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168" r:id="rId1"/>
  </p:sldMasterIdLst>
  <p:notesMasterIdLst>
    <p:notesMasterId r:id="rId10"/>
  </p:notesMasterIdLst>
  <p:handoutMasterIdLst>
    <p:handoutMasterId r:id="rId11"/>
  </p:handoutMasterIdLst>
  <p:sldIdLst>
    <p:sldId id="2561" r:id="rId2"/>
    <p:sldId id="2563" r:id="rId3"/>
    <p:sldId id="2564" r:id="rId4"/>
    <p:sldId id="2565" r:id="rId5"/>
    <p:sldId id="2579" r:id="rId6"/>
    <p:sldId id="2566" r:id="rId7"/>
    <p:sldId id="2567" r:id="rId8"/>
    <p:sldId id="2571" r:id="rId9"/>
  </p:sldIdLst>
  <p:sldSz cx="12192000" cy="6858000"/>
  <p:notesSz cx="6858000" cy="9144000"/>
  <p:defaultTextStyle>
    <a:defPPr rtl="0">
      <a:defRPr lang="en-GB"/>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Customer Service Excellence via Chat Interactions" id="{09238CB9-DA97-435C-B927-8A11DC4738D9}">
          <p14:sldIdLst>
            <p14:sldId id="2561"/>
          </p14:sldIdLst>
        </p14:section>
        <p14:section name="Introduction to Customer Service via Chat" id="{161F6AAB-EDDD-46A3-8B26-CE6C06E97016}">
          <p14:sldIdLst>
            <p14:sldId id="2563"/>
            <p14:sldId id="2564"/>
            <p14:sldId id="2565"/>
            <p14:sldId id="2579"/>
            <p14:sldId id="2566"/>
          </p14:sldIdLst>
        </p14:section>
        <p14:section name="Key Principles of Excellent Customer Service" id="{24A40008-FE4B-4E56-B3E4-38C38506BC5B}">
          <p14:sldIdLst>
            <p14:sldId id="2567"/>
          </p14:sldIdLst>
        </p14:section>
        <p14:section name="Effective Chat Communication Techniques" id="{C4B6E3DA-F2F1-48C7-9625-C3CB97F35E56}">
          <p14:sldIdLst>
            <p14:sldId id="2571"/>
          </p14:sldIdLst>
        </p14:section>
        <p14:section name="Utilizing Technology for Enhanced Service" id="{397DFF34-8950-4CF8-A2FA-1E4DF7AE063C}">
          <p14:sldIdLst/>
        </p14:section>
        <p14:section name="Training and Development for Chat Agents" id="{023899D0-F5AF-47BD-9A2C-263D387FB488}">
          <p14:sldIdLst/>
        </p14:section>
        <p14:section name="Conclusion" id="{DD9B4594-594B-484D-866C-8FC8DD0A10B0}">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0" d="100"/>
          <a:sy n="60" d="100"/>
        </p:scale>
        <p:origin x="884" y="48"/>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6"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mes Newman-Shah" userId="S::newmanj@westminster.ac.uk::4ce33aa1-77e5-4922-bb50-e21bf9482996" providerId="AD" clId="Web-{E54EE63E-AF16-98AC-5E90-3ED3C0D777DD}"/>
    <pc:docChg chg="addSld modSld modSection">
      <pc:chgData name="James Newman-Shah" userId="S::newmanj@westminster.ac.uk::4ce33aa1-77e5-4922-bb50-e21bf9482996" providerId="AD" clId="Web-{E54EE63E-AF16-98AC-5E90-3ED3C0D777DD}" dt="2024-11-11T14:41:58.512" v="983" actId="20577"/>
      <pc:docMkLst>
        <pc:docMk/>
      </pc:docMkLst>
      <pc:sldChg chg="modSp">
        <pc:chgData name="James Newman-Shah" userId="S::newmanj@westminster.ac.uk::4ce33aa1-77e5-4922-bb50-e21bf9482996" providerId="AD" clId="Web-{E54EE63E-AF16-98AC-5E90-3ED3C0D777DD}" dt="2024-11-11T14:03:23.423" v="6" actId="20577"/>
        <pc:sldMkLst>
          <pc:docMk/>
          <pc:sldMk cId="3867605465" sldId="2565"/>
        </pc:sldMkLst>
        <pc:spChg chg="mod">
          <ac:chgData name="James Newman-Shah" userId="S::newmanj@westminster.ac.uk::4ce33aa1-77e5-4922-bb50-e21bf9482996" providerId="AD" clId="Web-{E54EE63E-AF16-98AC-5E90-3ED3C0D777DD}" dt="2024-11-11T14:03:23.423" v="6" actId="20577"/>
          <ac:spMkLst>
            <pc:docMk/>
            <pc:sldMk cId="3867605465" sldId="2565"/>
            <ac:spMk id="3" creationId="{902FEB76-2328-0D5F-E0EF-9F8AD648D095}"/>
          </ac:spMkLst>
        </pc:spChg>
      </pc:sldChg>
      <pc:sldChg chg="modSp new">
        <pc:chgData name="James Newman-Shah" userId="S::newmanj@westminster.ac.uk::4ce33aa1-77e5-4922-bb50-e21bf9482996" providerId="AD" clId="Web-{E54EE63E-AF16-98AC-5E90-3ED3C0D777DD}" dt="2024-11-11T14:41:58.512" v="983" actId="20577"/>
        <pc:sldMkLst>
          <pc:docMk/>
          <pc:sldMk cId="2669620418" sldId="2579"/>
        </pc:sldMkLst>
        <pc:spChg chg="mod">
          <ac:chgData name="James Newman-Shah" userId="S::newmanj@westminster.ac.uk::4ce33aa1-77e5-4922-bb50-e21bf9482996" providerId="AD" clId="Web-{E54EE63E-AF16-98AC-5E90-3ED3C0D777DD}" dt="2024-11-11T14:16:23.099" v="975" actId="1076"/>
          <ac:spMkLst>
            <pc:docMk/>
            <pc:sldMk cId="2669620418" sldId="2579"/>
            <ac:spMk id="2" creationId="{9EF5CD2C-432C-8FF5-DC79-FDCCD1B69DE9}"/>
          </ac:spMkLst>
        </pc:spChg>
        <pc:spChg chg="mod">
          <ac:chgData name="James Newman-Shah" userId="S::newmanj@westminster.ac.uk::4ce33aa1-77e5-4922-bb50-e21bf9482996" providerId="AD" clId="Web-{E54EE63E-AF16-98AC-5E90-3ED3C0D777DD}" dt="2024-11-11T14:11:43.112" v="299" actId="20577"/>
          <ac:spMkLst>
            <pc:docMk/>
            <pc:sldMk cId="2669620418" sldId="2579"/>
            <ac:spMk id="3" creationId="{606DD95E-547A-6604-D9FD-D3209FD8CF7A}"/>
          </ac:spMkLst>
        </pc:spChg>
        <pc:spChg chg="mod">
          <ac:chgData name="James Newman-Shah" userId="S::newmanj@westminster.ac.uk::4ce33aa1-77e5-4922-bb50-e21bf9482996" providerId="AD" clId="Web-{E54EE63E-AF16-98AC-5E90-3ED3C0D777DD}" dt="2024-11-11T14:41:58.512" v="983" actId="20577"/>
          <ac:spMkLst>
            <pc:docMk/>
            <pc:sldMk cId="2669620418" sldId="2579"/>
            <ac:spMk id="4" creationId="{FAE85426-8B67-8725-91D1-F484792370D0}"/>
          </ac:spMkLst>
        </pc:spChg>
      </pc:sldChg>
    </pc:docChg>
  </pc:docChgLst>
  <pc:docChgLst>
    <pc:chgData name="Iulia Cinpoes" userId="eff62499-381b-4a7e-b33b-653f23d0b2d0" providerId="ADAL" clId="{A549A064-177F-4E66-BF27-DE416ED3BAA2}"/>
    <pc:docChg chg="undo custSel delSld modSld modSection">
      <pc:chgData name="Iulia Cinpoes" userId="eff62499-381b-4a7e-b33b-653f23d0b2d0" providerId="ADAL" clId="{A549A064-177F-4E66-BF27-DE416ED3BAA2}" dt="2024-11-20T09:43:49.620" v="108" actId="27614"/>
      <pc:docMkLst>
        <pc:docMk/>
      </pc:docMkLst>
      <pc:sldChg chg="addSp delSp modSp mod modClrScheme chgLayout">
        <pc:chgData name="Iulia Cinpoes" userId="eff62499-381b-4a7e-b33b-653f23d0b2d0" providerId="ADAL" clId="{A549A064-177F-4E66-BF27-DE416ED3BAA2}" dt="2024-11-11T11:55:38.252" v="7"/>
        <pc:sldMkLst>
          <pc:docMk/>
          <pc:sldMk cId="2643042298" sldId="2563"/>
        </pc:sldMkLst>
        <pc:spChg chg="mod">
          <ac:chgData name="Iulia Cinpoes" userId="eff62499-381b-4a7e-b33b-653f23d0b2d0" providerId="ADAL" clId="{A549A064-177F-4E66-BF27-DE416ED3BAA2}" dt="2024-11-11T11:41:10.787" v="5" actId="26606"/>
          <ac:spMkLst>
            <pc:docMk/>
            <pc:sldMk cId="2643042298" sldId="2563"/>
            <ac:spMk id="2" creationId="{C87F3E0C-B21A-4F8A-18F7-C7E44F2C6871}"/>
          </ac:spMkLst>
        </pc:spChg>
        <pc:spChg chg="mod">
          <ac:chgData name="Iulia Cinpoes" userId="eff62499-381b-4a7e-b33b-653f23d0b2d0" providerId="ADAL" clId="{A549A064-177F-4E66-BF27-DE416ED3BAA2}" dt="2024-11-11T11:41:10.787" v="5" actId="26606"/>
          <ac:spMkLst>
            <pc:docMk/>
            <pc:sldMk cId="2643042298" sldId="2563"/>
            <ac:spMk id="7" creationId="{F62C7E7E-7A59-2154-5751-F30DD0087828}"/>
          </ac:spMkLst>
        </pc:spChg>
        <pc:spChg chg="add del mod">
          <ac:chgData name="Iulia Cinpoes" userId="eff62499-381b-4a7e-b33b-653f23d0b2d0" providerId="ADAL" clId="{A549A064-177F-4E66-BF27-DE416ED3BAA2}" dt="2024-11-11T11:55:38.252" v="7"/>
          <ac:spMkLst>
            <pc:docMk/>
            <pc:sldMk cId="2643042298" sldId="2563"/>
            <ac:spMk id="12" creationId="{F4274F93-FD75-CA1E-F60C-D8814A37737C}"/>
          </ac:spMkLst>
        </pc:spChg>
        <pc:picChg chg="add del mod ord">
          <ac:chgData name="Iulia Cinpoes" userId="eff62499-381b-4a7e-b33b-653f23d0b2d0" providerId="ADAL" clId="{A549A064-177F-4E66-BF27-DE416ED3BAA2}" dt="2024-11-11T11:41:12.066" v="6" actId="22"/>
          <ac:picMkLst>
            <pc:docMk/>
            <pc:sldMk cId="2643042298" sldId="2563"/>
            <ac:picMk id="4" creationId="{22A60B4B-8DFC-8587-E893-9540B9551FDE}"/>
          </ac:picMkLst>
        </pc:picChg>
        <pc:picChg chg="add mod">
          <ac:chgData name="Iulia Cinpoes" userId="eff62499-381b-4a7e-b33b-653f23d0b2d0" providerId="ADAL" clId="{A549A064-177F-4E66-BF27-DE416ED3BAA2}" dt="2024-11-11T11:55:38.252" v="7"/>
          <ac:picMkLst>
            <pc:docMk/>
            <pc:sldMk cId="2643042298" sldId="2563"/>
            <ac:picMk id="3074" creationId="{1F79303D-FB00-1196-6E31-DA15B1FD03B3}"/>
          </ac:picMkLst>
        </pc:picChg>
      </pc:sldChg>
      <pc:sldChg chg="addSp delSp modSp mod modClrScheme chgLayout">
        <pc:chgData name="Iulia Cinpoes" userId="eff62499-381b-4a7e-b33b-653f23d0b2d0" providerId="ADAL" clId="{A549A064-177F-4E66-BF27-DE416ED3BAA2}" dt="2024-11-20T09:43:49.620" v="108" actId="27614"/>
        <pc:sldMkLst>
          <pc:docMk/>
          <pc:sldMk cId="3867605465" sldId="2565"/>
        </pc:sldMkLst>
        <pc:spChg chg="mod">
          <ac:chgData name="Iulia Cinpoes" userId="eff62499-381b-4a7e-b33b-653f23d0b2d0" providerId="ADAL" clId="{A549A064-177F-4E66-BF27-DE416ED3BAA2}" dt="2024-11-20T09:43:45.871" v="107" actId="26606"/>
          <ac:spMkLst>
            <pc:docMk/>
            <pc:sldMk cId="3867605465" sldId="2565"/>
            <ac:spMk id="2" creationId="{28E06323-0F2B-7021-2A58-BF416A075A28}"/>
          </ac:spMkLst>
        </pc:spChg>
        <pc:spChg chg="mod ord">
          <ac:chgData name="Iulia Cinpoes" userId="eff62499-381b-4a7e-b33b-653f23d0b2d0" providerId="ADAL" clId="{A549A064-177F-4E66-BF27-DE416ED3BAA2}" dt="2024-11-20T09:43:45.871" v="107" actId="26606"/>
          <ac:spMkLst>
            <pc:docMk/>
            <pc:sldMk cId="3867605465" sldId="2565"/>
            <ac:spMk id="3" creationId="{902FEB76-2328-0D5F-E0EF-9F8AD648D095}"/>
          </ac:spMkLst>
        </pc:spChg>
        <pc:spChg chg="add del mod">
          <ac:chgData name="Iulia Cinpoes" userId="eff62499-381b-4a7e-b33b-653f23d0b2d0" providerId="ADAL" clId="{A549A064-177F-4E66-BF27-DE416ED3BAA2}" dt="2024-11-11T12:32:46.505" v="11" actId="22"/>
          <ac:spMkLst>
            <pc:docMk/>
            <pc:sldMk cId="3867605465" sldId="2565"/>
            <ac:spMk id="7" creationId="{1C52DF2E-DCE3-CAD0-F7D5-3C6FAF1E846F}"/>
          </ac:spMkLst>
        </pc:spChg>
        <pc:spChg chg="add del mod">
          <ac:chgData name="Iulia Cinpoes" userId="eff62499-381b-4a7e-b33b-653f23d0b2d0" providerId="ADAL" clId="{A549A064-177F-4E66-BF27-DE416ED3BAA2}" dt="2024-11-20T09:42:59.321" v="102"/>
          <ac:spMkLst>
            <pc:docMk/>
            <pc:sldMk cId="3867605465" sldId="2565"/>
            <ac:spMk id="8" creationId="{6B781066-768D-031B-4F4F-B2A0D1D96D08}"/>
          </ac:spMkLst>
        </pc:spChg>
        <pc:spChg chg="add del mod">
          <ac:chgData name="Iulia Cinpoes" userId="eff62499-381b-4a7e-b33b-653f23d0b2d0" providerId="ADAL" clId="{A549A064-177F-4E66-BF27-DE416ED3BAA2}" dt="2024-11-11T12:34:21.087" v="22" actId="26606"/>
          <ac:spMkLst>
            <pc:docMk/>
            <pc:sldMk cId="3867605465" sldId="2565"/>
            <ac:spMk id="12" creationId="{3BAE8865-F8D6-F000-10DF-F1C9E3C913BB}"/>
          </ac:spMkLst>
        </pc:spChg>
        <pc:spChg chg="add del mod">
          <ac:chgData name="Iulia Cinpoes" userId="eff62499-381b-4a7e-b33b-653f23d0b2d0" providerId="ADAL" clId="{A549A064-177F-4E66-BF27-DE416ED3BAA2}" dt="2024-11-20T09:43:45.871" v="107" actId="26606"/>
          <ac:spMkLst>
            <pc:docMk/>
            <pc:sldMk cId="3867605465" sldId="2565"/>
            <ac:spMk id="1031" creationId="{DFC3F584-C06A-6BDA-20D8-9CB5B1250EB7}"/>
          </ac:spMkLst>
        </pc:spChg>
        <pc:picChg chg="add del">
          <ac:chgData name="Iulia Cinpoes" userId="eff62499-381b-4a7e-b33b-653f23d0b2d0" providerId="ADAL" clId="{A549A064-177F-4E66-BF27-DE416ED3BAA2}" dt="2024-11-11T12:31:56.705" v="9" actId="22"/>
          <ac:picMkLst>
            <pc:docMk/>
            <pc:sldMk cId="3867605465" sldId="2565"/>
            <ac:picMk id="5" creationId="{10102D59-5280-A777-7BC8-3FEAD22F09B5}"/>
          </ac:picMkLst>
        </pc:picChg>
        <pc:picChg chg="del">
          <ac:chgData name="Iulia Cinpoes" userId="eff62499-381b-4a7e-b33b-653f23d0b2d0" providerId="ADAL" clId="{A549A064-177F-4E66-BF27-DE416ED3BAA2}" dt="2024-11-11T12:32:09.631" v="10" actId="21"/>
          <ac:picMkLst>
            <pc:docMk/>
            <pc:sldMk cId="3867605465" sldId="2565"/>
            <ac:picMk id="9" creationId="{F4A5D476-24F6-4681-96D9-98F3434601DB}"/>
          </ac:picMkLst>
        </pc:picChg>
        <pc:picChg chg="add del mod ord">
          <ac:chgData name="Iulia Cinpoes" userId="eff62499-381b-4a7e-b33b-653f23d0b2d0" providerId="ADAL" clId="{A549A064-177F-4E66-BF27-DE416ED3BAA2}" dt="2024-11-11T12:34:00.084" v="16" actId="478"/>
          <ac:picMkLst>
            <pc:docMk/>
            <pc:sldMk cId="3867605465" sldId="2565"/>
            <ac:picMk id="10" creationId="{39BDB01E-3990-4B48-BB45-6A14CDA964B4}"/>
          </ac:picMkLst>
        </pc:picChg>
        <pc:picChg chg="add mod">
          <ac:chgData name="Iulia Cinpoes" userId="eff62499-381b-4a7e-b33b-653f23d0b2d0" providerId="ADAL" clId="{A549A064-177F-4E66-BF27-DE416ED3BAA2}" dt="2024-11-11T12:34:21.087" v="22" actId="26606"/>
          <ac:picMkLst>
            <pc:docMk/>
            <pc:sldMk cId="3867605465" sldId="2565"/>
            <ac:picMk id="14" creationId="{68C2EEBE-6FF9-602B-F54A-E8EFD4D676E7}"/>
          </ac:picMkLst>
        </pc:picChg>
        <pc:picChg chg="add mod ord">
          <ac:chgData name="Iulia Cinpoes" userId="eff62499-381b-4a7e-b33b-653f23d0b2d0" providerId="ADAL" clId="{A549A064-177F-4E66-BF27-DE416ED3BAA2}" dt="2024-11-20T09:43:49.620" v="108" actId="27614"/>
          <ac:picMkLst>
            <pc:docMk/>
            <pc:sldMk cId="3867605465" sldId="2565"/>
            <ac:picMk id="1026" creationId="{26EC3DDA-F44C-AF33-1FF4-03087FC0EECE}"/>
          </ac:picMkLst>
        </pc:picChg>
      </pc:sldChg>
      <pc:sldChg chg="modSp">
        <pc:chgData name="Iulia Cinpoes" userId="eff62499-381b-4a7e-b33b-653f23d0b2d0" providerId="ADAL" clId="{A549A064-177F-4E66-BF27-DE416ED3BAA2}" dt="2024-11-11T13:54:46.294" v="99" actId="20577"/>
        <pc:sldMkLst>
          <pc:docMk/>
          <pc:sldMk cId="4107644167" sldId="2566"/>
        </pc:sldMkLst>
        <pc:spChg chg="mod">
          <ac:chgData name="Iulia Cinpoes" userId="eff62499-381b-4a7e-b33b-653f23d0b2d0" providerId="ADAL" clId="{A549A064-177F-4E66-BF27-DE416ED3BAA2}" dt="2024-11-11T13:54:46.294" v="99" actId="20577"/>
          <ac:spMkLst>
            <pc:docMk/>
            <pc:sldMk cId="4107644167" sldId="2566"/>
            <ac:spMk id="3" creationId="{476F2879-217D-157F-04C9-4EDB0EA90780}"/>
          </ac:spMkLst>
        </pc:spChg>
      </pc:sldChg>
      <pc:sldChg chg="modSp mod">
        <pc:chgData name="Iulia Cinpoes" userId="eff62499-381b-4a7e-b33b-653f23d0b2d0" providerId="ADAL" clId="{A549A064-177F-4E66-BF27-DE416ED3BAA2}" dt="2024-11-11T11:36:31.017" v="0" actId="27614"/>
        <pc:sldMkLst>
          <pc:docMk/>
          <pc:sldMk cId="1370379911" sldId="2567"/>
        </pc:sldMkLst>
        <pc:picChg chg="mod">
          <ac:chgData name="Iulia Cinpoes" userId="eff62499-381b-4a7e-b33b-653f23d0b2d0" providerId="ADAL" clId="{A549A064-177F-4E66-BF27-DE416ED3BAA2}" dt="2024-11-11T11:36:31.017" v="0" actId="27614"/>
          <ac:picMkLst>
            <pc:docMk/>
            <pc:sldMk cId="1370379911" sldId="2567"/>
            <ac:picMk id="22" creationId="{2BBBE39F-21A1-6D10-01B7-8F8942F0ECE5}"/>
          </ac:picMkLst>
        </pc:picChg>
      </pc:sldChg>
      <pc:sldChg chg="addSp delSp modSp mod modClrScheme chgLayout">
        <pc:chgData name="Iulia Cinpoes" userId="eff62499-381b-4a7e-b33b-653f23d0b2d0" providerId="ADAL" clId="{A549A064-177F-4E66-BF27-DE416ED3BAA2}" dt="2024-11-11T12:43:11.749" v="37" actId="14100"/>
        <pc:sldMkLst>
          <pc:docMk/>
          <pc:sldMk cId="1075801686" sldId="2571"/>
        </pc:sldMkLst>
        <pc:spChg chg="mod">
          <ac:chgData name="Iulia Cinpoes" userId="eff62499-381b-4a7e-b33b-653f23d0b2d0" providerId="ADAL" clId="{A549A064-177F-4E66-BF27-DE416ED3BAA2}" dt="2024-11-11T12:39:18.715" v="33" actId="26606"/>
          <ac:spMkLst>
            <pc:docMk/>
            <pc:sldMk cId="1075801686" sldId="2571"/>
            <ac:spMk id="2" creationId="{1AE37585-89CE-4384-DAB7-0EB9946F6733}"/>
          </ac:spMkLst>
        </pc:spChg>
        <pc:spChg chg="add del mod">
          <ac:chgData name="Iulia Cinpoes" userId="eff62499-381b-4a7e-b33b-653f23d0b2d0" providerId="ADAL" clId="{A549A064-177F-4E66-BF27-DE416ED3BAA2}" dt="2024-11-11T12:39:13.577" v="32" actId="22"/>
          <ac:spMkLst>
            <pc:docMk/>
            <pc:sldMk cId="1075801686" sldId="2571"/>
            <ac:spMk id="5" creationId="{CE0AB347-5BA0-20B9-A6C0-65C5299570C8}"/>
          </ac:spMkLst>
        </pc:spChg>
        <pc:spChg chg="mod ord">
          <ac:chgData name="Iulia Cinpoes" userId="eff62499-381b-4a7e-b33b-653f23d0b2d0" providerId="ADAL" clId="{A549A064-177F-4E66-BF27-DE416ED3BAA2}" dt="2024-11-11T12:39:18.715" v="33" actId="26606"/>
          <ac:spMkLst>
            <pc:docMk/>
            <pc:sldMk cId="1075801686" sldId="2571"/>
            <ac:spMk id="7" creationId="{AE4EB0CA-084D-307D-6749-7C4C18DF1165}"/>
          </ac:spMkLst>
        </pc:spChg>
        <pc:spChg chg="add del mod">
          <ac:chgData name="Iulia Cinpoes" userId="eff62499-381b-4a7e-b33b-653f23d0b2d0" providerId="ADAL" clId="{A549A064-177F-4E66-BF27-DE416ED3BAA2}" dt="2024-11-11T12:43:01.686" v="36" actId="22"/>
          <ac:spMkLst>
            <pc:docMk/>
            <pc:sldMk cId="1075801686" sldId="2571"/>
            <ac:spMk id="10" creationId="{B5A19D49-DFD8-C47B-D08A-C4B57BA840A6}"/>
          </ac:spMkLst>
        </pc:spChg>
        <pc:picChg chg="del">
          <ac:chgData name="Iulia Cinpoes" userId="eff62499-381b-4a7e-b33b-653f23d0b2d0" providerId="ADAL" clId="{A549A064-177F-4E66-BF27-DE416ED3BAA2}" dt="2024-11-11T12:38:25.765" v="31" actId="478"/>
          <ac:picMkLst>
            <pc:docMk/>
            <pc:sldMk cId="1075801686" sldId="2571"/>
            <ac:picMk id="3" creationId="{1EB5A8F3-2C20-51AE-1356-8174A8B09470}"/>
          </ac:picMkLst>
        </pc:picChg>
        <pc:picChg chg="add del mod ord">
          <ac:chgData name="Iulia Cinpoes" userId="eff62499-381b-4a7e-b33b-653f23d0b2d0" providerId="ADAL" clId="{A549A064-177F-4E66-BF27-DE416ED3BAA2}" dt="2024-11-11T12:42:56.072" v="35" actId="478"/>
          <ac:picMkLst>
            <pc:docMk/>
            <pc:sldMk cId="1075801686" sldId="2571"/>
            <ac:picMk id="8" creationId="{092D22B6-CF01-1FAF-61F9-6E021832D29E}"/>
          </ac:picMkLst>
        </pc:picChg>
        <pc:picChg chg="add mod ord">
          <ac:chgData name="Iulia Cinpoes" userId="eff62499-381b-4a7e-b33b-653f23d0b2d0" providerId="ADAL" clId="{A549A064-177F-4E66-BF27-DE416ED3BAA2}" dt="2024-11-11T12:43:11.749" v="37" actId="14100"/>
          <ac:picMkLst>
            <pc:docMk/>
            <pc:sldMk cId="1075801686" sldId="2571"/>
            <ac:picMk id="13" creationId="{90855858-72F3-7D5F-11F9-A732B877B54E}"/>
          </ac:picMkLst>
        </pc:picChg>
      </pc:sldChg>
      <pc:sldChg chg="del">
        <pc:chgData name="Iulia Cinpoes" userId="eff62499-381b-4a7e-b33b-653f23d0b2d0" providerId="ADAL" clId="{A549A064-177F-4E66-BF27-DE416ED3BAA2}" dt="2024-11-11T14:32:23.905" v="100" actId="2696"/>
        <pc:sldMkLst>
          <pc:docMk/>
          <pc:sldMk cId="3248531986" sldId="2578"/>
        </pc:sldMkLst>
      </pc:sldChg>
    </pc:docChg>
  </pc:docChgLst>
  <pc:docChgLst>
    <pc:chgData name="Charlene John" userId="3a5c7f2e-f7f3-4e62-8ff4-69137f4861ca" providerId="ADAL" clId="{516FA13E-0016-4942-8B6B-AD7B0A694A13}"/>
    <pc:docChg chg="custSel modSld">
      <pc:chgData name="Charlene John" userId="3a5c7f2e-f7f3-4e62-8ff4-69137f4861ca" providerId="ADAL" clId="{516FA13E-0016-4942-8B6B-AD7B0A694A13}" dt="2024-11-21T18:49:23.560" v="197" actId="20577"/>
      <pc:docMkLst>
        <pc:docMk/>
      </pc:docMkLst>
      <pc:sldChg chg="modNotesTx">
        <pc:chgData name="Charlene John" userId="3a5c7f2e-f7f3-4e62-8ff4-69137f4861ca" providerId="ADAL" clId="{516FA13E-0016-4942-8B6B-AD7B0A694A13}" dt="2024-11-21T18:48:49.347" v="194" actId="20577"/>
        <pc:sldMkLst>
          <pc:docMk/>
          <pc:sldMk cId="3635967514" sldId="2561"/>
        </pc:sldMkLst>
      </pc:sldChg>
      <pc:sldChg chg="modNotesTx">
        <pc:chgData name="Charlene John" userId="3a5c7f2e-f7f3-4e62-8ff4-69137f4861ca" providerId="ADAL" clId="{516FA13E-0016-4942-8B6B-AD7B0A694A13}" dt="2024-11-21T18:48:21.311" v="192" actId="20577"/>
        <pc:sldMkLst>
          <pc:docMk/>
          <pc:sldMk cId="2517585253" sldId="2564"/>
        </pc:sldMkLst>
      </pc:sldChg>
      <pc:sldChg chg="delSp modSp mod modNotesTx">
        <pc:chgData name="Charlene John" userId="3a5c7f2e-f7f3-4e62-8ff4-69137f4861ca" providerId="ADAL" clId="{516FA13E-0016-4942-8B6B-AD7B0A694A13}" dt="2024-11-21T18:49:03.063" v="195" actId="20577"/>
        <pc:sldMkLst>
          <pc:docMk/>
          <pc:sldMk cId="3867605465" sldId="2565"/>
        </pc:sldMkLst>
        <pc:spChg chg="mod">
          <ac:chgData name="Charlene John" userId="3a5c7f2e-f7f3-4e62-8ff4-69137f4861ca" providerId="ADAL" clId="{516FA13E-0016-4942-8B6B-AD7B0A694A13}" dt="2024-11-15T13:20:55.552" v="190" actId="20577"/>
          <ac:spMkLst>
            <pc:docMk/>
            <pc:sldMk cId="3867605465" sldId="2565"/>
            <ac:spMk id="3" creationId="{902FEB76-2328-0D5F-E0EF-9F8AD648D095}"/>
          </ac:spMkLst>
        </pc:spChg>
        <pc:picChg chg="del mod">
          <ac:chgData name="Charlene John" userId="3a5c7f2e-f7f3-4e62-8ff4-69137f4861ca" providerId="ADAL" clId="{516FA13E-0016-4942-8B6B-AD7B0A694A13}" dt="2024-11-15T13:13:19.299" v="16" actId="21"/>
          <ac:picMkLst>
            <pc:docMk/>
            <pc:sldMk cId="3867605465" sldId="2565"/>
            <ac:picMk id="14" creationId="{68C2EEBE-6FF9-602B-F54A-E8EFD4D676E7}"/>
          </ac:picMkLst>
        </pc:picChg>
      </pc:sldChg>
      <pc:sldChg chg="modNotesTx">
        <pc:chgData name="Charlene John" userId="3a5c7f2e-f7f3-4e62-8ff4-69137f4861ca" providerId="ADAL" clId="{516FA13E-0016-4942-8B6B-AD7B0A694A13}" dt="2024-11-21T18:48:13.479" v="191" actId="20577"/>
        <pc:sldMkLst>
          <pc:docMk/>
          <pc:sldMk cId="4107644167" sldId="2566"/>
        </pc:sldMkLst>
      </pc:sldChg>
      <pc:sldChg chg="modNotesTx">
        <pc:chgData name="Charlene John" userId="3a5c7f2e-f7f3-4e62-8ff4-69137f4861ca" providerId="ADAL" clId="{516FA13E-0016-4942-8B6B-AD7B0A694A13}" dt="2024-11-21T18:49:16.862" v="196" actId="20577"/>
        <pc:sldMkLst>
          <pc:docMk/>
          <pc:sldMk cId="1370379911" sldId="2567"/>
        </pc:sldMkLst>
      </pc:sldChg>
      <pc:sldChg chg="modNotesTx">
        <pc:chgData name="Charlene John" userId="3a5c7f2e-f7f3-4e62-8ff4-69137f4861ca" providerId="ADAL" clId="{516FA13E-0016-4942-8B6B-AD7B0A694A13}" dt="2024-11-21T18:49:23.560" v="197" actId="20577"/>
        <pc:sldMkLst>
          <pc:docMk/>
          <pc:sldMk cId="1075801686" sldId="2571"/>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B4CB405-BC11-414E-B0F4-9E1C4642FE1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n-US"/>
          </a:p>
        </p:txBody>
      </p:sp>
      <p:sp>
        <p:nvSpPr>
          <p:cNvPr id="3" name="Date Placeholder 2">
            <a:extLst>
              <a:ext uri="{FF2B5EF4-FFF2-40B4-BE49-F238E27FC236}">
                <a16:creationId xmlns:a16="http://schemas.microsoft.com/office/drawing/2014/main" id="{C71A09E4-E76E-43B1-9270-846FE19D3E2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1A0A57E1-CEB3-4C96-B7C6-36B0FA3064E4}" type="datetimeFigureOut">
              <a:rPr lang="en-US" smtClean="0"/>
              <a:t>11/21/2024</a:t>
            </a:fld>
            <a:endParaRPr lang="en-US"/>
          </a:p>
        </p:txBody>
      </p:sp>
      <p:sp>
        <p:nvSpPr>
          <p:cNvPr id="4" name="Footer Placeholder 3">
            <a:extLst>
              <a:ext uri="{FF2B5EF4-FFF2-40B4-BE49-F238E27FC236}">
                <a16:creationId xmlns:a16="http://schemas.microsoft.com/office/drawing/2014/main" id="{44791962-6490-4685-B760-76A1628AD51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n-US"/>
          </a:p>
        </p:txBody>
      </p:sp>
      <p:sp>
        <p:nvSpPr>
          <p:cNvPr id="5" name="Slide Number Placeholder 4">
            <a:extLst>
              <a:ext uri="{FF2B5EF4-FFF2-40B4-BE49-F238E27FC236}">
                <a16:creationId xmlns:a16="http://schemas.microsoft.com/office/drawing/2014/main" id="{D3697A7F-1461-4B81-83F2-8C494CFB80B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0D0D51C3-EABD-4553-9DC0-81CFC2A7F30E}" type="slidenum">
              <a:rPr lang="en-US" smtClean="0"/>
              <a:t>‹#›</a:t>
            </a:fld>
            <a:endParaRPr lang="en-US"/>
          </a:p>
        </p:txBody>
      </p:sp>
    </p:spTree>
    <p:extLst>
      <p:ext uri="{BB962C8B-B14F-4D97-AF65-F5344CB8AC3E}">
        <p14:creationId xmlns:p14="http://schemas.microsoft.com/office/powerpoint/2010/main" val="398146132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rtl="0"/>
            <a:fld id="{2CF1BBD7-2276-4DDA-BFFE-26CAACEE5E98}" type="datetimeFigureOut">
              <a:rPr lang="en-US" smtClean="0"/>
              <a:t>11/21/2024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en-gb"/>
              <a:t>Edit Master text styles</a:t>
            </a:r>
          </a:p>
          <a:p>
            <a:pPr lvl="1" rtl="0"/>
            <a:r>
              <a:rPr lang="en-gb"/>
              <a:t>Second level</a:t>
            </a:r>
          </a:p>
          <a:p>
            <a:pPr lvl="2" rtl="0"/>
            <a:r>
              <a:rPr lang="en-gb"/>
              <a:t>Third level</a:t>
            </a:r>
          </a:p>
          <a:p>
            <a:pPr lvl="3" rtl="0"/>
            <a:r>
              <a:rPr lang="en-gb"/>
              <a:t>Fourth level</a:t>
            </a:r>
          </a:p>
          <a:p>
            <a:pPr lvl="4" rtl="0"/>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B0279F17-7BA4-49BC-BB37-7F646CF8D2F0}" type="slidenum">
              <a:rPr lang="en-US" smtClean="0"/>
              <a:t>‹#›</a:t>
            </a:fld>
            <a:endParaRPr lang="en-US"/>
          </a:p>
        </p:txBody>
      </p:sp>
    </p:spTree>
    <p:extLst>
      <p:ext uri="{BB962C8B-B14F-4D97-AF65-F5344CB8AC3E}">
        <p14:creationId xmlns:p14="http://schemas.microsoft.com/office/powerpoint/2010/main" val="42657404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
</a:t>
            </a:r>
          </a:p>
        </p:txBody>
      </p:sp>
      <p:sp>
        <p:nvSpPr>
          <p:cNvPr id="4" name="Slide Number Placeholder 3"/>
          <p:cNvSpPr>
            <a:spLocks noGrp="1"/>
          </p:cNvSpPr>
          <p:nvPr>
            <p:ph type="sldNum" sz="quarter" idx="5"/>
          </p:nvPr>
        </p:nvSpPr>
        <p:spPr/>
        <p:txBody>
          <a:bodyPr/>
          <a:lstStyle/>
          <a:p>
            <a:pPr rtl="0"/>
            <a:fld id="{B0279F17-7BA4-49BC-BB37-7F646CF8D2F0}" type="slidenum">
              <a:rPr lang="en-US" smtClean="0"/>
              <a:t>1</a:t>
            </a:fld>
            <a:endParaRPr lang="en-US"/>
          </a:p>
        </p:txBody>
      </p:sp>
    </p:spTree>
    <p:extLst>
      <p:ext uri="{BB962C8B-B14F-4D97-AF65-F5344CB8AC3E}">
        <p14:creationId xmlns:p14="http://schemas.microsoft.com/office/powerpoint/2010/main" val="17056902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Chat-based customer service is a popular choice for many businesses. It offers a quick and convenient way for customers to resolve issues and get support. In this section, we will provide an overview of chat-based customer service and discuss the benefits and current trends in chat interactions.</a:t>
            </a:r>
          </a:p>
        </p:txBody>
      </p:sp>
      <p:sp>
        <p:nvSpPr>
          <p:cNvPr id="4" name="Slide Number Placeholder 3"/>
          <p:cNvSpPr>
            <a:spLocks noGrp="1"/>
          </p:cNvSpPr>
          <p:nvPr>
            <p:ph type="sldNum" sz="quarter" idx="5"/>
          </p:nvPr>
        </p:nvSpPr>
        <p:spPr/>
        <p:txBody>
          <a:bodyPr/>
          <a:lstStyle/>
          <a:p>
            <a:pPr rtl="0"/>
            <a:fld id="{B0279F17-7BA4-49BC-BB37-7F646CF8D2F0}" type="slidenum">
              <a:rPr lang="en-US" smtClean="0"/>
              <a:t>2</a:t>
            </a:fld>
            <a:endParaRPr lang="en-US"/>
          </a:p>
        </p:txBody>
      </p:sp>
    </p:spTree>
    <p:extLst>
      <p:ext uri="{BB962C8B-B14F-4D97-AF65-F5344CB8AC3E}">
        <p14:creationId xmlns:p14="http://schemas.microsoft.com/office/powerpoint/2010/main" val="5867816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rtl="0"/>
            <a:fld id="{B0279F17-7BA4-49BC-BB37-7F646CF8D2F0}" type="slidenum">
              <a:rPr lang="en-US" smtClean="0"/>
              <a:t>3</a:t>
            </a:fld>
            <a:endParaRPr lang="en-US"/>
          </a:p>
        </p:txBody>
      </p:sp>
    </p:spTree>
    <p:extLst>
      <p:ext uri="{BB962C8B-B14F-4D97-AF65-F5344CB8AC3E}">
        <p14:creationId xmlns:p14="http://schemas.microsoft.com/office/powerpoint/2010/main" val="13184988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rtl="0"/>
            <a:fld id="{B0279F17-7BA4-49BC-BB37-7F646CF8D2F0}" type="slidenum">
              <a:rPr lang="en-US" smtClean="0"/>
              <a:t>4</a:t>
            </a:fld>
            <a:endParaRPr lang="en-US"/>
          </a:p>
        </p:txBody>
      </p:sp>
    </p:spTree>
    <p:extLst>
      <p:ext uri="{BB962C8B-B14F-4D97-AF65-F5344CB8AC3E}">
        <p14:creationId xmlns:p14="http://schemas.microsoft.com/office/powerpoint/2010/main" val="31445435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rtl="0"/>
            <a:fld id="{B0279F17-7BA4-49BC-BB37-7F646CF8D2F0}" type="slidenum">
              <a:rPr lang="en-US" smtClean="0"/>
              <a:t>6</a:t>
            </a:fld>
            <a:endParaRPr lang="en-US"/>
          </a:p>
        </p:txBody>
      </p:sp>
    </p:spTree>
    <p:extLst>
      <p:ext uri="{BB962C8B-B14F-4D97-AF65-F5344CB8AC3E}">
        <p14:creationId xmlns:p14="http://schemas.microsoft.com/office/powerpoint/2010/main" val="9729608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t>
            </a:r>
          </a:p>
        </p:txBody>
      </p:sp>
      <p:sp>
        <p:nvSpPr>
          <p:cNvPr id="4" name="Slide Number Placeholder 3"/>
          <p:cNvSpPr>
            <a:spLocks noGrp="1"/>
          </p:cNvSpPr>
          <p:nvPr>
            <p:ph type="sldNum" sz="quarter" idx="5"/>
          </p:nvPr>
        </p:nvSpPr>
        <p:spPr/>
        <p:txBody>
          <a:bodyPr/>
          <a:lstStyle/>
          <a:p>
            <a:pPr rtl="0"/>
            <a:fld id="{B0279F17-7BA4-49BC-BB37-7F646CF8D2F0}" type="slidenum">
              <a:rPr lang="en-US" smtClean="0"/>
              <a:t>7</a:t>
            </a:fld>
            <a:endParaRPr lang="en-US"/>
          </a:p>
        </p:txBody>
      </p:sp>
    </p:spTree>
    <p:extLst>
      <p:ext uri="{BB962C8B-B14F-4D97-AF65-F5344CB8AC3E}">
        <p14:creationId xmlns:p14="http://schemas.microsoft.com/office/powerpoint/2010/main" val="35410769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rtl="0"/>
            <a:fld id="{B0279F17-7BA4-49BC-BB37-7F646CF8D2F0}" type="slidenum">
              <a:rPr lang="en-US" smtClean="0"/>
              <a:t>8</a:t>
            </a:fld>
            <a:endParaRPr lang="en-US"/>
          </a:p>
        </p:txBody>
      </p:sp>
    </p:spTree>
    <p:extLst>
      <p:ext uri="{BB962C8B-B14F-4D97-AF65-F5344CB8AC3E}">
        <p14:creationId xmlns:p14="http://schemas.microsoft.com/office/powerpoint/2010/main" val="175165089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9" name="Picture 8" descr="HD-PanelTitle-GrommetsCombined.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2692398" y="1871131"/>
            <a:ext cx="6815669" cy="1515533"/>
          </a:xfrm>
        </p:spPr>
        <p:txBody>
          <a:bodyPr rtlCol="0" anchor="b">
            <a:noAutofit/>
          </a:bodyPr>
          <a:lstStyle>
            <a:lvl1pPr algn="ctr">
              <a:defRPr sz="5400">
                <a:effectLst/>
              </a:defRPr>
            </a:lvl1pPr>
          </a:lstStyle>
          <a:p>
            <a:pPr rtl="0"/>
            <a:r>
              <a:rPr lang="en-US"/>
              <a:t>Click to edit Master title style</a:t>
            </a:r>
          </a:p>
        </p:txBody>
      </p:sp>
      <p:sp>
        <p:nvSpPr>
          <p:cNvPr id="3" name="Subtitle 2"/>
          <p:cNvSpPr>
            <a:spLocks noGrp="1"/>
          </p:cNvSpPr>
          <p:nvPr>
            <p:ph type="subTitle" idx="1"/>
          </p:nvPr>
        </p:nvSpPr>
        <p:spPr>
          <a:xfrm>
            <a:off x="2692398" y="3657597"/>
            <a:ext cx="6815669" cy="1320802"/>
          </a:xfrm>
        </p:spPr>
        <p:txBody>
          <a:bodyPr rtlCol="0"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rtl="0"/>
            <a:r>
              <a:rPr lang="en-US"/>
              <a:t>Click to edit Master subtitle style</a:t>
            </a:r>
          </a:p>
        </p:txBody>
      </p:sp>
      <p:sp>
        <p:nvSpPr>
          <p:cNvPr id="4" name="Date Placeholder 3"/>
          <p:cNvSpPr>
            <a:spLocks noGrp="1"/>
          </p:cNvSpPr>
          <p:nvPr>
            <p:ph type="dt" sz="half" idx="10"/>
          </p:nvPr>
        </p:nvSpPr>
        <p:spPr>
          <a:xfrm>
            <a:off x="7983232" y="5037663"/>
            <a:ext cx="897467" cy="279400"/>
          </a:xfrm>
        </p:spPr>
        <p:txBody>
          <a:bodyPr rtlCol="0"/>
          <a:lstStyle/>
          <a:p>
            <a:pPr rtl="0"/>
            <a:fld id="{846CE7D5-CF57-46EF-B807-FDD0502418D4}" type="datetimeFigureOut">
              <a:rPr lang="en-US" smtClean="0"/>
              <a:t>11/21/2024</a:t>
            </a:fld>
            <a:endParaRPr lang="en-US"/>
          </a:p>
        </p:txBody>
      </p:sp>
      <p:sp>
        <p:nvSpPr>
          <p:cNvPr id="5" name="Footer Placeholder 4"/>
          <p:cNvSpPr>
            <a:spLocks noGrp="1"/>
          </p:cNvSpPr>
          <p:nvPr>
            <p:ph type="ftr" sz="quarter" idx="11"/>
          </p:nvPr>
        </p:nvSpPr>
        <p:spPr>
          <a:xfrm>
            <a:off x="2692397" y="5037663"/>
            <a:ext cx="5214635" cy="279400"/>
          </a:xfrm>
        </p:spPr>
        <p:txBody>
          <a:bodyPr rtlCol="0"/>
          <a:lstStyle/>
          <a:p>
            <a:pPr rtl="0"/>
            <a:endParaRPr lang="en-US"/>
          </a:p>
        </p:txBody>
      </p:sp>
      <p:sp>
        <p:nvSpPr>
          <p:cNvPr id="6" name="Slide Number Placeholder 5"/>
          <p:cNvSpPr>
            <a:spLocks noGrp="1"/>
          </p:cNvSpPr>
          <p:nvPr>
            <p:ph type="sldNum" sz="quarter" idx="12"/>
          </p:nvPr>
        </p:nvSpPr>
        <p:spPr>
          <a:xfrm>
            <a:off x="8956900" y="5037663"/>
            <a:ext cx="551167" cy="279400"/>
          </a:xfrm>
        </p:spPr>
        <p:txBody>
          <a:bodyPr rtlCol="0"/>
          <a:lstStyle/>
          <a:p>
            <a:pPr rtl="0"/>
            <a:fld id="{330EA680-D336-4FF7-8B7A-9848BB0A1C32}"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918587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rtlCol="0" anchor="b">
            <a:normAutofit/>
          </a:bodyPr>
          <a:lstStyle>
            <a:lvl1pPr algn="ctr">
              <a:defRPr sz="4400" b="0" cap="none"/>
            </a:lvl1pPr>
          </a:lstStyle>
          <a:p>
            <a:pPr rtl="0"/>
            <a:r>
              <a:rPr lang="en-US"/>
              <a:t>Click to edit Master title style</a:t>
            </a:r>
          </a:p>
        </p:txBody>
      </p:sp>
      <p:sp>
        <p:nvSpPr>
          <p:cNvPr id="3" name="Text Placeholder 2"/>
          <p:cNvSpPr>
            <a:spLocks noGrp="1"/>
          </p:cNvSpPr>
          <p:nvPr>
            <p:ph type="body" idx="1"/>
          </p:nvPr>
        </p:nvSpPr>
        <p:spPr>
          <a:xfrm>
            <a:off x="2015067" y="3846051"/>
            <a:ext cx="8158690" cy="954547"/>
          </a:xfrm>
        </p:spPr>
        <p:txBody>
          <a:bodyPr rtlCol="0"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en-US"/>
              <a:t>Click to edit Master text styles</a:t>
            </a:r>
          </a:p>
        </p:txBody>
      </p:sp>
      <p:sp>
        <p:nvSpPr>
          <p:cNvPr id="4" name="Date Placeholder 3"/>
          <p:cNvSpPr>
            <a:spLocks noGrp="1"/>
          </p:cNvSpPr>
          <p:nvPr>
            <p:ph type="dt" sz="half" idx="10"/>
          </p:nvPr>
        </p:nvSpPr>
        <p:spPr/>
        <p:txBody>
          <a:bodyPr rtlCol="0"/>
          <a:lstStyle/>
          <a:p>
            <a:pPr rtl="0"/>
            <a:fld id="{846CE7D5-CF57-46EF-B807-FDD0502418D4}" type="datetimeFigureOut">
              <a:rPr lang="en-US" smtClean="0"/>
              <a:t>11/21/2024</a:t>
            </a:fld>
            <a:endParaRPr lang="en-US"/>
          </a:p>
        </p:txBody>
      </p:sp>
      <p:sp>
        <p:nvSpPr>
          <p:cNvPr id="5" name="Footer Placeholder 4"/>
          <p:cNvSpPr>
            <a:spLocks noGrp="1"/>
          </p:cNvSpPr>
          <p:nvPr>
            <p:ph type="ftr" sz="quarter" idx="11"/>
          </p:nvPr>
        </p:nvSpPr>
        <p:spPr/>
        <p:txBody>
          <a:bodyPr rtlCol="0"/>
          <a:lstStyle/>
          <a:p>
            <a:pPr rtl="0"/>
            <a:endParaRPr lang="en-US"/>
          </a:p>
        </p:txBody>
      </p:sp>
      <p:sp>
        <p:nvSpPr>
          <p:cNvPr id="6" name="Slide Number Placeholder 5"/>
          <p:cNvSpPr>
            <a:spLocks noGrp="1"/>
          </p:cNvSpPr>
          <p:nvPr>
            <p:ph type="sldNum" sz="quarter" idx="12"/>
          </p:nvPr>
        </p:nvSpPr>
        <p:spPr/>
        <p:txBody>
          <a:bodyPr rtlCol="0"/>
          <a:lstStyle/>
          <a:p>
            <a:pPr rtl="0"/>
            <a:fld id="{330EA680-D336-4FF7-8B7A-9848BB0A1C32}"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983693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rtlCol="0"/>
          <a:lstStyle/>
          <a:p>
            <a:pPr rtl="0"/>
            <a:r>
              <a:rPr lang="en-US"/>
              <a:t>Click to edit Master title style</a:t>
            </a:r>
          </a:p>
        </p:txBody>
      </p:sp>
      <p:sp>
        <p:nvSpPr>
          <p:cNvPr id="3" name="Content Placeholder 2"/>
          <p:cNvSpPr>
            <a:spLocks noGrp="1"/>
          </p:cNvSpPr>
          <p:nvPr>
            <p:ph sz="half" idx="1"/>
          </p:nvPr>
        </p:nvSpPr>
        <p:spPr>
          <a:xfrm>
            <a:off x="1298448" y="2560320"/>
            <a:ext cx="4718304" cy="3310128"/>
          </a:xfrm>
        </p:spPr>
        <p:txBody>
          <a:bodyPr rtlCol="0">
            <a:normAutofit/>
          </a:bodyPr>
          <a:lstStyle/>
          <a:p>
            <a:pPr lvl="0" rtl="0"/>
            <a:r>
              <a:rPr lang="en-US"/>
              <a:t>Click to edit Master text styles</a:t>
            </a:r>
          </a:p>
          <a:p>
            <a:pPr lvl="1" rtl="0"/>
            <a:r>
              <a:rPr lang="en-US"/>
              <a:t>Second level</a:t>
            </a:r>
          </a:p>
          <a:p>
            <a:pPr lvl="2" rtl="0"/>
            <a:r>
              <a:rPr lang="en-US"/>
              <a:t>Third level</a:t>
            </a:r>
          </a:p>
          <a:p>
            <a:pPr lvl="3" rtl="0"/>
            <a:r>
              <a:rPr lang="en-US"/>
              <a:t>Fourth level</a:t>
            </a:r>
          </a:p>
          <a:p>
            <a:pPr lvl="4" rtl="0"/>
            <a:r>
              <a:rPr lang="en-US"/>
              <a:t>Fifth level</a:t>
            </a:r>
          </a:p>
        </p:txBody>
      </p:sp>
      <p:sp>
        <p:nvSpPr>
          <p:cNvPr id="4" name="Content Placeholder 3"/>
          <p:cNvSpPr>
            <a:spLocks noGrp="1"/>
          </p:cNvSpPr>
          <p:nvPr>
            <p:ph sz="half" idx="2"/>
          </p:nvPr>
        </p:nvSpPr>
        <p:spPr>
          <a:xfrm>
            <a:off x="6181344" y="2560320"/>
            <a:ext cx="4718304" cy="3310128"/>
          </a:xfrm>
        </p:spPr>
        <p:txBody>
          <a:bodyPr rtlCol="0">
            <a:normAutofit/>
          </a:bodyPr>
          <a:lstStyle/>
          <a:p>
            <a:pPr lvl="0" rtl="0"/>
            <a:r>
              <a:rPr lang="en-US"/>
              <a:t>Click to edit Master text styles</a:t>
            </a:r>
          </a:p>
          <a:p>
            <a:pPr lvl="1" rtl="0"/>
            <a:r>
              <a:rPr lang="en-US"/>
              <a:t>Second level</a:t>
            </a:r>
          </a:p>
          <a:p>
            <a:pPr lvl="2" rtl="0"/>
            <a:r>
              <a:rPr lang="en-US"/>
              <a:t>Third level</a:t>
            </a:r>
          </a:p>
          <a:p>
            <a:pPr lvl="3" rtl="0"/>
            <a:r>
              <a:rPr lang="en-US"/>
              <a:t>Fourth level</a:t>
            </a:r>
          </a:p>
          <a:p>
            <a:pPr lvl="4" rtl="0"/>
            <a:r>
              <a:rPr lang="en-US"/>
              <a:t>Fifth level</a:t>
            </a:r>
          </a:p>
        </p:txBody>
      </p:sp>
      <p:sp>
        <p:nvSpPr>
          <p:cNvPr id="5" name="Date Placeholder 4"/>
          <p:cNvSpPr>
            <a:spLocks noGrp="1"/>
          </p:cNvSpPr>
          <p:nvPr>
            <p:ph type="dt" sz="half" idx="10"/>
          </p:nvPr>
        </p:nvSpPr>
        <p:spPr/>
        <p:txBody>
          <a:bodyPr rtlCol="0"/>
          <a:lstStyle/>
          <a:p>
            <a:pPr rtl="0"/>
            <a:fld id="{846CE7D5-CF57-46EF-B807-FDD0502418D4}" type="datetimeFigureOut">
              <a:rPr lang="en-US" smtClean="0"/>
              <a:t>11/21/2024</a:t>
            </a:fld>
            <a:endParaRPr lang="en-US"/>
          </a:p>
        </p:txBody>
      </p:sp>
      <p:sp>
        <p:nvSpPr>
          <p:cNvPr id="6" name="Footer Placeholder 5"/>
          <p:cNvSpPr>
            <a:spLocks noGrp="1"/>
          </p:cNvSpPr>
          <p:nvPr>
            <p:ph type="ftr" sz="quarter" idx="11"/>
          </p:nvPr>
        </p:nvSpPr>
        <p:spPr/>
        <p:txBody>
          <a:bodyPr rtlCol="0"/>
          <a:lstStyle/>
          <a:p>
            <a:pPr rtl="0"/>
            <a:endParaRPr lang="en-US"/>
          </a:p>
        </p:txBody>
      </p:sp>
      <p:sp>
        <p:nvSpPr>
          <p:cNvPr id="7" name="Slide Number Placeholder 6"/>
          <p:cNvSpPr>
            <a:spLocks noGrp="1"/>
          </p:cNvSpPr>
          <p:nvPr>
            <p:ph type="sldNum" sz="quarter" idx="12"/>
          </p:nvPr>
        </p:nvSpPr>
        <p:spPr/>
        <p:txBody>
          <a:bodyPr rtlCol="0"/>
          <a:lstStyle/>
          <a:p>
            <a:pPr rtl="0"/>
            <a:fld id="{330EA680-D336-4FF7-8B7A-9848BB0A1C32}" type="slidenum">
              <a:rPr lang="en-US" smtClean="0"/>
              <a:t>‹#›</a:t>
            </a:fld>
            <a:endParaRPr lang="en-US"/>
          </a:p>
        </p:txBody>
      </p:sp>
    </p:spTree>
    <p:extLst>
      <p:ext uri="{BB962C8B-B14F-4D97-AF65-F5344CB8AC3E}">
        <p14:creationId xmlns:p14="http://schemas.microsoft.com/office/powerpoint/2010/main" val="13363795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lvl1pPr>
              <a:defRPr/>
            </a:lvl1pPr>
          </a:lstStyle>
          <a:p>
            <a:pPr rtl="0"/>
            <a:r>
              <a:rPr lang="en-US"/>
              <a:t>Click to edit Master title style</a:t>
            </a:r>
          </a:p>
        </p:txBody>
      </p:sp>
      <p:sp>
        <p:nvSpPr>
          <p:cNvPr id="3" name="Text Placeholder 2"/>
          <p:cNvSpPr>
            <a:spLocks noGrp="1"/>
          </p:cNvSpPr>
          <p:nvPr>
            <p:ph type="body" idx="1"/>
          </p:nvPr>
        </p:nvSpPr>
        <p:spPr>
          <a:xfrm>
            <a:off x="1295400" y="2530739"/>
            <a:ext cx="4718304" cy="476250"/>
          </a:xfrm>
        </p:spPr>
        <p:txBody>
          <a:bodyPr rtlCol="0" anchor="b">
            <a:noAutofit/>
          </a:bodyPr>
          <a:lstStyle>
            <a:lvl1pPr marL="0" indent="0">
              <a:buNone/>
              <a:defRPr sz="2800" b="0">
                <a:solidFill>
                  <a:schemeClr val="accent3"/>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US"/>
              <a:t>Click to edit Master text styles</a:t>
            </a:r>
          </a:p>
        </p:txBody>
      </p:sp>
      <p:sp>
        <p:nvSpPr>
          <p:cNvPr id="4" name="Content Placeholder 3"/>
          <p:cNvSpPr>
            <a:spLocks noGrp="1"/>
          </p:cNvSpPr>
          <p:nvPr>
            <p:ph sz="half" idx="2"/>
          </p:nvPr>
        </p:nvSpPr>
        <p:spPr>
          <a:xfrm>
            <a:off x="1295400" y="3116261"/>
            <a:ext cx="4718304" cy="2632605"/>
          </a:xfrm>
        </p:spPr>
        <p:txBody>
          <a:bodyPr rtlCol="0" anchor="t">
            <a:normAutofit/>
          </a:bodyPr>
          <a:lstStyle>
            <a:lvl1pPr>
              <a:buClr>
                <a:schemeClr val="accent3"/>
              </a:buClr>
              <a:defRPr/>
            </a:lvl1pPr>
            <a:lvl2pPr>
              <a:buClr>
                <a:schemeClr val="accent3"/>
              </a:buClr>
              <a:defRPr/>
            </a:lvl2pPr>
            <a:lvl3pPr>
              <a:buClr>
                <a:schemeClr val="accent3"/>
              </a:buClr>
              <a:defRPr/>
            </a:lvl3pPr>
            <a:lvl4pPr>
              <a:buClr>
                <a:schemeClr val="accent3"/>
              </a:buClr>
              <a:defRPr/>
            </a:lvl4pPr>
            <a:lvl5pPr>
              <a:buClr>
                <a:schemeClr val="accent3"/>
              </a:buClr>
              <a:defRPr/>
            </a:lvl5pPr>
          </a:lstStyle>
          <a:p>
            <a:pPr lvl="0" rtl="0"/>
            <a:r>
              <a:rPr lang="en-US"/>
              <a:t>Click to edit Master text styles</a:t>
            </a:r>
          </a:p>
          <a:p>
            <a:pPr lvl="1" rtl="0"/>
            <a:r>
              <a:rPr lang="en-US"/>
              <a:t>Second level</a:t>
            </a:r>
          </a:p>
          <a:p>
            <a:pPr lvl="2" rtl="0"/>
            <a:r>
              <a:rPr lang="en-US"/>
              <a:t>Third level</a:t>
            </a:r>
          </a:p>
          <a:p>
            <a:pPr lvl="3" rtl="0"/>
            <a:r>
              <a:rPr lang="en-US"/>
              <a:t>Fourth level</a:t>
            </a:r>
          </a:p>
          <a:p>
            <a:pPr lvl="4" rtl="0"/>
            <a:r>
              <a:rPr lang="en-US"/>
              <a:t>Fifth level</a:t>
            </a:r>
          </a:p>
        </p:txBody>
      </p:sp>
      <p:sp>
        <p:nvSpPr>
          <p:cNvPr id="5" name="Text Placeholder 4"/>
          <p:cNvSpPr>
            <a:spLocks noGrp="1"/>
          </p:cNvSpPr>
          <p:nvPr>
            <p:ph type="body" sz="quarter" idx="3"/>
          </p:nvPr>
        </p:nvSpPr>
        <p:spPr>
          <a:xfrm>
            <a:off x="6180671" y="2530739"/>
            <a:ext cx="4718304" cy="476250"/>
          </a:xfrm>
        </p:spPr>
        <p:txBody>
          <a:bodyPr rtlCol="0" anchor="b">
            <a:noAutofit/>
          </a:bodyPr>
          <a:lstStyle>
            <a:lvl1pPr marL="0" indent="0">
              <a:buNone/>
              <a:defRPr sz="2800" b="0">
                <a:solidFill>
                  <a:schemeClr val="accent2">
                    <a:lumMod val="7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US"/>
              <a:t>Click to edit Master text styles</a:t>
            </a:r>
          </a:p>
        </p:txBody>
      </p:sp>
      <p:sp>
        <p:nvSpPr>
          <p:cNvPr id="6" name="Content Placeholder 5"/>
          <p:cNvSpPr>
            <a:spLocks noGrp="1"/>
          </p:cNvSpPr>
          <p:nvPr>
            <p:ph sz="quarter" idx="4"/>
          </p:nvPr>
        </p:nvSpPr>
        <p:spPr>
          <a:xfrm>
            <a:off x="6180671" y="3116261"/>
            <a:ext cx="4718304" cy="2632605"/>
          </a:xfrm>
        </p:spPr>
        <p:txBody>
          <a:bodyPr rtlCol="0" anchor="t">
            <a:normAutofit/>
          </a:bodyPr>
          <a:lstStyle>
            <a:lvl1pPr>
              <a:buClr>
                <a:schemeClr val="accent2"/>
              </a:buClr>
              <a:defRPr/>
            </a:lvl1pPr>
            <a:lvl2pPr>
              <a:buClr>
                <a:schemeClr val="accent2"/>
              </a:buClr>
              <a:defRPr/>
            </a:lvl2pPr>
            <a:lvl3pPr>
              <a:buClr>
                <a:schemeClr val="accent2"/>
              </a:buClr>
              <a:defRPr/>
            </a:lvl3pPr>
            <a:lvl4pPr>
              <a:buClr>
                <a:schemeClr val="accent2"/>
              </a:buClr>
              <a:defRPr/>
            </a:lvl4pPr>
            <a:lvl5pPr>
              <a:buClr>
                <a:schemeClr val="accent2"/>
              </a:buClr>
              <a:defRPr/>
            </a:lvl5pPr>
          </a:lstStyle>
          <a:p>
            <a:pPr lvl="0" rtl="0"/>
            <a:r>
              <a:rPr lang="en-US"/>
              <a:t>Click to edit Master text styles</a:t>
            </a:r>
          </a:p>
          <a:p>
            <a:pPr lvl="1" rtl="0"/>
            <a:r>
              <a:rPr lang="en-US"/>
              <a:t>Second level</a:t>
            </a:r>
          </a:p>
          <a:p>
            <a:pPr lvl="2" rtl="0"/>
            <a:r>
              <a:rPr lang="en-US"/>
              <a:t>Third level</a:t>
            </a:r>
          </a:p>
          <a:p>
            <a:pPr lvl="3" rtl="0"/>
            <a:r>
              <a:rPr lang="en-US"/>
              <a:t>Fourth level</a:t>
            </a:r>
          </a:p>
          <a:p>
            <a:pPr lvl="4" rtl="0"/>
            <a:r>
              <a:rPr lang="en-US"/>
              <a:t>Fifth level</a:t>
            </a:r>
          </a:p>
        </p:txBody>
      </p:sp>
      <p:sp>
        <p:nvSpPr>
          <p:cNvPr id="7" name="Date Placeholder 6"/>
          <p:cNvSpPr>
            <a:spLocks noGrp="1"/>
          </p:cNvSpPr>
          <p:nvPr>
            <p:ph type="dt" sz="half" idx="10"/>
          </p:nvPr>
        </p:nvSpPr>
        <p:spPr/>
        <p:txBody>
          <a:bodyPr rtlCol="0"/>
          <a:lstStyle/>
          <a:p>
            <a:pPr rtl="0"/>
            <a:fld id="{846CE7D5-CF57-46EF-B807-FDD0502418D4}" type="datetimeFigureOut">
              <a:rPr lang="en-US" smtClean="0"/>
              <a:t>11/21/2024</a:t>
            </a:fld>
            <a:endParaRPr lang="en-US"/>
          </a:p>
        </p:txBody>
      </p:sp>
      <p:sp>
        <p:nvSpPr>
          <p:cNvPr id="8" name="Footer Placeholder 7"/>
          <p:cNvSpPr>
            <a:spLocks noGrp="1"/>
          </p:cNvSpPr>
          <p:nvPr>
            <p:ph type="ftr" sz="quarter" idx="11"/>
          </p:nvPr>
        </p:nvSpPr>
        <p:spPr/>
        <p:txBody>
          <a:bodyPr rtlCol="0"/>
          <a:lstStyle/>
          <a:p>
            <a:pPr rtl="0"/>
            <a:endParaRPr lang="en-US"/>
          </a:p>
        </p:txBody>
      </p:sp>
      <p:sp>
        <p:nvSpPr>
          <p:cNvPr id="9" name="Slide Number Placeholder 8"/>
          <p:cNvSpPr>
            <a:spLocks noGrp="1"/>
          </p:cNvSpPr>
          <p:nvPr>
            <p:ph type="sldNum" sz="quarter" idx="12"/>
          </p:nvPr>
        </p:nvSpPr>
        <p:spPr/>
        <p:txBody>
          <a:bodyPr rtlCol="0"/>
          <a:lstStyle/>
          <a:p>
            <a:pPr rtl="0"/>
            <a:fld id="{330EA680-D336-4FF7-8B7A-9848BB0A1C32}"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591783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Content + Right Photo">
    <p:spTree>
      <p:nvGrpSpPr>
        <p:cNvPr id="1" name=""/>
        <p:cNvGrpSpPr/>
        <p:nvPr/>
      </p:nvGrpSpPr>
      <p:grpSpPr>
        <a:xfrm>
          <a:off x="0" y="0"/>
          <a:ext cx="0" cy="0"/>
          <a:chOff x="0" y="0"/>
          <a:chExt cx="0" cy="0"/>
        </a:xfrm>
      </p:grpSpPr>
      <p:cxnSp>
        <p:nvCxnSpPr>
          <p:cNvPr id="8" name="Straight Connector 7"/>
          <p:cNvCxnSpPr>
            <a:cxnSpLocks/>
          </p:cNvCxnSpPr>
          <p:nvPr/>
        </p:nvCxnSpPr>
        <p:spPr>
          <a:xfrm>
            <a:off x="1295401" y="2421466"/>
            <a:ext cx="3580381"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hasCustomPrompt="1"/>
          </p:nvPr>
        </p:nvSpPr>
        <p:spPr>
          <a:xfrm>
            <a:off x="1295403" y="982132"/>
            <a:ext cx="3580380" cy="1303867"/>
          </a:xfrm>
        </p:spPr>
        <p:txBody>
          <a:bodyPr rtlCol="0"/>
          <a:lstStyle>
            <a:lvl1pPr algn="l">
              <a:defRPr/>
            </a:lvl1pPr>
          </a:lstStyle>
          <a:p>
            <a:pPr rtl="0"/>
            <a:r>
              <a:rPr lang="en-gb" noProof="0"/>
              <a:t>Click to edit title</a:t>
            </a:r>
          </a:p>
        </p:txBody>
      </p:sp>
      <p:sp>
        <p:nvSpPr>
          <p:cNvPr id="5" name="Date Placeholder 4"/>
          <p:cNvSpPr>
            <a:spLocks noGrp="1"/>
          </p:cNvSpPr>
          <p:nvPr>
            <p:ph type="dt" sz="half" idx="10"/>
          </p:nvPr>
        </p:nvSpPr>
        <p:spPr/>
        <p:txBody>
          <a:bodyPr rtlCol="0"/>
          <a:lstStyle/>
          <a:p>
            <a:pPr rtl="0"/>
            <a:fld id="{846CE7D5-CF57-46EF-B807-FDD0502418D4}" type="datetimeFigureOut">
              <a:rPr lang="en-US" noProof="0" smtClean="0"/>
              <a:t>11/21/2024</a:t>
            </a:fld>
            <a:endParaRPr lang="en-US" noProof="0"/>
          </a:p>
        </p:txBody>
      </p:sp>
      <p:sp>
        <p:nvSpPr>
          <p:cNvPr id="6" name="Footer Placeholder 5"/>
          <p:cNvSpPr>
            <a:spLocks noGrp="1"/>
          </p:cNvSpPr>
          <p:nvPr>
            <p:ph type="ftr" sz="quarter" idx="11"/>
          </p:nvPr>
        </p:nvSpPr>
        <p:spPr/>
        <p:txBody>
          <a:bodyPr rtlCol="0"/>
          <a:lstStyle/>
          <a:p>
            <a:pPr rtl="0"/>
            <a:endParaRPr lang="en-US" noProof="0"/>
          </a:p>
        </p:txBody>
      </p:sp>
      <p:sp>
        <p:nvSpPr>
          <p:cNvPr id="7" name="Slide Number Placeholder 6"/>
          <p:cNvSpPr>
            <a:spLocks noGrp="1"/>
          </p:cNvSpPr>
          <p:nvPr>
            <p:ph type="sldNum" sz="quarter" idx="12"/>
          </p:nvPr>
        </p:nvSpPr>
        <p:spPr/>
        <p:txBody>
          <a:bodyPr rtlCol="0"/>
          <a:lstStyle/>
          <a:p>
            <a:pPr rtl="0"/>
            <a:fld id="{330EA680-D336-4FF7-8B7A-9848BB0A1C32}" type="slidenum">
              <a:rPr lang="en-US" noProof="0" smtClean="0"/>
              <a:t>‹#›</a:t>
            </a:fld>
            <a:endParaRPr lang="en-US" noProof="0"/>
          </a:p>
        </p:txBody>
      </p:sp>
      <p:sp>
        <p:nvSpPr>
          <p:cNvPr id="10" name="Parallelogram 9">
            <a:extLst>
              <a:ext uri="{FF2B5EF4-FFF2-40B4-BE49-F238E27FC236}">
                <a16:creationId xmlns:a16="http://schemas.microsoft.com/office/drawing/2014/main" id="{9C4F6082-2952-43DC-9B9C-74C88B262CE9}"/>
              </a:ext>
            </a:extLst>
          </p:cNvPr>
          <p:cNvSpPr/>
          <p:nvPr userDrawn="1"/>
        </p:nvSpPr>
        <p:spPr>
          <a:xfrm rot="5400000">
            <a:off x="6801681" y="1316976"/>
            <a:ext cx="4037344" cy="5975391"/>
          </a:xfrm>
          <a:prstGeom prst="parallelogram">
            <a:avLst>
              <a:gd name="adj" fmla="val 12608"/>
            </a:avLst>
          </a:prstGeom>
          <a:gradFill>
            <a:gsLst>
              <a:gs pos="11000">
                <a:schemeClr val="tx1">
                  <a:alpha val="0"/>
                </a:schemeClr>
              </a:gs>
              <a:gs pos="100000">
                <a:schemeClr val="tx1"/>
              </a:gs>
            </a:gsLst>
            <a:lin ang="5400000" scaled="1"/>
          </a:gradFill>
          <a:ln>
            <a:noFill/>
          </a:ln>
          <a:effectLst>
            <a:softEdge rad="317500"/>
          </a:effectLst>
          <a:scene3d>
            <a:camera prst="orthographicFront"/>
            <a:lightRig rig="threePt" dir="t">
              <a:rot lat="0" lon="0" rev="20400000"/>
            </a:lightRig>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noProof="0"/>
          </a:p>
        </p:txBody>
      </p:sp>
      <p:sp>
        <p:nvSpPr>
          <p:cNvPr id="11" name="Rectangle: Rounded Corners 10">
            <a:extLst>
              <a:ext uri="{FF2B5EF4-FFF2-40B4-BE49-F238E27FC236}">
                <a16:creationId xmlns:a16="http://schemas.microsoft.com/office/drawing/2014/main" id="{67618976-780E-4131-85CD-66F013F5ACDE}"/>
              </a:ext>
            </a:extLst>
          </p:cNvPr>
          <p:cNvSpPr/>
          <p:nvPr userDrawn="1"/>
        </p:nvSpPr>
        <p:spPr>
          <a:xfrm rot="-120000">
            <a:off x="5372113" y="869568"/>
            <a:ext cx="5703690" cy="4902845"/>
          </a:xfrm>
          <a:prstGeom prst="roundRect">
            <a:avLst>
              <a:gd name="adj" fmla="val 454"/>
            </a:avLst>
          </a:prstGeom>
          <a:blipFill dpi="0" rotWithShape="1">
            <a:blip r:embed="rId2" cstate="screen">
              <a:extLst>
                <a:ext uri="{BEBA8EAE-BF5A-486C-A8C5-ECC9F3942E4B}">
                  <a14:imgProps xmlns:a14="http://schemas.microsoft.com/office/drawing/2010/main">
                    <a14:imgLayer r:embed="rId3">
                      <a14:imgEffect>
                        <a14:sharpenSoften amount="64000"/>
                      </a14:imgEffect>
                      <a14:imgEffect>
                        <a14:saturation sat="0"/>
                      </a14:imgEffect>
                      <a14:imgEffect>
                        <a14:brightnessContrast bright="4000"/>
                      </a14:imgEffect>
                    </a14:imgLayer>
                  </a14:imgProps>
                </a:ext>
                <a:ext uri="{28A0092B-C50C-407E-A947-70E740481C1C}">
                  <a14:useLocalDpi xmlns:a14="http://schemas.microsoft.com/office/drawing/2010/main"/>
                </a:ext>
              </a:extLst>
            </a:blip>
            <a:srcRect/>
            <a:tile tx="0" ty="0" sx="20000" sy="20000" flip="xy" algn="tl"/>
          </a:blipFill>
          <a:ln>
            <a:noFill/>
          </a:ln>
          <a:effectLst/>
          <a:scene3d>
            <a:camera prst="orthographicFront"/>
            <a:lightRig rig="threePt" dir="t">
              <a:rot lat="0" lon="0" rev="20400000"/>
            </a:lightRig>
          </a:scene3d>
          <a:sp3d>
            <a:bevelT w="12700" h="63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noProof="0"/>
          </a:p>
        </p:txBody>
      </p:sp>
      <p:sp>
        <p:nvSpPr>
          <p:cNvPr id="12" name="Picture Placeholder 17">
            <a:extLst>
              <a:ext uri="{FF2B5EF4-FFF2-40B4-BE49-F238E27FC236}">
                <a16:creationId xmlns:a16="http://schemas.microsoft.com/office/drawing/2014/main" id="{01E4A9BC-C863-435A-8A18-508AE86DCBB7}"/>
              </a:ext>
            </a:extLst>
          </p:cNvPr>
          <p:cNvSpPr>
            <a:spLocks noGrp="1"/>
          </p:cNvSpPr>
          <p:nvPr>
            <p:ph type="pic" sz="quarter" idx="14" hasCustomPrompt="1"/>
          </p:nvPr>
        </p:nvSpPr>
        <p:spPr>
          <a:xfrm rot="-120000" flipH="1">
            <a:off x="5584031" y="1077708"/>
            <a:ext cx="5279854" cy="4486565"/>
          </a:xfrm>
          <a:solidFill>
            <a:schemeClr val="tx1">
              <a:lumMod val="75000"/>
              <a:lumOff val="25000"/>
            </a:schemeClr>
          </a:solidFill>
          <a:effectLst>
            <a:innerShdw blurRad="25400" dist="12700" dir="13500000">
              <a:prstClr val="black">
                <a:alpha val="16000"/>
              </a:prstClr>
            </a:innerShdw>
          </a:effectLst>
        </p:spPr>
        <p:txBody>
          <a:bodyPr lIns="180000" rIns="180000" rtlCol="0" anchor="ctr"/>
          <a:lstStyle>
            <a:lvl1pPr marL="0" indent="0" algn="ctr">
              <a:buNone/>
              <a:defRPr sz="1600" i="1">
                <a:solidFill>
                  <a:schemeClr val="bg1"/>
                </a:solidFill>
                <a:latin typeface="+mn-lt"/>
                <a:cs typeface="Times New Roman" panose="02020603050405020304" pitchFamily="18" charset="0"/>
              </a:defRPr>
            </a:lvl1pPr>
          </a:lstStyle>
          <a:p>
            <a:pPr rtl="0"/>
            <a:r>
              <a:rPr lang="en-gb" noProof="0"/>
              <a:t>Insert Photo or Drag &amp; Drop your Photo</a:t>
            </a:r>
          </a:p>
        </p:txBody>
      </p:sp>
      <p:sp>
        <p:nvSpPr>
          <p:cNvPr id="13" name="Text Placeholder 3">
            <a:extLst>
              <a:ext uri="{FF2B5EF4-FFF2-40B4-BE49-F238E27FC236}">
                <a16:creationId xmlns:a16="http://schemas.microsoft.com/office/drawing/2014/main" id="{809CB875-1032-49F8-A74E-BD0BA58F9727}"/>
              </a:ext>
            </a:extLst>
          </p:cNvPr>
          <p:cNvSpPr>
            <a:spLocks noGrp="1"/>
          </p:cNvSpPr>
          <p:nvPr>
            <p:ph type="body" sz="half" idx="2"/>
          </p:nvPr>
        </p:nvSpPr>
        <p:spPr>
          <a:xfrm>
            <a:off x="1295400" y="2556934"/>
            <a:ext cx="3580381" cy="3312054"/>
          </a:xfrm>
        </p:spPr>
        <p:txBody>
          <a:bodyPr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n-US" noProof="0"/>
              <a:t>Click to edit Master text styles</a:t>
            </a:r>
          </a:p>
        </p:txBody>
      </p:sp>
    </p:spTree>
    <p:extLst>
      <p:ext uri="{BB962C8B-B14F-4D97-AF65-F5344CB8AC3E}">
        <p14:creationId xmlns:p14="http://schemas.microsoft.com/office/powerpoint/2010/main" val="17824540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Content + Right Photo">
    <p:spTree>
      <p:nvGrpSpPr>
        <p:cNvPr id="1" name=""/>
        <p:cNvGrpSpPr/>
        <p:nvPr/>
      </p:nvGrpSpPr>
      <p:grpSpPr>
        <a:xfrm>
          <a:off x="0" y="0"/>
          <a:ext cx="0" cy="0"/>
          <a:chOff x="0" y="0"/>
          <a:chExt cx="0" cy="0"/>
        </a:xfrm>
      </p:grpSpPr>
      <p:cxnSp>
        <p:nvCxnSpPr>
          <p:cNvPr id="8" name="Straight Connector 7"/>
          <p:cNvCxnSpPr>
            <a:cxnSpLocks/>
          </p:cNvCxnSpPr>
          <p:nvPr/>
        </p:nvCxnSpPr>
        <p:spPr>
          <a:xfrm>
            <a:off x="1295401" y="2421466"/>
            <a:ext cx="3580381"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hasCustomPrompt="1"/>
          </p:nvPr>
        </p:nvSpPr>
        <p:spPr>
          <a:xfrm>
            <a:off x="1295403" y="982132"/>
            <a:ext cx="3580380" cy="1303867"/>
          </a:xfrm>
        </p:spPr>
        <p:txBody>
          <a:bodyPr rtlCol="0"/>
          <a:lstStyle>
            <a:lvl1pPr algn="l">
              <a:defRPr/>
            </a:lvl1pPr>
          </a:lstStyle>
          <a:p>
            <a:pPr rtl="0"/>
            <a:r>
              <a:rPr lang="en-gb"/>
              <a:t>Click to edit title</a:t>
            </a:r>
          </a:p>
        </p:txBody>
      </p:sp>
      <p:sp>
        <p:nvSpPr>
          <p:cNvPr id="3" name="Content Placeholder 2"/>
          <p:cNvSpPr>
            <a:spLocks noGrp="1"/>
          </p:cNvSpPr>
          <p:nvPr>
            <p:ph sz="half" idx="1"/>
          </p:nvPr>
        </p:nvSpPr>
        <p:spPr>
          <a:xfrm>
            <a:off x="5288294" y="895547"/>
            <a:ext cx="5871325" cy="4974901"/>
          </a:xfrm>
        </p:spPr>
        <p:txBody>
          <a:bodyPr rtlCol="0">
            <a:normAutofit/>
          </a:bodyPr>
          <a:lstStyle/>
          <a:p>
            <a:pPr lvl="0" rtl="0"/>
            <a:r>
              <a:rPr lang="en-US"/>
              <a:t>Click to edit Master text styles</a:t>
            </a:r>
          </a:p>
          <a:p>
            <a:pPr lvl="1" rtl="0"/>
            <a:r>
              <a:rPr lang="en-US"/>
              <a:t>Second level</a:t>
            </a:r>
          </a:p>
          <a:p>
            <a:pPr lvl="2" rtl="0"/>
            <a:r>
              <a:rPr lang="en-US"/>
              <a:t>Third level</a:t>
            </a:r>
          </a:p>
          <a:p>
            <a:pPr lvl="3" rtl="0"/>
            <a:r>
              <a:rPr lang="en-US"/>
              <a:t>Fourth level</a:t>
            </a:r>
          </a:p>
          <a:p>
            <a:pPr lvl="4" rtl="0"/>
            <a:r>
              <a:rPr lang="en-US"/>
              <a:t>Fifth level</a:t>
            </a:r>
          </a:p>
        </p:txBody>
      </p:sp>
      <p:sp>
        <p:nvSpPr>
          <p:cNvPr id="5" name="Date Placeholder 4"/>
          <p:cNvSpPr>
            <a:spLocks noGrp="1"/>
          </p:cNvSpPr>
          <p:nvPr>
            <p:ph type="dt" sz="half" idx="10"/>
          </p:nvPr>
        </p:nvSpPr>
        <p:spPr/>
        <p:txBody>
          <a:bodyPr rtlCol="0"/>
          <a:lstStyle/>
          <a:p>
            <a:pPr rtl="0"/>
            <a:fld id="{846CE7D5-CF57-46EF-B807-FDD0502418D4}" type="datetimeFigureOut">
              <a:rPr lang="en-US" smtClean="0"/>
              <a:t>11/21/2024</a:t>
            </a:fld>
            <a:endParaRPr lang="en-US"/>
          </a:p>
        </p:txBody>
      </p:sp>
      <p:sp>
        <p:nvSpPr>
          <p:cNvPr id="6" name="Footer Placeholder 5"/>
          <p:cNvSpPr>
            <a:spLocks noGrp="1"/>
          </p:cNvSpPr>
          <p:nvPr>
            <p:ph type="ftr" sz="quarter" idx="11"/>
          </p:nvPr>
        </p:nvSpPr>
        <p:spPr/>
        <p:txBody>
          <a:bodyPr rtlCol="0"/>
          <a:lstStyle/>
          <a:p>
            <a:pPr rtl="0"/>
            <a:endParaRPr lang="en-US"/>
          </a:p>
        </p:txBody>
      </p:sp>
      <p:sp>
        <p:nvSpPr>
          <p:cNvPr id="7" name="Slide Number Placeholder 6"/>
          <p:cNvSpPr>
            <a:spLocks noGrp="1"/>
          </p:cNvSpPr>
          <p:nvPr>
            <p:ph type="sldNum" sz="quarter" idx="12"/>
          </p:nvPr>
        </p:nvSpPr>
        <p:spPr/>
        <p:txBody>
          <a:bodyPr rtlCol="0"/>
          <a:lstStyle/>
          <a:p>
            <a:pPr rtl="0"/>
            <a:fld id="{330EA680-D336-4FF7-8B7A-9848BB0A1C32}" type="slidenum">
              <a:rPr lang="en-US" smtClean="0"/>
              <a:t>‹#›</a:t>
            </a:fld>
            <a:endParaRPr lang="en-US"/>
          </a:p>
        </p:txBody>
      </p:sp>
      <p:sp>
        <p:nvSpPr>
          <p:cNvPr id="13" name="Text Placeholder 3">
            <a:extLst>
              <a:ext uri="{FF2B5EF4-FFF2-40B4-BE49-F238E27FC236}">
                <a16:creationId xmlns:a16="http://schemas.microsoft.com/office/drawing/2014/main" id="{379CAAA9-085A-46C2-A892-DE935E67C328}"/>
              </a:ext>
            </a:extLst>
          </p:cNvPr>
          <p:cNvSpPr>
            <a:spLocks noGrp="1"/>
          </p:cNvSpPr>
          <p:nvPr>
            <p:ph type="body" sz="half" idx="2"/>
          </p:nvPr>
        </p:nvSpPr>
        <p:spPr>
          <a:xfrm>
            <a:off x="1295400" y="2556934"/>
            <a:ext cx="3580381" cy="3312054"/>
          </a:xfrm>
        </p:spPr>
        <p:txBody>
          <a:bodyPr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n-US"/>
              <a:t>Click to edit Master text styles</a:t>
            </a:r>
          </a:p>
        </p:txBody>
      </p:sp>
    </p:spTree>
    <p:extLst>
      <p:ext uri="{BB962C8B-B14F-4D97-AF65-F5344CB8AC3E}">
        <p14:creationId xmlns:p14="http://schemas.microsoft.com/office/powerpoint/2010/main" val="8871136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en-US"/>
              <a:t>Click to edit Master title style</a:t>
            </a:r>
          </a:p>
        </p:txBody>
      </p:sp>
      <p:sp>
        <p:nvSpPr>
          <p:cNvPr id="3" name="Date Placeholder 2"/>
          <p:cNvSpPr>
            <a:spLocks noGrp="1"/>
          </p:cNvSpPr>
          <p:nvPr>
            <p:ph type="dt" sz="half" idx="10"/>
          </p:nvPr>
        </p:nvSpPr>
        <p:spPr/>
        <p:txBody>
          <a:bodyPr rtlCol="0"/>
          <a:lstStyle/>
          <a:p>
            <a:pPr rtl="0"/>
            <a:fld id="{846CE7D5-CF57-46EF-B807-FDD0502418D4}" type="datetimeFigureOut">
              <a:rPr lang="en-US" smtClean="0"/>
              <a:t>11/21/2024</a:t>
            </a:fld>
            <a:endParaRPr lang="en-US"/>
          </a:p>
        </p:txBody>
      </p:sp>
      <p:sp>
        <p:nvSpPr>
          <p:cNvPr id="4" name="Footer Placeholder 3"/>
          <p:cNvSpPr>
            <a:spLocks noGrp="1"/>
          </p:cNvSpPr>
          <p:nvPr>
            <p:ph type="ftr" sz="quarter" idx="11"/>
          </p:nvPr>
        </p:nvSpPr>
        <p:spPr/>
        <p:txBody>
          <a:bodyPr rtlCol="0"/>
          <a:lstStyle/>
          <a:p>
            <a:pPr rtl="0"/>
            <a:endParaRPr lang="en-US"/>
          </a:p>
        </p:txBody>
      </p:sp>
      <p:sp>
        <p:nvSpPr>
          <p:cNvPr id="5" name="Slide Number Placeholder 4"/>
          <p:cNvSpPr>
            <a:spLocks noGrp="1"/>
          </p:cNvSpPr>
          <p:nvPr>
            <p:ph type="sldNum" sz="quarter" idx="12"/>
          </p:nvPr>
        </p:nvSpPr>
        <p:spPr/>
        <p:txBody>
          <a:bodyPr rtlCol="0"/>
          <a:lstStyle/>
          <a:p>
            <a:pPr rtl="0"/>
            <a:fld id="{330EA680-D336-4FF7-8B7A-9848BB0A1C32}"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584545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en-US"/>
              <a:t>Click to edit Master title style</a:t>
            </a:r>
          </a:p>
        </p:txBody>
      </p:sp>
      <p:sp>
        <p:nvSpPr>
          <p:cNvPr id="3" name="Date Placeholder 2"/>
          <p:cNvSpPr>
            <a:spLocks noGrp="1"/>
          </p:cNvSpPr>
          <p:nvPr>
            <p:ph type="dt" sz="half" idx="10"/>
          </p:nvPr>
        </p:nvSpPr>
        <p:spPr/>
        <p:txBody>
          <a:bodyPr rtlCol="0"/>
          <a:lstStyle/>
          <a:p>
            <a:pPr rtl="0"/>
            <a:fld id="{846CE7D5-CF57-46EF-B807-FDD0502418D4}" type="datetimeFigureOut">
              <a:rPr lang="en-US" smtClean="0"/>
              <a:t>11/21/2024</a:t>
            </a:fld>
            <a:endParaRPr lang="en-US"/>
          </a:p>
        </p:txBody>
      </p:sp>
      <p:sp>
        <p:nvSpPr>
          <p:cNvPr id="4" name="Footer Placeholder 3"/>
          <p:cNvSpPr>
            <a:spLocks noGrp="1"/>
          </p:cNvSpPr>
          <p:nvPr>
            <p:ph type="ftr" sz="quarter" idx="11"/>
          </p:nvPr>
        </p:nvSpPr>
        <p:spPr/>
        <p:txBody>
          <a:bodyPr rtlCol="0"/>
          <a:lstStyle/>
          <a:p>
            <a:pPr rtl="0"/>
            <a:endParaRPr lang="en-US"/>
          </a:p>
        </p:txBody>
      </p:sp>
      <p:sp>
        <p:nvSpPr>
          <p:cNvPr id="5" name="Slide Number Placeholder 4"/>
          <p:cNvSpPr>
            <a:spLocks noGrp="1"/>
          </p:cNvSpPr>
          <p:nvPr>
            <p:ph type="sldNum" sz="quarter" idx="12"/>
          </p:nvPr>
        </p:nvSpPr>
        <p:spPr/>
        <p:txBody>
          <a:bodyPr rtlCol="0"/>
          <a:lstStyle/>
          <a:p>
            <a:pPr rtl="0"/>
            <a:fld id="{330EA680-D336-4FF7-8B7A-9848BB0A1C32}"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7" name="Text Placeholder 6">
            <a:extLst>
              <a:ext uri="{FF2B5EF4-FFF2-40B4-BE49-F238E27FC236}">
                <a16:creationId xmlns:a16="http://schemas.microsoft.com/office/drawing/2014/main" id="{BC76C9E3-4E12-46D0-A58B-4B548A8EE690}"/>
              </a:ext>
            </a:extLst>
          </p:cNvPr>
          <p:cNvSpPr>
            <a:spLocks noGrp="1"/>
          </p:cNvSpPr>
          <p:nvPr>
            <p:ph type="body" sz="quarter" idx="13"/>
          </p:nvPr>
        </p:nvSpPr>
        <p:spPr>
          <a:xfrm>
            <a:off x="1688805" y="2442732"/>
            <a:ext cx="8814391" cy="3139547"/>
          </a:xfrm>
        </p:spPr>
        <p:txBody>
          <a:bodyPr rtlCol="0" anchor="ctr"/>
          <a:lstStyle>
            <a:lvl1pPr marL="0" indent="0" algn="ctr">
              <a:buNone/>
              <a:defRPr sz="6000"/>
            </a:lvl1pPr>
          </a:lstStyle>
          <a:p>
            <a:pPr lvl="0" rtl="0"/>
            <a:r>
              <a:rPr lang="en-US"/>
              <a:t>Click to edit Master text styles</a:t>
            </a:r>
          </a:p>
        </p:txBody>
      </p:sp>
    </p:spTree>
    <p:extLst>
      <p:ext uri="{BB962C8B-B14F-4D97-AF65-F5344CB8AC3E}">
        <p14:creationId xmlns:p14="http://schemas.microsoft.com/office/powerpoint/2010/main" val="17616092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rtlCol="0"/>
          <a:lstStyle/>
          <a:p>
            <a:pPr rtl="0"/>
            <a:fld id="{846CE7D5-CF57-46EF-B807-FDD0502418D4}" type="datetimeFigureOut">
              <a:rPr lang="en-US" smtClean="0"/>
              <a:t>11/21/2024</a:t>
            </a:fld>
            <a:endParaRPr lang="en-US"/>
          </a:p>
        </p:txBody>
      </p:sp>
      <p:sp>
        <p:nvSpPr>
          <p:cNvPr id="3" name="Footer Placeholder 2"/>
          <p:cNvSpPr>
            <a:spLocks noGrp="1"/>
          </p:cNvSpPr>
          <p:nvPr>
            <p:ph type="ftr" sz="quarter" idx="11"/>
          </p:nvPr>
        </p:nvSpPr>
        <p:spPr/>
        <p:txBody>
          <a:bodyPr rtlCol="0"/>
          <a:lstStyle/>
          <a:p>
            <a:pPr rtl="0"/>
            <a:endParaRPr lang="en-US"/>
          </a:p>
        </p:txBody>
      </p:sp>
      <p:sp>
        <p:nvSpPr>
          <p:cNvPr id="4" name="Slide Number Placeholder 3"/>
          <p:cNvSpPr>
            <a:spLocks noGrp="1"/>
          </p:cNvSpPr>
          <p:nvPr>
            <p:ph type="sldNum" sz="quarter" idx="12"/>
          </p:nvPr>
        </p:nvSpPr>
        <p:spPr/>
        <p:txBody>
          <a:bodyPr rtlCol="0"/>
          <a:lstStyle/>
          <a:p>
            <a:pPr rtl="0"/>
            <a:fld id="{330EA680-D336-4FF7-8B7A-9848BB0A1C32}" type="slidenum">
              <a:rPr lang="en-US" smtClean="0"/>
              <a:t>‹#›</a:t>
            </a:fld>
            <a:endParaRPr lang="en-US"/>
          </a:p>
        </p:txBody>
      </p:sp>
    </p:spTree>
    <p:extLst>
      <p:ext uri="{BB962C8B-B14F-4D97-AF65-F5344CB8AC3E}">
        <p14:creationId xmlns:p14="http://schemas.microsoft.com/office/powerpoint/2010/main" val="31079292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rtlCol="0"/>
          <a:lstStyle>
            <a:lvl1pPr>
              <a:defRPr>
                <a:latin typeface="+mj-lt"/>
              </a:defRPr>
            </a:lvl1pPr>
          </a:lstStyle>
          <a:p>
            <a:pPr rtl="0"/>
            <a:r>
              <a:rPr lang="en-US"/>
              <a:t>Click to edit Master title style</a:t>
            </a:r>
          </a:p>
        </p:txBody>
      </p:sp>
      <p:sp>
        <p:nvSpPr>
          <p:cNvPr id="3" name="Content Placeholder 2"/>
          <p:cNvSpPr>
            <a:spLocks noGrp="1"/>
          </p:cNvSpPr>
          <p:nvPr>
            <p:ph idx="1"/>
          </p:nvPr>
        </p:nvSpPr>
        <p:spPr/>
        <p:txBody>
          <a:bodyPr rtlCol="0"/>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rtl="0"/>
            <a:r>
              <a:rPr lang="en-US"/>
              <a:t>Click to edit Master text styles</a:t>
            </a:r>
          </a:p>
          <a:p>
            <a:pPr lvl="1" rtl="0"/>
            <a:r>
              <a:rPr lang="en-US"/>
              <a:t>Second level</a:t>
            </a:r>
          </a:p>
          <a:p>
            <a:pPr lvl="2" rtl="0"/>
            <a:r>
              <a:rPr lang="en-US"/>
              <a:t>Third level</a:t>
            </a:r>
          </a:p>
          <a:p>
            <a:pPr lvl="3" rtl="0"/>
            <a:r>
              <a:rPr lang="en-US"/>
              <a:t>Fourth level</a:t>
            </a:r>
          </a:p>
          <a:p>
            <a:pPr lvl="4" rtl="0"/>
            <a:r>
              <a:rPr lang="en-US"/>
              <a:t>Fifth level</a:t>
            </a:r>
          </a:p>
        </p:txBody>
      </p:sp>
      <p:sp>
        <p:nvSpPr>
          <p:cNvPr id="4" name="Date Placeholder 3"/>
          <p:cNvSpPr>
            <a:spLocks noGrp="1"/>
          </p:cNvSpPr>
          <p:nvPr>
            <p:ph type="dt" sz="half" idx="10"/>
          </p:nvPr>
        </p:nvSpPr>
        <p:spPr/>
        <p:txBody>
          <a:bodyPr rtlCol="0"/>
          <a:lstStyle/>
          <a:p>
            <a:pPr rtl="0"/>
            <a:fld id="{846CE7D5-CF57-46EF-B807-FDD0502418D4}" type="datetimeFigureOut">
              <a:rPr lang="en-US" smtClean="0"/>
              <a:t>11/21/2024</a:t>
            </a:fld>
            <a:endParaRPr lang="en-US"/>
          </a:p>
        </p:txBody>
      </p:sp>
      <p:sp>
        <p:nvSpPr>
          <p:cNvPr id="5" name="Footer Placeholder 4"/>
          <p:cNvSpPr>
            <a:spLocks noGrp="1"/>
          </p:cNvSpPr>
          <p:nvPr>
            <p:ph type="ftr" sz="quarter" idx="11"/>
          </p:nvPr>
        </p:nvSpPr>
        <p:spPr/>
        <p:txBody>
          <a:bodyPr rtlCol="0"/>
          <a:lstStyle/>
          <a:p>
            <a:pPr rtl="0"/>
            <a:endParaRPr lang="en-US"/>
          </a:p>
        </p:txBody>
      </p:sp>
      <p:sp>
        <p:nvSpPr>
          <p:cNvPr id="6" name="Slide Number Placeholder 5"/>
          <p:cNvSpPr>
            <a:spLocks noGrp="1"/>
          </p:cNvSpPr>
          <p:nvPr>
            <p:ph type="sldNum" sz="quarter" idx="12"/>
          </p:nvPr>
        </p:nvSpPr>
        <p:spPr/>
        <p:txBody>
          <a:bodyPr rtlCol="0"/>
          <a:lstStyle/>
          <a:p>
            <a:pPr rtl="0"/>
            <a:fld id="{330EA680-D336-4FF7-8B7A-9848BB0A1C32}" type="slidenum">
              <a:rPr lang="en-US" smtClean="0"/>
              <a:t>‹#›</a:t>
            </a:fld>
            <a:endParaRPr lang="en-US"/>
          </a:p>
        </p:txBody>
      </p:sp>
    </p:spTree>
    <p:extLst>
      <p:ext uri="{BB962C8B-B14F-4D97-AF65-F5344CB8AC3E}">
        <p14:creationId xmlns:p14="http://schemas.microsoft.com/office/powerpoint/2010/main" val="20471789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hree Column">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98A5301E-AB93-4945-A0AA-2215B6872DB2}"/>
              </a:ext>
            </a:extLst>
          </p:cNvPr>
          <p:cNvSpPr>
            <a:spLocks noChangeAspect="1"/>
          </p:cNvSpPr>
          <p:nvPr userDrawn="1"/>
        </p:nvSpPr>
        <p:spPr>
          <a:xfrm>
            <a:off x="1871401" y="2602132"/>
            <a:ext cx="1801368" cy="1801368"/>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noProof="0"/>
          </a:p>
        </p:txBody>
      </p:sp>
      <p:sp>
        <p:nvSpPr>
          <p:cNvPr id="13" name="Oval 12">
            <a:extLst>
              <a:ext uri="{FF2B5EF4-FFF2-40B4-BE49-F238E27FC236}">
                <a16:creationId xmlns:a16="http://schemas.microsoft.com/office/drawing/2014/main" id="{D2FF1D57-3E5F-584B-94C2-629CD166831B}"/>
              </a:ext>
            </a:extLst>
          </p:cNvPr>
          <p:cNvSpPr>
            <a:spLocks noChangeAspect="1"/>
          </p:cNvSpPr>
          <p:nvPr userDrawn="1"/>
        </p:nvSpPr>
        <p:spPr>
          <a:xfrm>
            <a:off x="5194632" y="2602132"/>
            <a:ext cx="1801368" cy="180136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noProof="0"/>
          </a:p>
        </p:txBody>
      </p:sp>
      <p:sp>
        <p:nvSpPr>
          <p:cNvPr id="15" name="Oval 14">
            <a:extLst>
              <a:ext uri="{FF2B5EF4-FFF2-40B4-BE49-F238E27FC236}">
                <a16:creationId xmlns:a16="http://schemas.microsoft.com/office/drawing/2014/main" id="{90A619F7-99B1-EB46-8946-F77C733C4D86}"/>
              </a:ext>
            </a:extLst>
          </p:cNvPr>
          <p:cNvSpPr>
            <a:spLocks noChangeAspect="1"/>
          </p:cNvSpPr>
          <p:nvPr userDrawn="1"/>
        </p:nvSpPr>
        <p:spPr>
          <a:xfrm>
            <a:off x="8519230" y="2602132"/>
            <a:ext cx="1801368" cy="180136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noProof="0"/>
          </a:p>
        </p:txBody>
      </p:sp>
      <p:sp>
        <p:nvSpPr>
          <p:cNvPr id="2" name="Title 1"/>
          <p:cNvSpPr>
            <a:spLocks noGrp="1"/>
          </p:cNvSpPr>
          <p:nvPr>
            <p:ph type="title"/>
          </p:nvPr>
        </p:nvSpPr>
        <p:spPr>
          <a:xfrm>
            <a:off x="1295402" y="982132"/>
            <a:ext cx="9601196" cy="1303867"/>
          </a:xfrm>
        </p:spPr>
        <p:txBody>
          <a:bodyPr rtlCol="0"/>
          <a:lstStyle/>
          <a:p>
            <a:pPr rtl="0"/>
            <a:r>
              <a:rPr lang="en-US" noProof="0"/>
              <a:t>Click to edit Master title style</a:t>
            </a:r>
            <a:endParaRPr lang="en-gb" noProof="0"/>
          </a:p>
        </p:txBody>
      </p:sp>
      <p:sp>
        <p:nvSpPr>
          <p:cNvPr id="3" name="Content Placeholder 2"/>
          <p:cNvSpPr>
            <a:spLocks noGrp="1"/>
          </p:cNvSpPr>
          <p:nvPr>
            <p:ph idx="1"/>
          </p:nvPr>
        </p:nvSpPr>
        <p:spPr>
          <a:xfrm>
            <a:off x="1295401" y="4804495"/>
            <a:ext cx="2952000" cy="1109133"/>
          </a:xfrm>
        </p:spPr>
        <p:txBody>
          <a:bodyPr rtlCol="0"/>
          <a:lstStyle/>
          <a:p>
            <a:pPr lvl="0" rtl="0"/>
            <a:r>
              <a:rPr lang="en-US" noProof="0"/>
              <a:t>Click to edit Master text styles</a:t>
            </a:r>
          </a:p>
          <a:p>
            <a:pPr lvl="1" rtl="0"/>
            <a:r>
              <a:rPr lang="en-US" noProof="0"/>
              <a:t>Second level</a:t>
            </a:r>
          </a:p>
          <a:p>
            <a:pPr lvl="2" rtl="0"/>
            <a:r>
              <a:rPr lang="en-US" noProof="0"/>
              <a:t>Third level</a:t>
            </a:r>
          </a:p>
        </p:txBody>
      </p:sp>
      <p:sp>
        <p:nvSpPr>
          <p:cNvPr id="4" name="Date Placeholder 3"/>
          <p:cNvSpPr>
            <a:spLocks noGrp="1"/>
          </p:cNvSpPr>
          <p:nvPr>
            <p:ph type="dt" sz="half" idx="10"/>
          </p:nvPr>
        </p:nvSpPr>
        <p:spPr/>
        <p:txBody>
          <a:bodyPr rtlCol="0"/>
          <a:lstStyle/>
          <a:p>
            <a:pPr rtl="0"/>
            <a:fld id="{846CE7D5-CF57-46EF-B807-FDD0502418D4}" type="datetimeFigureOut">
              <a:rPr lang="en-US" noProof="0" smtClean="0"/>
              <a:t>11/21/2024</a:t>
            </a:fld>
            <a:endParaRPr lang="en-US" noProof="0"/>
          </a:p>
        </p:txBody>
      </p:sp>
      <p:sp>
        <p:nvSpPr>
          <p:cNvPr id="5" name="Footer Placeholder 4"/>
          <p:cNvSpPr>
            <a:spLocks noGrp="1"/>
          </p:cNvSpPr>
          <p:nvPr>
            <p:ph type="ftr" sz="quarter" idx="11"/>
          </p:nvPr>
        </p:nvSpPr>
        <p:spPr/>
        <p:txBody>
          <a:bodyPr rtlCol="0"/>
          <a:lstStyle/>
          <a:p>
            <a:pPr rtl="0"/>
            <a:endParaRPr lang="en-US" noProof="0"/>
          </a:p>
        </p:txBody>
      </p:sp>
      <p:sp>
        <p:nvSpPr>
          <p:cNvPr id="6" name="Slide Number Placeholder 5"/>
          <p:cNvSpPr>
            <a:spLocks noGrp="1"/>
          </p:cNvSpPr>
          <p:nvPr>
            <p:ph type="sldNum" sz="quarter" idx="12"/>
          </p:nvPr>
        </p:nvSpPr>
        <p:spPr/>
        <p:txBody>
          <a:bodyPr rtlCol="0"/>
          <a:lstStyle/>
          <a:p>
            <a:pPr rtl="0"/>
            <a:fld id="{330EA680-D336-4FF7-8B7A-9848BB0A1C32}" type="slidenum">
              <a:rPr lang="en-US" noProof="0" smtClean="0"/>
              <a:t>‹#›</a:t>
            </a:fld>
            <a:endParaRPr lang="en-US" noProof="0"/>
          </a:p>
        </p:txBody>
      </p:sp>
      <p:sp>
        <p:nvSpPr>
          <p:cNvPr id="9" name="Content Placeholder 2">
            <a:extLst>
              <a:ext uri="{FF2B5EF4-FFF2-40B4-BE49-F238E27FC236}">
                <a16:creationId xmlns:a16="http://schemas.microsoft.com/office/drawing/2014/main" id="{D2FC6D4A-DA65-4AB4-A214-ABFCCC77CE2F}"/>
              </a:ext>
            </a:extLst>
          </p:cNvPr>
          <p:cNvSpPr>
            <a:spLocks noGrp="1"/>
          </p:cNvSpPr>
          <p:nvPr>
            <p:ph idx="13"/>
          </p:nvPr>
        </p:nvSpPr>
        <p:spPr>
          <a:xfrm>
            <a:off x="4620000" y="4804495"/>
            <a:ext cx="2952000" cy="1109133"/>
          </a:xfrm>
        </p:spPr>
        <p:txBody>
          <a:bodyPr rtlCol="0"/>
          <a:lstStyle/>
          <a:p>
            <a:pPr lvl="0" rtl="0"/>
            <a:r>
              <a:rPr lang="en-US" noProof="0"/>
              <a:t>Click to edit Master text styles</a:t>
            </a:r>
          </a:p>
          <a:p>
            <a:pPr lvl="1" rtl="0"/>
            <a:r>
              <a:rPr lang="en-US" noProof="0"/>
              <a:t>Second level</a:t>
            </a:r>
          </a:p>
          <a:p>
            <a:pPr lvl="2" rtl="0"/>
            <a:r>
              <a:rPr lang="en-US" noProof="0"/>
              <a:t>Third level</a:t>
            </a:r>
          </a:p>
        </p:txBody>
      </p:sp>
      <p:sp>
        <p:nvSpPr>
          <p:cNvPr id="10" name="Content Placeholder 2">
            <a:extLst>
              <a:ext uri="{FF2B5EF4-FFF2-40B4-BE49-F238E27FC236}">
                <a16:creationId xmlns:a16="http://schemas.microsoft.com/office/drawing/2014/main" id="{64EDB116-654D-48D8-BED5-DCA5C06DA378}"/>
              </a:ext>
            </a:extLst>
          </p:cNvPr>
          <p:cNvSpPr>
            <a:spLocks noGrp="1"/>
          </p:cNvSpPr>
          <p:nvPr>
            <p:ph idx="14"/>
          </p:nvPr>
        </p:nvSpPr>
        <p:spPr>
          <a:xfrm>
            <a:off x="7944598" y="4804495"/>
            <a:ext cx="2952000" cy="1109133"/>
          </a:xfrm>
        </p:spPr>
        <p:txBody>
          <a:bodyPr rtlCol="0"/>
          <a:lstStyle/>
          <a:p>
            <a:pPr lvl="0" rtl="0"/>
            <a:r>
              <a:rPr lang="en-US" noProof="0"/>
              <a:t>Click to edit Master text styles</a:t>
            </a:r>
          </a:p>
          <a:p>
            <a:pPr lvl="1" rtl="0"/>
            <a:r>
              <a:rPr lang="en-US" noProof="0"/>
              <a:t>Second level</a:t>
            </a:r>
          </a:p>
          <a:p>
            <a:pPr lvl="2" rtl="0"/>
            <a:r>
              <a:rPr lang="en-US" noProof="0"/>
              <a:t>Third level</a:t>
            </a:r>
          </a:p>
        </p:txBody>
      </p:sp>
      <p:sp>
        <p:nvSpPr>
          <p:cNvPr id="12" name="Picture Placeholder 11">
            <a:extLst>
              <a:ext uri="{FF2B5EF4-FFF2-40B4-BE49-F238E27FC236}">
                <a16:creationId xmlns:a16="http://schemas.microsoft.com/office/drawing/2014/main" id="{0E6232E7-9350-493B-BFD0-883015EB07CE}"/>
              </a:ext>
            </a:extLst>
          </p:cNvPr>
          <p:cNvSpPr>
            <a:spLocks noGrp="1" noChangeAspect="1"/>
          </p:cNvSpPr>
          <p:nvPr>
            <p:ph type="pic" sz="quarter" idx="15" hasCustomPrompt="1"/>
          </p:nvPr>
        </p:nvSpPr>
        <p:spPr>
          <a:xfrm>
            <a:off x="2191441" y="2922172"/>
            <a:ext cx="1161288" cy="1161288"/>
          </a:xfrm>
          <a:prstGeom prst="ellipse">
            <a:avLst/>
          </a:prstGeom>
          <a:noFill/>
        </p:spPr>
        <p:txBody>
          <a:bodyPr rtlCol="0" anchor="ctr"/>
          <a:lstStyle>
            <a:lvl1pPr marL="0" indent="0" algn="ctr">
              <a:buNone/>
              <a:defRPr sz="1400" i="1">
                <a:solidFill>
                  <a:schemeClr val="bg1"/>
                </a:solidFill>
              </a:defRPr>
            </a:lvl1pPr>
          </a:lstStyle>
          <a:p>
            <a:pPr rtl="0"/>
            <a:r>
              <a:rPr lang="en-gb" noProof="0"/>
              <a:t>Insert Icon or Picture</a:t>
            </a:r>
          </a:p>
        </p:txBody>
      </p:sp>
      <p:sp>
        <p:nvSpPr>
          <p:cNvPr id="14" name="Picture Placeholder 13">
            <a:extLst>
              <a:ext uri="{FF2B5EF4-FFF2-40B4-BE49-F238E27FC236}">
                <a16:creationId xmlns:a16="http://schemas.microsoft.com/office/drawing/2014/main" id="{E13A6892-C6C0-404F-96AD-993154ED8C7C}"/>
              </a:ext>
            </a:extLst>
          </p:cNvPr>
          <p:cNvSpPr>
            <a:spLocks noGrp="1" noChangeAspect="1"/>
          </p:cNvSpPr>
          <p:nvPr>
            <p:ph type="pic" sz="quarter" idx="16" hasCustomPrompt="1"/>
          </p:nvPr>
        </p:nvSpPr>
        <p:spPr>
          <a:xfrm>
            <a:off x="5514672" y="2922172"/>
            <a:ext cx="1161288" cy="1161288"/>
          </a:xfrm>
          <a:prstGeom prst="ellipse">
            <a:avLst/>
          </a:prstGeom>
          <a:solidFill>
            <a:schemeClr val="accent2"/>
          </a:solidFill>
        </p:spPr>
        <p:txBody>
          <a:bodyPr rtlCol="0" anchor="ctr"/>
          <a:lstStyle>
            <a:lvl1pPr marL="0" marR="0" indent="0" algn="ctr" defTabSz="457200" rtl="0" eaLnBrk="1" fontAlgn="auto" latinLnBrk="0" hangingPunct="1">
              <a:lnSpc>
                <a:spcPct val="100000"/>
              </a:lnSpc>
              <a:spcBef>
                <a:spcPct val="20000"/>
              </a:spcBef>
              <a:spcAft>
                <a:spcPts val="600"/>
              </a:spcAft>
              <a:buClr>
                <a:schemeClr val="accent1"/>
              </a:buClr>
              <a:buSzPct val="115000"/>
              <a:buFont typeface="Arial"/>
              <a:buNone/>
              <a:tabLst/>
              <a:defRPr sz="1400" i="1">
                <a:solidFill>
                  <a:schemeClr val="bg1"/>
                </a:solidFill>
              </a:defRPr>
            </a:lvl1pPr>
          </a:lstStyle>
          <a:p>
            <a:pPr marL="0" marR="0" lvl="0" indent="0" algn="ctr" defTabSz="457200" rtl="0" eaLnBrk="1" fontAlgn="auto" latinLnBrk="0" hangingPunct="1">
              <a:lnSpc>
                <a:spcPct val="100000"/>
              </a:lnSpc>
              <a:spcBef>
                <a:spcPct val="20000"/>
              </a:spcBef>
              <a:spcAft>
                <a:spcPts val="600"/>
              </a:spcAft>
              <a:buClr>
                <a:schemeClr val="accent1"/>
              </a:buClr>
              <a:buSzPct val="115000"/>
              <a:buFont typeface="Arial"/>
              <a:buNone/>
              <a:tabLst/>
              <a:defRPr/>
            </a:pPr>
            <a:r>
              <a:rPr lang="en-gb" noProof="0"/>
              <a:t>Insert Icon or Picture</a:t>
            </a:r>
          </a:p>
        </p:txBody>
      </p:sp>
      <p:sp>
        <p:nvSpPr>
          <p:cNvPr id="16" name="Picture Placeholder 15">
            <a:extLst>
              <a:ext uri="{FF2B5EF4-FFF2-40B4-BE49-F238E27FC236}">
                <a16:creationId xmlns:a16="http://schemas.microsoft.com/office/drawing/2014/main" id="{70281C28-F044-4622-B651-CE20C022E723}"/>
              </a:ext>
            </a:extLst>
          </p:cNvPr>
          <p:cNvSpPr>
            <a:spLocks noGrp="1"/>
          </p:cNvSpPr>
          <p:nvPr>
            <p:ph type="pic" sz="quarter" idx="17" hasCustomPrompt="1"/>
          </p:nvPr>
        </p:nvSpPr>
        <p:spPr>
          <a:xfrm>
            <a:off x="8838000" y="2920902"/>
            <a:ext cx="1163828" cy="1163828"/>
          </a:xfrm>
          <a:prstGeom prst="ellipse">
            <a:avLst/>
          </a:prstGeom>
          <a:noFill/>
        </p:spPr>
        <p:txBody>
          <a:bodyPr rtlCol="0" anchor="ctr"/>
          <a:lstStyle>
            <a:lvl1pPr marL="0" marR="0" indent="0" algn="ctr" defTabSz="457200" rtl="0" eaLnBrk="1" fontAlgn="auto" latinLnBrk="0" hangingPunct="1">
              <a:lnSpc>
                <a:spcPct val="100000"/>
              </a:lnSpc>
              <a:spcBef>
                <a:spcPct val="20000"/>
              </a:spcBef>
              <a:spcAft>
                <a:spcPts val="600"/>
              </a:spcAft>
              <a:buClr>
                <a:schemeClr val="accent1"/>
              </a:buClr>
              <a:buSzPct val="115000"/>
              <a:buFont typeface="Arial"/>
              <a:buNone/>
              <a:tabLst/>
              <a:defRPr sz="1400" b="0" i="1">
                <a:solidFill>
                  <a:schemeClr val="bg1"/>
                </a:solidFill>
              </a:defRPr>
            </a:lvl1pPr>
          </a:lstStyle>
          <a:p>
            <a:pPr marL="0" marR="0" lvl="0" indent="0" algn="ctr" defTabSz="457200" rtl="0" eaLnBrk="1" fontAlgn="auto" latinLnBrk="0" hangingPunct="1">
              <a:lnSpc>
                <a:spcPct val="100000"/>
              </a:lnSpc>
              <a:spcBef>
                <a:spcPct val="20000"/>
              </a:spcBef>
              <a:spcAft>
                <a:spcPts val="600"/>
              </a:spcAft>
              <a:buClr>
                <a:schemeClr val="accent1"/>
              </a:buClr>
              <a:buSzPct val="115000"/>
              <a:buFont typeface="Arial"/>
              <a:buNone/>
              <a:tabLst/>
              <a:defRPr/>
            </a:pPr>
            <a:r>
              <a:rPr lang="en-gb" noProof="0"/>
              <a:t>Insert Icon or Picture</a:t>
            </a:r>
          </a:p>
        </p:txBody>
      </p:sp>
    </p:spTree>
    <p:extLst>
      <p:ext uri="{BB962C8B-B14F-4D97-AF65-F5344CB8AC3E}">
        <p14:creationId xmlns:p14="http://schemas.microsoft.com/office/powerpoint/2010/main" val="14670372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lumn + Photo">
    <p:spTree>
      <p:nvGrpSpPr>
        <p:cNvPr id="1" name=""/>
        <p:cNvGrpSpPr/>
        <p:nvPr/>
      </p:nvGrpSpPr>
      <p:grpSpPr>
        <a:xfrm>
          <a:off x="0" y="0"/>
          <a:ext cx="0" cy="0"/>
          <a:chOff x="0" y="0"/>
          <a:chExt cx="0" cy="0"/>
        </a:xfrm>
      </p:grpSpPr>
      <p:cxnSp>
        <p:nvCxnSpPr>
          <p:cNvPr id="8" name="Straight Connector 7"/>
          <p:cNvCxnSpPr>
            <a:cxnSpLocks/>
          </p:cNvCxnSpPr>
          <p:nvPr/>
        </p:nvCxnSpPr>
        <p:spPr>
          <a:xfrm>
            <a:off x="3498694" y="2421466"/>
            <a:ext cx="740731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3498694" y="982132"/>
            <a:ext cx="7397903" cy="1303867"/>
          </a:xfrm>
        </p:spPr>
        <p:txBody>
          <a:bodyPr rtlCol="0"/>
          <a:lstStyle/>
          <a:p>
            <a:pPr rtl="0"/>
            <a:r>
              <a:rPr lang="en-US" noProof="0"/>
              <a:t>Click to edit Master title style</a:t>
            </a:r>
            <a:endParaRPr lang="en-gb" noProof="0"/>
          </a:p>
        </p:txBody>
      </p:sp>
      <p:sp>
        <p:nvSpPr>
          <p:cNvPr id="3" name="Content Placeholder 2"/>
          <p:cNvSpPr>
            <a:spLocks noGrp="1"/>
          </p:cNvSpPr>
          <p:nvPr>
            <p:ph sz="half" idx="1"/>
          </p:nvPr>
        </p:nvSpPr>
        <p:spPr>
          <a:xfrm>
            <a:off x="3498694" y="2560320"/>
            <a:ext cx="3580381" cy="3310128"/>
          </a:xfrm>
        </p:spPr>
        <p:txBody>
          <a:bodyPr rtlCol="0">
            <a:normAutofit/>
          </a:bodyPr>
          <a:lstStyle/>
          <a:p>
            <a:pPr lvl="0" rtl="0"/>
            <a:r>
              <a:rPr lang="en-US" noProof="0"/>
              <a:t>Click to edit Master text styles</a:t>
            </a:r>
          </a:p>
          <a:p>
            <a:pPr lvl="1" rtl="0"/>
            <a:r>
              <a:rPr lang="en-US" noProof="0"/>
              <a:t>Second level</a:t>
            </a:r>
          </a:p>
          <a:p>
            <a:pPr lvl="2" rtl="0"/>
            <a:r>
              <a:rPr lang="en-US" noProof="0"/>
              <a:t>Third level</a:t>
            </a:r>
          </a:p>
          <a:p>
            <a:pPr lvl="3" rtl="0"/>
            <a:r>
              <a:rPr lang="en-US" noProof="0"/>
              <a:t>Fourth level</a:t>
            </a:r>
          </a:p>
          <a:p>
            <a:pPr lvl="4" rtl="0"/>
            <a:r>
              <a:rPr lang="en-US" noProof="0"/>
              <a:t>Fifth level</a:t>
            </a:r>
            <a:endParaRPr lang="en-gb" noProof="0"/>
          </a:p>
        </p:txBody>
      </p:sp>
      <p:sp>
        <p:nvSpPr>
          <p:cNvPr id="4" name="Content Placeholder 3"/>
          <p:cNvSpPr>
            <a:spLocks noGrp="1"/>
          </p:cNvSpPr>
          <p:nvPr>
            <p:ph sz="half" idx="2"/>
          </p:nvPr>
        </p:nvSpPr>
        <p:spPr>
          <a:xfrm>
            <a:off x="7316216" y="2560320"/>
            <a:ext cx="3580381" cy="3310128"/>
          </a:xfrm>
        </p:spPr>
        <p:txBody>
          <a:bodyPr rtlCol="0">
            <a:normAutofit/>
          </a:bodyPr>
          <a:lstStyle/>
          <a:p>
            <a:pPr lvl="0" rtl="0"/>
            <a:r>
              <a:rPr lang="en-US" noProof="0"/>
              <a:t>Click to edit Master text styles</a:t>
            </a:r>
          </a:p>
          <a:p>
            <a:pPr lvl="1" rtl="0"/>
            <a:r>
              <a:rPr lang="en-US" noProof="0"/>
              <a:t>Second level</a:t>
            </a:r>
          </a:p>
          <a:p>
            <a:pPr lvl="2" rtl="0"/>
            <a:r>
              <a:rPr lang="en-US" noProof="0"/>
              <a:t>Third level</a:t>
            </a:r>
          </a:p>
          <a:p>
            <a:pPr lvl="3" rtl="0"/>
            <a:r>
              <a:rPr lang="en-US" noProof="0"/>
              <a:t>Fourth level</a:t>
            </a:r>
          </a:p>
          <a:p>
            <a:pPr lvl="4" rtl="0"/>
            <a:r>
              <a:rPr lang="en-US" noProof="0"/>
              <a:t>Fifth level</a:t>
            </a:r>
            <a:endParaRPr lang="en-gb" noProof="0"/>
          </a:p>
        </p:txBody>
      </p:sp>
      <p:sp>
        <p:nvSpPr>
          <p:cNvPr id="5" name="Date Placeholder 4"/>
          <p:cNvSpPr>
            <a:spLocks noGrp="1"/>
          </p:cNvSpPr>
          <p:nvPr>
            <p:ph type="dt" sz="half" idx="10"/>
          </p:nvPr>
        </p:nvSpPr>
        <p:spPr/>
        <p:txBody>
          <a:bodyPr rtlCol="0"/>
          <a:lstStyle/>
          <a:p>
            <a:pPr rtl="0"/>
            <a:fld id="{846CE7D5-CF57-46EF-B807-FDD0502418D4}" type="datetimeFigureOut">
              <a:rPr lang="en-US" noProof="0" smtClean="0"/>
              <a:t>11/21/2024</a:t>
            </a:fld>
            <a:endParaRPr lang="en-US" noProof="0"/>
          </a:p>
        </p:txBody>
      </p:sp>
      <p:sp>
        <p:nvSpPr>
          <p:cNvPr id="6" name="Footer Placeholder 5"/>
          <p:cNvSpPr>
            <a:spLocks noGrp="1"/>
          </p:cNvSpPr>
          <p:nvPr>
            <p:ph type="ftr" sz="quarter" idx="11"/>
          </p:nvPr>
        </p:nvSpPr>
        <p:spPr/>
        <p:txBody>
          <a:bodyPr rtlCol="0"/>
          <a:lstStyle/>
          <a:p>
            <a:pPr rtl="0"/>
            <a:endParaRPr lang="en-US" noProof="0"/>
          </a:p>
        </p:txBody>
      </p:sp>
      <p:sp>
        <p:nvSpPr>
          <p:cNvPr id="7" name="Slide Number Placeholder 6"/>
          <p:cNvSpPr>
            <a:spLocks noGrp="1"/>
          </p:cNvSpPr>
          <p:nvPr>
            <p:ph type="sldNum" sz="quarter" idx="12"/>
          </p:nvPr>
        </p:nvSpPr>
        <p:spPr/>
        <p:txBody>
          <a:bodyPr rtlCol="0"/>
          <a:lstStyle/>
          <a:p>
            <a:pPr rtl="0"/>
            <a:fld id="{330EA680-D336-4FF7-8B7A-9848BB0A1C32}" type="slidenum">
              <a:rPr lang="en-US" noProof="0" smtClean="0"/>
              <a:t>‹#›</a:t>
            </a:fld>
            <a:endParaRPr lang="en-US" noProof="0"/>
          </a:p>
        </p:txBody>
      </p:sp>
      <p:sp>
        <p:nvSpPr>
          <p:cNvPr id="10" name="Parallelogram 9">
            <a:extLst>
              <a:ext uri="{FF2B5EF4-FFF2-40B4-BE49-F238E27FC236}">
                <a16:creationId xmlns:a16="http://schemas.microsoft.com/office/drawing/2014/main" id="{9C4F6082-2952-43DC-9B9C-74C88B262CE9}"/>
              </a:ext>
            </a:extLst>
          </p:cNvPr>
          <p:cNvSpPr/>
          <p:nvPr userDrawn="1"/>
        </p:nvSpPr>
        <p:spPr>
          <a:xfrm rot="5400000">
            <a:off x="388783" y="2483417"/>
            <a:ext cx="3220061" cy="3373452"/>
          </a:xfrm>
          <a:prstGeom prst="parallelogram">
            <a:avLst>
              <a:gd name="adj" fmla="val 12608"/>
            </a:avLst>
          </a:prstGeom>
          <a:gradFill>
            <a:gsLst>
              <a:gs pos="11000">
                <a:schemeClr val="tx1">
                  <a:alpha val="0"/>
                </a:schemeClr>
              </a:gs>
              <a:gs pos="100000">
                <a:schemeClr val="tx1"/>
              </a:gs>
            </a:gsLst>
            <a:lin ang="5400000" scaled="1"/>
          </a:gradFill>
          <a:ln>
            <a:noFill/>
          </a:ln>
          <a:effectLst>
            <a:softEdge rad="317500"/>
          </a:effectLst>
          <a:scene3d>
            <a:camera prst="orthographicFront"/>
            <a:lightRig rig="threePt" dir="t">
              <a:rot lat="0" lon="0" rev="20400000"/>
            </a:lightRig>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noProof="0"/>
          </a:p>
        </p:txBody>
      </p:sp>
      <p:sp>
        <p:nvSpPr>
          <p:cNvPr id="11" name="Rectangle: Rounded Corners 10">
            <a:extLst>
              <a:ext uri="{FF2B5EF4-FFF2-40B4-BE49-F238E27FC236}">
                <a16:creationId xmlns:a16="http://schemas.microsoft.com/office/drawing/2014/main" id="{67618976-780E-4131-85CD-66F013F5ACDE}"/>
              </a:ext>
            </a:extLst>
          </p:cNvPr>
          <p:cNvSpPr/>
          <p:nvPr userDrawn="1"/>
        </p:nvSpPr>
        <p:spPr>
          <a:xfrm rot="-120000">
            <a:off x="211380" y="1442831"/>
            <a:ext cx="3220061" cy="3910358"/>
          </a:xfrm>
          <a:prstGeom prst="roundRect">
            <a:avLst>
              <a:gd name="adj" fmla="val 454"/>
            </a:avLst>
          </a:prstGeom>
          <a:blipFill dpi="0" rotWithShape="1">
            <a:blip r:embed="rId2" cstate="screen">
              <a:extLst>
                <a:ext uri="{BEBA8EAE-BF5A-486C-A8C5-ECC9F3942E4B}">
                  <a14:imgProps xmlns:a14="http://schemas.microsoft.com/office/drawing/2010/main">
                    <a14:imgLayer r:embed="rId3">
                      <a14:imgEffect>
                        <a14:sharpenSoften amount="64000"/>
                      </a14:imgEffect>
                      <a14:imgEffect>
                        <a14:saturation sat="0"/>
                      </a14:imgEffect>
                      <a14:imgEffect>
                        <a14:brightnessContrast bright="4000"/>
                      </a14:imgEffect>
                    </a14:imgLayer>
                  </a14:imgProps>
                </a:ext>
                <a:ext uri="{28A0092B-C50C-407E-A947-70E740481C1C}">
                  <a14:useLocalDpi xmlns:a14="http://schemas.microsoft.com/office/drawing/2010/main"/>
                </a:ext>
              </a:extLst>
            </a:blip>
            <a:srcRect/>
            <a:tile tx="0" ty="0" sx="20000" sy="20000" flip="xy" algn="tl"/>
          </a:blipFill>
          <a:ln>
            <a:noFill/>
          </a:ln>
          <a:effectLst/>
          <a:scene3d>
            <a:camera prst="orthographicFront"/>
            <a:lightRig rig="threePt" dir="t">
              <a:rot lat="0" lon="0" rev="20400000"/>
            </a:lightRig>
          </a:scene3d>
          <a:sp3d>
            <a:bevelT w="12700" h="63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noProof="0"/>
          </a:p>
        </p:txBody>
      </p:sp>
      <p:sp>
        <p:nvSpPr>
          <p:cNvPr id="12" name="Picture Placeholder 17">
            <a:extLst>
              <a:ext uri="{FF2B5EF4-FFF2-40B4-BE49-F238E27FC236}">
                <a16:creationId xmlns:a16="http://schemas.microsoft.com/office/drawing/2014/main" id="{01E4A9BC-C863-435A-8A18-508AE86DCBB7}"/>
              </a:ext>
            </a:extLst>
          </p:cNvPr>
          <p:cNvSpPr>
            <a:spLocks noGrp="1"/>
          </p:cNvSpPr>
          <p:nvPr>
            <p:ph type="pic" sz="quarter" idx="14" hasCustomPrompt="1"/>
          </p:nvPr>
        </p:nvSpPr>
        <p:spPr>
          <a:xfrm rot="-120000" flipH="1">
            <a:off x="422103" y="1691853"/>
            <a:ext cx="2736000" cy="3367314"/>
          </a:xfrm>
          <a:solidFill>
            <a:schemeClr val="tx1">
              <a:lumMod val="75000"/>
              <a:lumOff val="25000"/>
            </a:schemeClr>
          </a:solidFill>
          <a:effectLst>
            <a:innerShdw blurRad="25400" dist="12700" dir="13500000">
              <a:prstClr val="black">
                <a:alpha val="16000"/>
              </a:prstClr>
            </a:innerShdw>
          </a:effectLst>
        </p:spPr>
        <p:txBody>
          <a:bodyPr lIns="180000" rIns="180000" rtlCol="0" anchor="ctr"/>
          <a:lstStyle>
            <a:lvl1pPr marL="0" indent="0" algn="ctr">
              <a:buNone/>
              <a:defRPr sz="1600" i="1">
                <a:solidFill>
                  <a:schemeClr val="bg1"/>
                </a:solidFill>
                <a:latin typeface="+mn-lt"/>
                <a:cs typeface="Times New Roman" panose="02020603050405020304" pitchFamily="18" charset="0"/>
              </a:defRPr>
            </a:lvl1pPr>
          </a:lstStyle>
          <a:p>
            <a:pPr rtl="0"/>
            <a:r>
              <a:rPr lang="en-gb" noProof="0"/>
              <a:t>Insert Photo or Drag &amp; Drop your Photo</a:t>
            </a:r>
          </a:p>
        </p:txBody>
      </p:sp>
    </p:spTree>
    <p:extLst>
      <p:ext uri="{BB962C8B-B14F-4D97-AF65-F5344CB8AC3E}">
        <p14:creationId xmlns:p14="http://schemas.microsoft.com/office/powerpoint/2010/main" val="37626575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llag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4F82F76-1F28-4871-AA44-ADE3B29E465F}"/>
              </a:ext>
            </a:extLst>
          </p:cNvPr>
          <p:cNvSpPr/>
          <p:nvPr userDrawn="1"/>
        </p:nvSpPr>
        <p:spPr>
          <a:xfrm>
            <a:off x="1066800" y="1009665"/>
            <a:ext cx="7056969" cy="4847145"/>
          </a:xfrm>
          <a:prstGeom prst="rect">
            <a:avLst/>
          </a:prstGeom>
          <a:solidFill>
            <a:schemeClr val="bg1"/>
          </a:solidFill>
          <a:ln w="82550" cmpd="thickThin">
            <a:solidFill>
              <a:schemeClr val="bg1">
                <a:lumMod val="6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noProof="0"/>
          </a:p>
        </p:txBody>
      </p:sp>
      <p:sp>
        <p:nvSpPr>
          <p:cNvPr id="2" name="Title 1"/>
          <p:cNvSpPr>
            <a:spLocks noGrp="1"/>
          </p:cNvSpPr>
          <p:nvPr>
            <p:ph type="title" hasCustomPrompt="1"/>
          </p:nvPr>
        </p:nvSpPr>
        <p:spPr>
          <a:xfrm>
            <a:off x="8216900" y="982132"/>
            <a:ext cx="2679698" cy="1412725"/>
          </a:xfrm>
        </p:spPr>
        <p:txBody>
          <a:bodyPr rtlCol="0" anchor="t"/>
          <a:lstStyle>
            <a:lvl1pPr algn="r">
              <a:defRPr/>
            </a:lvl1pPr>
          </a:lstStyle>
          <a:p>
            <a:pPr rtl="0"/>
            <a:r>
              <a:rPr lang="en-gb" noProof="0"/>
              <a:t>Click to title</a:t>
            </a:r>
          </a:p>
        </p:txBody>
      </p:sp>
      <p:sp>
        <p:nvSpPr>
          <p:cNvPr id="4" name="Date Placeholder 3"/>
          <p:cNvSpPr>
            <a:spLocks noGrp="1"/>
          </p:cNvSpPr>
          <p:nvPr>
            <p:ph type="dt" sz="half" idx="10"/>
          </p:nvPr>
        </p:nvSpPr>
        <p:spPr/>
        <p:txBody>
          <a:bodyPr rtlCol="0"/>
          <a:lstStyle/>
          <a:p>
            <a:pPr rtl="0"/>
            <a:fld id="{846CE7D5-CF57-46EF-B807-FDD0502418D4}" type="datetimeFigureOut">
              <a:rPr lang="en-US" noProof="0" smtClean="0"/>
              <a:t>11/21/2024</a:t>
            </a:fld>
            <a:endParaRPr lang="en-US" noProof="0"/>
          </a:p>
        </p:txBody>
      </p:sp>
      <p:sp>
        <p:nvSpPr>
          <p:cNvPr id="5" name="Footer Placeholder 4"/>
          <p:cNvSpPr>
            <a:spLocks noGrp="1"/>
          </p:cNvSpPr>
          <p:nvPr>
            <p:ph type="ftr" sz="quarter" idx="11"/>
          </p:nvPr>
        </p:nvSpPr>
        <p:spPr/>
        <p:txBody>
          <a:bodyPr rtlCol="0"/>
          <a:lstStyle/>
          <a:p>
            <a:pPr rtl="0"/>
            <a:endParaRPr lang="en-US" noProof="0"/>
          </a:p>
        </p:txBody>
      </p:sp>
      <p:sp>
        <p:nvSpPr>
          <p:cNvPr id="6" name="Slide Number Placeholder 5"/>
          <p:cNvSpPr>
            <a:spLocks noGrp="1"/>
          </p:cNvSpPr>
          <p:nvPr>
            <p:ph type="sldNum" sz="quarter" idx="12"/>
          </p:nvPr>
        </p:nvSpPr>
        <p:spPr/>
        <p:txBody>
          <a:bodyPr rtlCol="0"/>
          <a:lstStyle/>
          <a:p>
            <a:pPr rtl="0"/>
            <a:fld id="{330EA680-D336-4FF7-8B7A-9848BB0A1C32}" type="slidenum">
              <a:rPr lang="en-US" noProof="0" smtClean="0"/>
              <a:t>‹#›</a:t>
            </a:fld>
            <a:endParaRPr lang="en-US" noProof="0"/>
          </a:p>
        </p:txBody>
      </p:sp>
      <p:sp>
        <p:nvSpPr>
          <p:cNvPr id="11" name="Picture Placeholder 10">
            <a:extLst>
              <a:ext uri="{FF2B5EF4-FFF2-40B4-BE49-F238E27FC236}">
                <a16:creationId xmlns:a16="http://schemas.microsoft.com/office/drawing/2014/main" id="{087D12F9-00B3-48A4-8EFB-78ACCA9F99DC}"/>
              </a:ext>
            </a:extLst>
          </p:cNvPr>
          <p:cNvSpPr>
            <a:spLocks noGrp="1"/>
          </p:cNvSpPr>
          <p:nvPr>
            <p:ph type="pic" sz="quarter" idx="13" hasCustomPrompt="1"/>
          </p:nvPr>
        </p:nvSpPr>
        <p:spPr>
          <a:xfrm>
            <a:off x="5482052" y="1318687"/>
            <a:ext cx="2338493" cy="2881988"/>
          </a:xfrm>
          <a:solidFill>
            <a:schemeClr val="bg1">
              <a:lumMod val="95000"/>
            </a:schemeClr>
          </a:solidFill>
        </p:spPr>
        <p:txBody>
          <a:bodyPr rtlCol="0" anchor="ctr"/>
          <a:lstStyle>
            <a:lvl1pPr marL="0" indent="0" algn="ctr">
              <a:buNone/>
              <a:defRPr sz="1200" i="1"/>
            </a:lvl1pPr>
          </a:lstStyle>
          <a:p>
            <a:pPr rtl="0"/>
            <a:r>
              <a:rPr lang="en-gb" noProof="0"/>
              <a:t>Pictures of buildings</a:t>
            </a:r>
          </a:p>
        </p:txBody>
      </p:sp>
      <p:sp>
        <p:nvSpPr>
          <p:cNvPr id="12" name="Picture Placeholder 10">
            <a:extLst>
              <a:ext uri="{FF2B5EF4-FFF2-40B4-BE49-F238E27FC236}">
                <a16:creationId xmlns:a16="http://schemas.microsoft.com/office/drawing/2014/main" id="{242B44F9-2E79-4910-8D1A-CE37EF05242B}"/>
              </a:ext>
            </a:extLst>
          </p:cNvPr>
          <p:cNvSpPr>
            <a:spLocks noGrp="1"/>
          </p:cNvSpPr>
          <p:nvPr>
            <p:ph type="pic" sz="quarter" idx="14" hasCustomPrompt="1"/>
          </p:nvPr>
        </p:nvSpPr>
        <p:spPr>
          <a:xfrm>
            <a:off x="1374222" y="3128436"/>
            <a:ext cx="3974629" cy="2424639"/>
          </a:xfrm>
          <a:solidFill>
            <a:schemeClr val="bg1">
              <a:lumMod val="95000"/>
            </a:schemeClr>
          </a:solidFill>
        </p:spPr>
        <p:txBody>
          <a:bodyPr rtlCol="0" anchor="ctr"/>
          <a:lstStyle>
            <a:lvl1pPr marL="0" marR="0" indent="0" algn="ctr" defTabSz="457200" rtl="0" eaLnBrk="1" fontAlgn="auto" latinLnBrk="0" hangingPunct="1">
              <a:lnSpc>
                <a:spcPct val="100000"/>
              </a:lnSpc>
              <a:spcBef>
                <a:spcPct val="20000"/>
              </a:spcBef>
              <a:spcAft>
                <a:spcPts val="600"/>
              </a:spcAft>
              <a:buClr>
                <a:schemeClr val="accent1"/>
              </a:buClr>
              <a:buSzPct val="115000"/>
              <a:buFont typeface="Arial"/>
              <a:buNone/>
              <a:tabLst/>
              <a:defRPr sz="1200" i="1"/>
            </a:lvl1pPr>
          </a:lstStyle>
          <a:p>
            <a:pPr marL="0" marR="0" lvl="0" indent="0" algn="ctr" defTabSz="457200" rtl="0" eaLnBrk="1" fontAlgn="auto" latinLnBrk="0" hangingPunct="1">
              <a:lnSpc>
                <a:spcPct val="100000"/>
              </a:lnSpc>
              <a:spcBef>
                <a:spcPct val="20000"/>
              </a:spcBef>
              <a:spcAft>
                <a:spcPts val="600"/>
              </a:spcAft>
              <a:buClr>
                <a:schemeClr val="accent1"/>
              </a:buClr>
              <a:buSzPct val="115000"/>
              <a:buFont typeface="Arial"/>
              <a:buNone/>
              <a:tabLst/>
              <a:defRPr/>
            </a:pPr>
            <a:r>
              <a:rPr lang="en-gb" noProof="0"/>
              <a:t> Pictures of jobs</a:t>
            </a:r>
          </a:p>
        </p:txBody>
      </p:sp>
      <p:sp>
        <p:nvSpPr>
          <p:cNvPr id="13" name="Picture Placeholder 10">
            <a:extLst>
              <a:ext uri="{FF2B5EF4-FFF2-40B4-BE49-F238E27FC236}">
                <a16:creationId xmlns:a16="http://schemas.microsoft.com/office/drawing/2014/main" id="{68412D06-1A64-446B-8E3E-026437ADFB5D}"/>
              </a:ext>
            </a:extLst>
          </p:cNvPr>
          <p:cNvSpPr>
            <a:spLocks noGrp="1"/>
          </p:cNvSpPr>
          <p:nvPr>
            <p:ph type="pic" sz="quarter" idx="15" hasCustomPrompt="1"/>
          </p:nvPr>
        </p:nvSpPr>
        <p:spPr>
          <a:xfrm>
            <a:off x="3600451" y="1318687"/>
            <a:ext cx="1748400" cy="1680173"/>
          </a:xfrm>
          <a:solidFill>
            <a:schemeClr val="bg1">
              <a:lumMod val="95000"/>
            </a:schemeClr>
          </a:solidFill>
        </p:spPr>
        <p:txBody>
          <a:bodyPr rtlCol="0" anchor="ctr"/>
          <a:lstStyle>
            <a:lvl1pPr marL="0" marR="0" indent="0" algn="ctr" defTabSz="457200" rtl="0" eaLnBrk="1" fontAlgn="auto" latinLnBrk="0" hangingPunct="1">
              <a:lnSpc>
                <a:spcPct val="100000"/>
              </a:lnSpc>
              <a:spcBef>
                <a:spcPct val="20000"/>
              </a:spcBef>
              <a:spcAft>
                <a:spcPts val="600"/>
              </a:spcAft>
              <a:buClr>
                <a:schemeClr val="accent1"/>
              </a:buClr>
              <a:buSzPct val="115000"/>
              <a:buFont typeface="Arial"/>
              <a:buNone/>
              <a:tabLst/>
              <a:defRPr sz="1200" i="1"/>
            </a:lvl1pPr>
          </a:lstStyle>
          <a:p>
            <a:pPr marL="0" marR="0" lvl="0" indent="0" algn="ctr" defTabSz="457200" rtl="0" eaLnBrk="1" fontAlgn="auto" latinLnBrk="0" hangingPunct="1">
              <a:lnSpc>
                <a:spcPct val="100000"/>
              </a:lnSpc>
              <a:spcBef>
                <a:spcPct val="20000"/>
              </a:spcBef>
              <a:spcAft>
                <a:spcPts val="600"/>
              </a:spcAft>
              <a:buClr>
                <a:schemeClr val="accent1"/>
              </a:buClr>
              <a:buSzPct val="115000"/>
              <a:buFont typeface="Arial"/>
              <a:buNone/>
              <a:tabLst/>
              <a:defRPr/>
            </a:pPr>
            <a:r>
              <a:rPr lang="en-gb" noProof="0"/>
              <a:t>Pictures of transportation</a:t>
            </a:r>
          </a:p>
        </p:txBody>
      </p:sp>
      <p:sp>
        <p:nvSpPr>
          <p:cNvPr id="14" name="Picture Placeholder 10">
            <a:extLst>
              <a:ext uri="{FF2B5EF4-FFF2-40B4-BE49-F238E27FC236}">
                <a16:creationId xmlns:a16="http://schemas.microsoft.com/office/drawing/2014/main" id="{3152ED43-82C8-44B9-8B8E-2C0C9CEB1F19}"/>
              </a:ext>
            </a:extLst>
          </p:cNvPr>
          <p:cNvSpPr>
            <a:spLocks noGrp="1"/>
          </p:cNvSpPr>
          <p:nvPr>
            <p:ph type="pic" sz="quarter" idx="16" hasCustomPrompt="1"/>
          </p:nvPr>
        </p:nvSpPr>
        <p:spPr>
          <a:xfrm>
            <a:off x="1374222" y="1318687"/>
            <a:ext cx="2093027" cy="1680173"/>
          </a:xfrm>
          <a:solidFill>
            <a:schemeClr val="bg1">
              <a:lumMod val="95000"/>
            </a:schemeClr>
          </a:solidFill>
        </p:spPr>
        <p:txBody>
          <a:bodyPr rtlCol="0" anchor="ctr"/>
          <a:lstStyle>
            <a:lvl1pPr marL="0" indent="0" algn="ctr">
              <a:buNone/>
              <a:defRPr sz="1200" i="1"/>
            </a:lvl1pPr>
          </a:lstStyle>
          <a:p>
            <a:pPr rtl="0"/>
            <a:r>
              <a:rPr lang="en-gb" noProof="0"/>
              <a:t>Pictures of clothing</a:t>
            </a:r>
          </a:p>
        </p:txBody>
      </p:sp>
      <p:sp>
        <p:nvSpPr>
          <p:cNvPr id="19" name="Picture Placeholder 10">
            <a:extLst>
              <a:ext uri="{FF2B5EF4-FFF2-40B4-BE49-F238E27FC236}">
                <a16:creationId xmlns:a16="http://schemas.microsoft.com/office/drawing/2014/main" id="{0BCC3DC8-BDE4-4B07-A8CA-0321A364356B}"/>
              </a:ext>
            </a:extLst>
          </p:cNvPr>
          <p:cNvSpPr>
            <a:spLocks noGrp="1"/>
          </p:cNvSpPr>
          <p:nvPr>
            <p:ph type="pic" sz="quarter" idx="17" hasCustomPrompt="1"/>
          </p:nvPr>
        </p:nvSpPr>
        <p:spPr>
          <a:xfrm>
            <a:off x="5482052" y="4333875"/>
            <a:ext cx="2338493" cy="1219200"/>
          </a:xfrm>
          <a:solidFill>
            <a:schemeClr val="bg1">
              <a:lumMod val="95000"/>
            </a:schemeClr>
          </a:solidFill>
        </p:spPr>
        <p:txBody>
          <a:bodyPr rtlCol="0" anchor="ctr"/>
          <a:lstStyle>
            <a:lvl1pPr marL="0" marR="0" indent="0" algn="ctr" defTabSz="457200" rtl="0" eaLnBrk="1" fontAlgn="auto" latinLnBrk="0" hangingPunct="1">
              <a:lnSpc>
                <a:spcPct val="100000"/>
              </a:lnSpc>
              <a:spcBef>
                <a:spcPct val="20000"/>
              </a:spcBef>
              <a:spcAft>
                <a:spcPts val="600"/>
              </a:spcAft>
              <a:buClr>
                <a:schemeClr val="accent1"/>
              </a:buClr>
              <a:buSzPct val="115000"/>
              <a:buFont typeface="Arial"/>
              <a:buNone/>
              <a:tabLst/>
              <a:defRPr sz="1200" i="1"/>
            </a:lvl1pPr>
          </a:lstStyle>
          <a:p>
            <a:pPr marL="0" marR="0" lvl="0" indent="0" algn="ctr" defTabSz="457200" rtl="0" eaLnBrk="1" fontAlgn="auto" latinLnBrk="0" hangingPunct="1">
              <a:lnSpc>
                <a:spcPct val="100000"/>
              </a:lnSpc>
              <a:spcBef>
                <a:spcPct val="20000"/>
              </a:spcBef>
              <a:spcAft>
                <a:spcPts val="600"/>
              </a:spcAft>
              <a:buClr>
                <a:schemeClr val="accent1"/>
              </a:buClr>
              <a:buSzPct val="115000"/>
              <a:buFont typeface="Arial"/>
              <a:buNone/>
              <a:tabLst/>
              <a:defRPr/>
            </a:pPr>
            <a:r>
              <a:rPr lang="en-gb" noProof="0"/>
              <a:t>Pictures of other items that capture the era</a:t>
            </a:r>
          </a:p>
        </p:txBody>
      </p:sp>
      <p:sp>
        <p:nvSpPr>
          <p:cNvPr id="21" name="Text Placeholder 20">
            <a:extLst>
              <a:ext uri="{FF2B5EF4-FFF2-40B4-BE49-F238E27FC236}">
                <a16:creationId xmlns:a16="http://schemas.microsoft.com/office/drawing/2014/main" id="{2E769B50-B286-4700-AFD4-EFDA8F2FBA04}"/>
              </a:ext>
            </a:extLst>
          </p:cNvPr>
          <p:cNvSpPr>
            <a:spLocks noGrp="1"/>
          </p:cNvSpPr>
          <p:nvPr>
            <p:ph type="body" sz="quarter" idx="18" hasCustomPrompt="1"/>
          </p:nvPr>
        </p:nvSpPr>
        <p:spPr>
          <a:xfrm>
            <a:off x="8216900" y="2507046"/>
            <a:ext cx="2679698" cy="3349763"/>
          </a:xfrm>
        </p:spPr>
        <p:txBody>
          <a:bodyPr rtlCol="0"/>
          <a:lstStyle>
            <a:lvl1pPr marL="0" indent="0" algn="r">
              <a:buNone/>
              <a:defRPr/>
            </a:lvl1pPr>
            <a:lvl2pPr marL="457200" indent="0" algn="r">
              <a:buNone/>
              <a:defRPr/>
            </a:lvl2pPr>
            <a:lvl3pPr marL="914400" indent="0" algn="r">
              <a:buNone/>
              <a:defRPr/>
            </a:lvl3pPr>
            <a:lvl4pPr marL="1371600" indent="0" algn="r">
              <a:buNone/>
              <a:defRPr/>
            </a:lvl4pPr>
            <a:lvl5pPr marL="1828800" indent="0" algn="r">
              <a:buNone/>
              <a:defRPr/>
            </a:lvl5pPr>
          </a:lstStyle>
          <a:p>
            <a:pPr lvl="0" rtl="0"/>
            <a:r>
              <a:rPr lang="en-gb" noProof="0"/>
              <a:t>Subheader</a:t>
            </a:r>
          </a:p>
        </p:txBody>
      </p:sp>
    </p:spTree>
    <p:extLst>
      <p:ext uri="{BB962C8B-B14F-4D97-AF65-F5344CB8AC3E}">
        <p14:creationId xmlns:p14="http://schemas.microsoft.com/office/powerpoint/2010/main" val="42600758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ig Photo">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3CE66FB-7564-43B1-9A0A-6594394A243B}"/>
              </a:ext>
            </a:extLst>
          </p:cNvPr>
          <p:cNvSpPr/>
          <p:nvPr userDrawn="1"/>
        </p:nvSpPr>
        <p:spPr>
          <a:xfrm>
            <a:off x="476250" y="476250"/>
            <a:ext cx="11239500" cy="592455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noProof="0"/>
          </a:p>
        </p:txBody>
      </p:sp>
      <p:sp>
        <p:nvSpPr>
          <p:cNvPr id="11" name="Picture Placeholder 10">
            <a:extLst>
              <a:ext uri="{FF2B5EF4-FFF2-40B4-BE49-F238E27FC236}">
                <a16:creationId xmlns:a16="http://schemas.microsoft.com/office/drawing/2014/main" id="{D335E96D-A567-4898-B2BA-3B8C2F40BA6E}"/>
              </a:ext>
            </a:extLst>
          </p:cNvPr>
          <p:cNvSpPr>
            <a:spLocks noGrp="1"/>
          </p:cNvSpPr>
          <p:nvPr>
            <p:ph type="pic" sz="quarter" idx="10" hasCustomPrompt="1"/>
          </p:nvPr>
        </p:nvSpPr>
        <p:spPr>
          <a:xfrm>
            <a:off x="552000" y="567000"/>
            <a:ext cx="11088000" cy="5724000"/>
          </a:xfrm>
          <a:solidFill>
            <a:schemeClr val="bg1">
              <a:lumMod val="95000"/>
            </a:schemeClr>
          </a:solidFill>
        </p:spPr>
        <p:txBody>
          <a:bodyPr rtlCol="0" anchor="ctr"/>
          <a:lstStyle>
            <a:lvl1pPr marL="0" indent="0" algn="ctr">
              <a:buNone/>
              <a:defRPr sz="1600" i="1">
                <a:solidFill>
                  <a:schemeClr val="tx1">
                    <a:lumMod val="85000"/>
                    <a:lumOff val="15000"/>
                  </a:schemeClr>
                </a:solidFill>
              </a:defRPr>
            </a:lvl1pPr>
          </a:lstStyle>
          <a:p>
            <a:pPr rtl="0"/>
            <a:r>
              <a:rPr lang="en-gb" noProof="0"/>
              <a:t>Insert an iconic picture from the era</a:t>
            </a:r>
          </a:p>
        </p:txBody>
      </p:sp>
      <p:sp>
        <p:nvSpPr>
          <p:cNvPr id="2" name="Title 1"/>
          <p:cNvSpPr>
            <a:spLocks noGrp="1"/>
          </p:cNvSpPr>
          <p:nvPr>
            <p:ph type="title"/>
          </p:nvPr>
        </p:nvSpPr>
        <p:spPr>
          <a:xfrm>
            <a:off x="1295402" y="692939"/>
            <a:ext cx="9601196" cy="751418"/>
          </a:xfrm>
        </p:spPr>
        <p:txBody>
          <a:bodyPr rtlCol="0"/>
          <a:lstStyle/>
          <a:p>
            <a:pPr rtl="0"/>
            <a:r>
              <a:rPr lang="en-US" noProof="0"/>
              <a:t>Click to edit Master title style</a:t>
            </a:r>
            <a:endParaRPr lang="en-gb" noProof="0"/>
          </a:p>
        </p:txBody>
      </p:sp>
      <p:pic>
        <p:nvPicPr>
          <p:cNvPr id="7" name="Picture 6" descr="HD-PanelContent-GrommetsCombined.png">
            <a:extLst>
              <a:ext uri="{FF2B5EF4-FFF2-40B4-BE49-F238E27FC236}">
                <a16:creationId xmlns:a16="http://schemas.microsoft.com/office/drawing/2014/main" id="{EE5D561D-B993-4D57-A306-77777AD9090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28661" y="631069"/>
            <a:ext cx="240481" cy="238041"/>
          </a:xfrm>
          <a:prstGeom prst="ellipse">
            <a:avLst/>
          </a:prstGeom>
          <a:effectLst>
            <a:outerShdw blurRad="12700" dir="2700000" sx="102000" sy="102000" algn="tl" rotWithShape="0">
              <a:prstClr val="black">
                <a:alpha val="40000"/>
              </a:prstClr>
            </a:outerShdw>
          </a:effectLst>
        </p:spPr>
      </p:pic>
      <p:pic>
        <p:nvPicPr>
          <p:cNvPr id="8" name="Picture 7" descr="HD-PanelContent-GrommetsCombined.png">
            <a:extLst>
              <a:ext uri="{FF2B5EF4-FFF2-40B4-BE49-F238E27FC236}">
                <a16:creationId xmlns:a16="http://schemas.microsoft.com/office/drawing/2014/main" id="{56E46F13-579D-42C5-8CB9-411911275FA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1322858" y="631069"/>
            <a:ext cx="240481" cy="238041"/>
          </a:xfrm>
          <a:prstGeom prst="ellipse">
            <a:avLst/>
          </a:prstGeom>
          <a:effectLst>
            <a:outerShdw blurRad="12700" dir="2700000" sx="102000" sy="102000" algn="tl" rotWithShape="0">
              <a:prstClr val="black">
                <a:alpha val="40000"/>
              </a:prstClr>
            </a:outerShdw>
          </a:effectLst>
        </p:spPr>
      </p:pic>
      <p:pic>
        <p:nvPicPr>
          <p:cNvPr id="9" name="Picture 8" descr="HD-PanelContent-GrommetsCombined.png">
            <a:extLst>
              <a:ext uri="{FF2B5EF4-FFF2-40B4-BE49-F238E27FC236}">
                <a16:creationId xmlns:a16="http://schemas.microsoft.com/office/drawing/2014/main" id="{E055F617-AE0E-412B-BD58-B6C6F1E57E24}"/>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28661" y="5996029"/>
            <a:ext cx="240481" cy="238041"/>
          </a:xfrm>
          <a:prstGeom prst="ellipse">
            <a:avLst/>
          </a:prstGeom>
          <a:effectLst>
            <a:outerShdw blurRad="12700" dir="2700000" sx="102000" sy="102000" algn="tl" rotWithShape="0">
              <a:prstClr val="black">
                <a:alpha val="40000"/>
              </a:prstClr>
            </a:outerShdw>
          </a:effectLst>
        </p:spPr>
      </p:pic>
      <p:pic>
        <p:nvPicPr>
          <p:cNvPr id="10" name="Picture 9" descr="HD-PanelContent-GrommetsCombined.png">
            <a:extLst>
              <a:ext uri="{FF2B5EF4-FFF2-40B4-BE49-F238E27FC236}">
                <a16:creationId xmlns:a16="http://schemas.microsoft.com/office/drawing/2014/main" id="{E6A3ABD2-1E11-490E-83ED-21CCB187892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1322858" y="5996029"/>
            <a:ext cx="240481" cy="238041"/>
          </a:xfrm>
          <a:prstGeom prst="ellipse">
            <a:avLst/>
          </a:prstGeom>
          <a:effectLst>
            <a:outerShdw blurRad="12700" dir="2700000" sx="102000" sy="102000" algn="tl" rotWithShape="0">
              <a:prstClr val="black">
                <a:alpha val="40000"/>
              </a:prstClr>
            </a:outerShdw>
          </a:effectLst>
        </p:spPr>
      </p:pic>
    </p:spTree>
    <p:extLst>
      <p:ext uri="{BB962C8B-B14F-4D97-AF65-F5344CB8AC3E}">
        <p14:creationId xmlns:p14="http://schemas.microsoft.com/office/powerpoint/2010/main" val="28182870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 Right Photo">
    <p:spTree>
      <p:nvGrpSpPr>
        <p:cNvPr id="1" name=""/>
        <p:cNvGrpSpPr/>
        <p:nvPr/>
      </p:nvGrpSpPr>
      <p:grpSpPr>
        <a:xfrm>
          <a:off x="0" y="0"/>
          <a:ext cx="0" cy="0"/>
          <a:chOff x="0" y="0"/>
          <a:chExt cx="0" cy="0"/>
        </a:xfrm>
      </p:grpSpPr>
      <p:cxnSp>
        <p:nvCxnSpPr>
          <p:cNvPr id="8" name="Straight Connector 7"/>
          <p:cNvCxnSpPr>
            <a:cxnSpLocks/>
          </p:cNvCxnSpPr>
          <p:nvPr/>
        </p:nvCxnSpPr>
        <p:spPr>
          <a:xfrm>
            <a:off x="1295401" y="2421466"/>
            <a:ext cx="3580381"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hasCustomPrompt="1"/>
          </p:nvPr>
        </p:nvSpPr>
        <p:spPr>
          <a:xfrm>
            <a:off x="1295403" y="982132"/>
            <a:ext cx="3580380" cy="1303867"/>
          </a:xfrm>
        </p:spPr>
        <p:txBody>
          <a:bodyPr rtlCol="0"/>
          <a:lstStyle>
            <a:lvl1pPr algn="l">
              <a:defRPr/>
            </a:lvl1pPr>
          </a:lstStyle>
          <a:p>
            <a:pPr rtl="0"/>
            <a:r>
              <a:rPr lang="en-gb" noProof="0"/>
              <a:t>Click to edit title</a:t>
            </a:r>
          </a:p>
        </p:txBody>
      </p:sp>
      <p:sp>
        <p:nvSpPr>
          <p:cNvPr id="3" name="Content Placeholder 2"/>
          <p:cNvSpPr>
            <a:spLocks noGrp="1"/>
          </p:cNvSpPr>
          <p:nvPr>
            <p:ph sz="half" idx="1"/>
          </p:nvPr>
        </p:nvSpPr>
        <p:spPr>
          <a:xfrm>
            <a:off x="1295401" y="2560320"/>
            <a:ext cx="3580381" cy="3310128"/>
          </a:xfrm>
        </p:spPr>
        <p:txBody>
          <a:bodyPr rtlCol="0">
            <a:normAutofit/>
          </a:bodyPr>
          <a:lstStyle/>
          <a:p>
            <a:pPr lvl="0" rtl="0"/>
            <a:r>
              <a:rPr lang="en-US" noProof="0"/>
              <a:t>Click to edit Master text styles</a:t>
            </a:r>
          </a:p>
          <a:p>
            <a:pPr lvl="1" rtl="0"/>
            <a:r>
              <a:rPr lang="en-US" noProof="0"/>
              <a:t>Second level</a:t>
            </a:r>
          </a:p>
          <a:p>
            <a:pPr lvl="2" rtl="0"/>
            <a:r>
              <a:rPr lang="en-US" noProof="0"/>
              <a:t>Third level</a:t>
            </a:r>
          </a:p>
          <a:p>
            <a:pPr lvl="3" rtl="0"/>
            <a:r>
              <a:rPr lang="en-US" noProof="0"/>
              <a:t>Fourth level</a:t>
            </a:r>
          </a:p>
          <a:p>
            <a:pPr lvl="4" rtl="0"/>
            <a:r>
              <a:rPr lang="en-US" noProof="0"/>
              <a:t>Fifth level</a:t>
            </a:r>
            <a:endParaRPr lang="en-gb" noProof="0"/>
          </a:p>
        </p:txBody>
      </p:sp>
      <p:sp>
        <p:nvSpPr>
          <p:cNvPr id="5" name="Date Placeholder 4"/>
          <p:cNvSpPr>
            <a:spLocks noGrp="1"/>
          </p:cNvSpPr>
          <p:nvPr>
            <p:ph type="dt" sz="half" idx="10"/>
          </p:nvPr>
        </p:nvSpPr>
        <p:spPr/>
        <p:txBody>
          <a:bodyPr rtlCol="0"/>
          <a:lstStyle/>
          <a:p>
            <a:pPr rtl="0"/>
            <a:fld id="{846CE7D5-CF57-46EF-B807-FDD0502418D4}" type="datetimeFigureOut">
              <a:rPr lang="en-US" noProof="0" smtClean="0"/>
              <a:t>11/21/2024</a:t>
            </a:fld>
            <a:endParaRPr lang="en-US" noProof="0"/>
          </a:p>
        </p:txBody>
      </p:sp>
      <p:sp>
        <p:nvSpPr>
          <p:cNvPr id="6" name="Footer Placeholder 5"/>
          <p:cNvSpPr>
            <a:spLocks noGrp="1"/>
          </p:cNvSpPr>
          <p:nvPr>
            <p:ph type="ftr" sz="quarter" idx="11"/>
          </p:nvPr>
        </p:nvSpPr>
        <p:spPr/>
        <p:txBody>
          <a:bodyPr rtlCol="0"/>
          <a:lstStyle/>
          <a:p>
            <a:pPr rtl="0"/>
            <a:endParaRPr lang="en-US" noProof="0"/>
          </a:p>
        </p:txBody>
      </p:sp>
      <p:sp>
        <p:nvSpPr>
          <p:cNvPr id="7" name="Slide Number Placeholder 6"/>
          <p:cNvSpPr>
            <a:spLocks noGrp="1"/>
          </p:cNvSpPr>
          <p:nvPr>
            <p:ph type="sldNum" sz="quarter" idx="12"/>
          </p:nvPr>
        </p:nvSpPr>
        <p:spPr/>
        <p:txBody>
          <a:bodyPr rtlCol="0"/>
          <a:lstStyle/>
          <a:p>
            <a:pPr rtl="0"/>
            <a:fld id="{330EA680-D336-4FF7-8B7A-9848BB0A1C32}" type="slidenum">
              <a:rPr lang="en-US" noProof="0" smtClean="0"/>
              <a:t>‹#›</a:t>
            </a:fld>
            <a:endParaRPr lang="en-US" noProof="0"/>
          </a:p>
        </p:txBody>
      </p:sp>
      <p:sp>
        <p:nvSpPr>
          <p:cNvPr id="10" name="Parallelogram 9">
            <a:extLst>
              <a:ext uri="{FF2B5EF4-FFF2-40B4-BE49-F238E27FC236}">
                <a16:creationId xmlns:a16="http://schemas.microsoft.com/office/drawing/2014/main" id="{9C4F6082-2952-43DC-9B9C-74C88B262CE9}"/>
              </a:ext>
            </a:extLst>
          </p:cNvPr>
          <p:cNvSpPr/>
          <p:nvPr userDrawn="1"/>
        </p:nvSpPr>
        <p:spPr>
          <a:xfrm rot="5400000">
            <a:off x="6801681" y="1316976"/>
            <a:ext cx="4037344" cy="5975391"/>
          </a:xfrm>
          <a:prstGeom prst="parallelogram">
            <a:avLst>
              <a:gd name="adj" fmla="val 12608"/>
            </a:avLst>
          </a:prstGeom>
          <a:gradFill>
            <a:gsLst>
              <a:gs pos="11000">
                <a:schemeClr val="tx1">
                  <a:alpha val="0"/>
                </a:schemeClr>
              </a:gs>
              <a:gs pos="100000">
                <a:schemeClr val="tx1"/>
              </a:gs>
            </a:gsLst>
            <a:lin ang="5400000" scaled="1"/>
          </a:gradFill>
          <a:ln>
            <a:noFill/>
          </a:ln>
          <a:effectLst>
            <a:softEdge rad="317500"/>
          </a:effectLst>
          <a:scene3d>
            <a:camera prst="orthographicFront"/>
            <a:lightRig rig="threePt" dir="t">
              <a:rot lat="0" lon="0" rev="20400000"/>
            </a:lightRig>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noProof="0"/>
          </a:p>
        </p:txBody>
      </p:sp>
      <p:sp>
        <p:nvSpPr>
          <p:cNvPr id="11" name="Rectangle: Rounded Corners 10">
            <a:extLst>
              <a:ext uri="{FF2B5EF4-FFF2-40B4-BE49-F238E27FC236}">
                <a16:creationId xmlns:a16="http://schemas.microsoft.com/office/drawing/2014/main" id="{67618976-780E-4131-85CD-66F013F5ACDE}"/>
              </a:ext>
            </a:extLst>
          </p:cNvPr>
          <p:cNvSpPr/>
          <p:nvPr userDrawn="1"/>
        </p:nvSpPr>
        <p:spPr>
          <a:xfrm rot="-120000">
            <a:off x="5372113" y="869568"/>
            <a:ext cx="5703690" cy="4902845"/>
          </a:xfrm>
          <a:prstGeom prst="roundRect">
            <a:avLst>
              <a:gd name="adj" fmla="val 454"/>
            </a:avLst>
          </a:prstGeom>
          <a:blipFill dpi="0" rotWithShape="1">
            <a:blip r:embed="rId2" cstate="screen">
              <a:extLst>
                <a:ext uri="{BEBA8EAE-BF5A-486C-A8C5-ECC9F3942E4B}">
                  <a14:imgProps xmlns:a14="http://schemas.microsoft.com/office/drawing/2010/main">
                    <a14:imgLayer r:embed="rId3">
                      <a14:imgEffect>
                        <a14:sharpenSoften amount="64000"/>
                      </a14:imgEffect>
                      <a14:imgEffect>
                        <a14:saturation sat="0"/>
                      </a14:imgEffect>
                      <a14:imgEffect>
                        <a14:brightnessContrast bright="4000"/>
                      </a14:imgEffect>
                    </a14:imgLayer>
                  </a14:imgProps>
                </a:ext>
                <a:ext uri="{28A0092B-C50C-407E-A947-70E740481C1C}">
                  <a14:useLocalDpi xmlns:a14="http://schemas.microsoft.com/office/drawing/2010/main"/>
                </a:ext>
              </a:extLst>
            </a:blip>
            <a:srcRect/>
            <a:tile tx="0" ty="0" sx="20000" sy="20000" flip="xy" algn="tl"/>
          </a:blipFill>
          <a:ln>
            <a:noFill/>
          </a:ln>
          <a:effectLst/>
          <a:scene3d>
            <a:camera prst="orthographicFront"/>
            <a:lightRig rig="threePt" dir="t">
              <a:rot lat="0" lon="0" rev="20400000"/>
            </a:lightRig>
          </a:scene3d>
          <a:sp3d>
            <a:bevelT w="12700" h="63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noProof="0"/>
          </a:p>
        </p:txBody>
      </p:sp>
      <p:sp>
        <p:nvSpPr>
          <p:cNvPr id="12" name="Picture Placeholder 17">
            <a:extLst>
              <a:ext uri="{FF2B5EF4-FFF2-40B4-BE49-F238E27FC236}">
                <a16:creationId xmlns:a16="http://schemas.microsoft.com/office/drawing/2014/main" id="{01E4A9BC-C863-435A-8A18-508AE86DCBB7}"/>
              </a:ext>
            </a:extLst>
          </p:cNvPr>
          <p:cNvSpPr>
            <a:spLocks noGrp="1"/>
          </p:cNvSpPr>
          <p:nvPr>
            <p:ph type="pic" sz="quarter" idx="14" hasCustomPrompt="1"/>
          </p:nvPr>
        </p:nvSpPr>
        <p:spPr>
          <a:xfrm rot="-120000" flipH="1">
            <a:off x="5584031" y="1077708"/>
            <a:ext cx="5279854" cy="4486565"/>
          </a:xfrm>
          <a:solidFill>
            <a:schemeClr val="tx1">
              <a:lumMod val="75000"/>
              <a:lumOff val="25000"/>
            </a:schemeClr>
          </a:solidFill>
          <a:effectLst>
            <a:innerShdw blurRad="25400" dist="12700" dir="13500000">
              <a:prstClr val="black">
                <a:alpha val="16000"/>
              </a:prstClr>
            </a:innerShdw>
          </a:effectLst>
        </p:spPr>
        <p:txBody>
          <a:bodyPr lIns="180000" rIns="180000" rtlCol="0" anchor="ctr"/>
          <a:lstStyle>
            <a:lvl1pPr marL="0" indent="0" algn="ctr">
              <a:buNone/>
              <a:defRPr sz="1600" i="1">
                <a:solidFill>
                  <a:schemeClr val="bg1"/>
                </a:solidFill>
                <a:latin typeface="+mn-lt"/>
                <a:cs typeface="Times New Roman" panose="02020603050405020304" pitchFamily="18" charset="0"/>
              </a:defRPr>
            </a:lvl1pPr>
          </a:lstStyle>
          <a:p>
            <a:pPr rtl="0"/>
            <a:r>
              <a:rPr lang="en-gb" noProof="0"/>
              <a:t>Insert Photo or Drag &amp; Drop your Photo</a:t>
            </a:r>
          </a:p>
        </p:txBody>
      </p:sp>
    </p:spTree>
    <p:extLst>
      <p:ext uri="{BB962C8B-B14F-4D97-AF65-F5344CB8AC3E}">
        <p14:creationId xmlns:p14="http://schemas.microsoft.com/office/powerpoint/2010/main" val="1683869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le + Content Alt">
    <p:spTree>
      <p:nvGrpSpPr>
        <p:cNvPr id="1" name=""/>
        <p:cNvGrpSpPr/>
        <p:nvPr/>
      </p:nvGrpSpPr>
      <p:grpSpPr>
        <a:xfrm>
          <a:off x="0" y="0"/>
          <a:ext cx="0" cy="0"/>
          <a:chOff x="0" y="0"/>
          <a:chExt cx="0" cy="0"/>
        </a:xfrm>
      </p:grpSpPr>
      <p:pic>
        <p:nvPicPr>
          <p:cNvPr id="9" name="Picture 8" descr="HD-PanelContent-GrommetsCombined.png">
            <a:extLst>
              <a:ext uri="{FF2B5EF4-FFF2-40B4-BE49-F238E27FC236}">
                <a16:creationId xmlns:a16="http://schemas.microsoft.com/office/drawing/2014/main" id="{7BD0150C-9F76-4D95-80BF-675693B48FA2}"/>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88825" cy="6856214"/>
          </a:xfrm>
          <a:prstGeom prst="rect">
            <a:avLst/>
          </a:prstGeom>
        </p:spPr>
      </p:pic>
      <p:cxnSp>
        <p:nvCxnSpPr>
          <p:cNvPr id="7" name="Straight Connector 6"/>
          <p:cNvCxnSpPr>
            <a:cxnSpLocks/>
          </p:cNvCxnSpPr>
          <p:nvPr/>
        </p:nvCxnSpPr>
        <p:spPr>
          <a:xfrm>
            <a:off x="1295401" y="2421466"/>
            <a:ext cx="4669665" cy="0"/>
          </a:xfrm>
          <a:prstGeom prst="line">
            <a:avLst/>
          </a:prstGeom>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hasCustomPrompt="1"/>
          </p:nvPr>
        </p:nvSpPr>
        <p:spPr>
          <a:xfrm>
            <a:off x="1295402" y="982132"/>
            <a:ext cx="4669664" cy="1303867"/>
          </a:xfrm>
        </p:spPr>
        <p:txBody>
          <a:bodyPr rtlCol="0"/>
          <a:lstStyle/>
          <a:p>
            <a:pPr rtl="0"/>
            <a:r>
              <a:rPr lang="en-gb"/>
              <a:t>Click to edit title</a:t>
            </a:r>
          </a:p>
        </p:txBody>
      </p:sp>
      <p:sp>
        <p:nvSpPr>
          <p:cNvPr id="3" name="Content Placeholder 2"/>
          <p:cNvSpPr>
            <a:spLocks noGrp="1"/>
          </p:cNvSpPr>
          <p:nvPr>
            <p:ph idx="1"/>
          </p:nvPr>
        </p:nvSpPr>
        <p:spPr>
          <a:xfrm>
            <a:off x="1295401" y="2556932"/>
            <a:ext cx="4669666" cy="3318936"/>
          </a:xfrm>
        </p:spPr>
        <p:txBody>
          <a:bodyPr rtlCol="0"/>
          <a:lstStyle/>
          <a:p>
            <a:pPr lvl="0" rtl="0"/>
            <a:r>
              <a:rPr lang="en-US"/>
              <a:t>Click to edit Master text styles</a:t>
            </a:r>
          </a:p>
          <a:p>
            <a:pPr lvl="1" rtl="0"/>
            <a:r>
              <a:rPr lang="en-US"/>
              <a:t>Second level</a:t>
            </a:r>
          </a:p>
          <a:p>
            <a:pPr lvl="2" rtl="0"/>
            <a:r>
              <a:rPr lang="en-US"/>
              <a:t>Third level</a:t>
            </a:r>
          </a:p>
          <a:p>
            <a:pPr lvl="3" rtl="0"/>
            <a:r>
              <a:rPr lang="en-US"/>
              <a:t>Fourth level</a:t>
            </a:r>
          </a:p>
          <a:p>
            <a:pPr lvl="4" rtl="0"/>
            <a:r>
              <a:rPr lang="en-US"/>
              <a:t>Fifth level</a:t>
            </a:r>
          </a:p>
        </p:txBody>
      </p:sp>
      <p:sp>
        <p:nvSpPr>
          <p:cNvPr id="4" name="Date Placeholder 3"/>
          <p:cNvSpPr>
            <a:spLocks noGrp="1"/>
          </p:cNvSpPr>
          <p:nvPr>
            <p:ph type="dt" sz="half" idx="10"/>
          </p:nvPr>
        </p:nvSpPr>
        <p:spPr/>
        <p:txBody>
          <a:bodyPr rtlCol="0"/>
          <a:lstStyle/>
          <a:p>
            <a:pPr rtl="0"/>
            <a:fld id="{846CE7D5-CF57-46EF-B807-FDD0502418D4}" type="datetimeFigureOut">
              <a:rPr lang="en-US" smtClean="0"/>
              <a:t>11/21/2024</a:t>
            </a:fld>
            <a:endParaRPr lang="en-US"/>
          </a:p>
        </p:txBody>
      </p:sp>
      <p:sp>
        <p:nvSpPr>
          <p:cNvPr id="5" name="Footer Placeholder 4"/>
          <p:cNvSpPr>
            <a:spLocks noGrp="1"/>
          </p:cNvSpPr>
          <p:nvPr>
            <p:ph type="ftr" sz="quarter" idx="11"/>
          </p:nvPr>
        </p:nvSpPr>
        <p:spPr/>
        <p:txBody>
          <a:bodyPr rtlCol="0"/>
          <a:lstStyle/>
          <a:p>
            <a:pPr rtl="0"/>
            <a:endParaRPr lang="en-US"/>
          </a:p>
        </p:txBody>
      </p:sp>
      <p:sp>
        <p:nvSpPr>
          <p:cNvPr id="6" name="Slide Number Placeholder 5"/>
          <p:cNvSpPr>
            <a:spLocks noGrp="1"/>
          </p:cNvSpPr>
          <p:nvPr>
            <p:ph type="sldNum" sz="quarter" idx="12"/>
          </p:nvPr>
        </p:nvSpPr>
        <p:spPr/>
        <p:txBody>
          <a:bodyPr rtlCol="0"/>
          <a:lstStyle/>
          <a:p>
            <a:pPr rtl="0"/>
            <a:fld id="{330EA680-D336-4FF7-8B7A-9848BB0A1C32}" type="slidenum">
              <a:rPr lang="en-US" smtClean="0"/>
              <a:t>‹#›</a:t>
            </a:fld>
            <a:endParaRPr lang="en-US"/>
          </a:p>
        </p:txBody>
      </p:sp>
      <p:sp>
        <p:nvSpPr>
          <p:cNvPr id="11" name="Content Placeholder 2">
            <a:extLst>
              <a:ext uri="{FF2B5EF4-FFF2-40B4-BE49-F238E27FC236}">
                <a16:creationId xmlns:a16="http://schemas.microsoft.com/office/drawing/2014/main" id="{68FEA8B0-7C15-481C-885B-E54C78BC32E7}"/>
              </a:ext>
            </a:extLst>
          </p:cNvPr>
          <p:cNvSpPr>
            <a:spLocks noGrp="1"/>
          </p:cNvSpPr>
          <p:nvPr>
            <p:ph idx="13"/>
          </p:nvPr>
        </p:nvSpPr>
        <p:spPr>
          <a:xfrm>
            <a:off x="6226935" y="982132"/>
            <a:ext cx="4669666" cy="4126581"/>
          </a:xfrm>
        </p:spPr>
        <p:txBody>
          <a:bodyPr rtlCol="0"/>
          <a:lstStyle/>
          <a:p>
            <a:pPr lvl="0" rtl="0"/>
            <a:r>
              <a:rPr lang="en-US"/>
              <a:t>Click to edit Master text styles</a:t>
            </a:r>
          </a:p>
          <a:p>
            <a:pPr lvl="1" rtl="0"/>
            <a:r>
              <a:rPr lang="en-US"/>
              <a:t>Second level</a:t>
            </a:r>
          </a:p>
          <a:p>
            <a:pPr lvl="2" rtl="0"/>
            <a:r>
              <a:rPr lang="en-US"/>
              <a:t>Third level</a:t>
            </a:r>
          </a:p>
          <a:p>
            <a:pPr lvl="3" rtl="0"/>
            <a:r>
              <a:rPr lang="en-US"/>
              <a:t>Fourth level</a:t>
            </a:r>
          </a:p>
          <a:p>
            <a:pPr lvl="4" rtl="0"/>
            <a:r>
              <a:rPr lang="en-US"/>
              <a:t>Fifth level</a:t>
            </a:r>
          </a:p>
        </p:txBody>
      </p:sp>
      <p:sp>
        <p:nvSpPr>
          <p:cNvPr id="14" name="Text Placeholder 13">
            <a:extLst>
              <a:ext uri="{FF2B5EF4-FFF2-40B4-BE49-F238E27FC236}">
                <a16:creationId xmlns:a16="http://schemas.microsoft.com/office/drawing/2014/main" id="{8DCEB7F9-6056-41AE-93D6-C5D4C94C8F50}"/>
              </a:ext>
            </a:extLst>
          </p:cNvPr>
          <p:cNvSpPr>
            <a:spLocks noGrp="1"/>
          </p:cNvSpPr>
          <p:nvPr>
            <p:ph type="body" sz="quarter" idx="14" hasCustomPrompt="1"/>
          </p:nvPr>
        </p:nvSpPr>
        <p:spPr>
          <a:xfrm rot="21043309">
            <a:off x="8122162" y="5338536"/>
            <a:ext cx="2746356" cy="425315"/>
          </a:xfrm>
        </p:spPr>
        <p:txBody>
          <a:bodyPr rtlCol="0"/>
          <a:lstStyle>
            <a:lvl1pPr marL="0" indent="0" algn="r">
              <a:buNone/>
              <a:defRPr i="0">
                <a:latin typeface="Lucida Handwriting" panose="03010101010101010101" pitchFamily="66" charset="0"/>
              </a:defRPr>
            </a:lvl1pPr>
            <a:lvl2pPr marL="457200" indent="0">
              <a:buNone/>
              <a:defRPr/>
            </a:lvl2pPr>
            <a:lvl3pPr marL="914400" indent="0">
              <a:buNone/>
              <a:defRPr/>
            </a:lvl3pPr>
            <a:lvl4pPr marL="1371600" indent="0">
              <a:buNone/>
              <a:defRPr/>
            </a:lvl4pPr>
            <a:lvl5pPr marL="1828800" indent="0">
              <a:buNone/>
              <a:defRPr/>
            </a:lvl5pPr>
          </a:lstStyle>
          <a:p>
            <a:pPr lvl="0" rtl="0"/>
            <a:r>
              <a:rPr lang="en-gb"/>
              <a:t>Generation XYZ</a:t>
            </a:r>
            <a:endParaRPr lang="en-ZA"/>
          </a:p>
        </p:txBody>
      </p:sp>
    </p:spTree>
    <p:extLst>
      <p:ext uri="{BB962C8B-B14F-4D97-AF65-F5344CB8AC3E}">
        <p14:creationId xmlns:p14="http://schemas.microsoft.com/office/powerpoint/2010/main" val="14557719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hree Points">
    <p:spTree>
      <p:nvGrpSpPr>
        <p:cNvPr id="1" name=""/>
        <p:cNvGrpSpPr/>
        <p:nvPr/>
      </p:nvGrpSpPr>
      <p:grpSpPr>
        <a:xfrm>
          <a:off x="0" y="0"/>
          <a:ext cx="0" cy="0"/>
          <a:chOff x="0" y="0"/>
          <a:chExt cx="0" cy="0"/>
        </a:xfrm>
      </p:grpSpPr>
      <p:sp>
        <p:nvSpPr>
          <p:cNvPr id="2" name="Title 1"/>
          <p:cNvSpPr>
            <a:spLocks noGrp="1"/>
          </p:cNvSpPr>
          <p:nvPr>
            <p:ph type="title"/>
          </p:nvPr>
        </p:nvSpPr>
        <p:spPr>
          <a:xfrm>
            <a:off x="1295400" y="979709"/>
            <a:ext cx="9601197" cy="1822514"/>
          </a:xfrm>
        </p:spPr>
        <p:txBody>
          <a:bodyPr rtlCol="0" anchor="b">
            <a:normAutofit/>
          </a:bodyPr>
          <a:lstStyle>
            <a:lvl1pPr algn="ctr">
              <a:defRPr sz="4400" b="0" cap="none"/>
            </a:lvl1pPr>
          </a:lstStyle>
          <a:p>
            <a:pPr rtl="0"/>
            <a:r>
              <a:rPr lang="en-US"/>
              <a:t>Click to edit Master title style</a:t>
            </a:r>
          </a:p>
        </p:txBody>
      </p:sp>
      <p:sp>
        <p:nvSpPr>
          <p:cNvPr id="3" name="Text Placeholder 2"/>
          <p:cNvSpPr>
            <a:spLocks noGrp="1"/>
          </p:cNvSpPr>
          <p:nvPr>
            <p:ph type="body" idx="1"/>
          </p:nvPr>
        </p:nvSpPr>
        <p:spPr>
          <a:xfrm>
            <a:off x="1295400" y="3073155"/>
            <a:ext cx="9601197" cy="520392"/>
          </a:xfrm>
        </p:spPr>
        <p:txBody>
          <a:bodyPr rtlCol="0"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en-US"/>
              <a:t>Click to edit Master text styles</a:t>
            </a:r>
          </a:p>
        </p:txBody>
      </p:sp>
      <p:sp>
        <p:nvSpPr>
          <p:cNvPr id="4" name="Date Placeholder 3"/>
          <p:cNvSpPr>
            <a:spLocks noGrp="1"/>
          </p:cNvSpPr>
          <p:nvPr>
            <p:ph type="dt" sz="half" idx="10"/>
          </p:nvPr>
        </p:nvSpPr>
        <p:spPr/>
        <p:txBody>
          <a:bodyPr rtlCol="0"/>
          <a:lstStyle/>
          <a:p>
            <a:pPr rtl="0"/>
            <a:fld id="{846CE7D5-CF57-46EF-B807-FDD0502418D4}" type="datetimeFigureOut">
              <a:rPr lang="en-US" smtClean="0"/>
              <a:t>11/21/2024</a:t>
            </a:fld>
            <a:endParaRPr lang="en-US"/>
          </a:p>
        </p:txBody>
      </p:sp>
      <p:sp>
        <p:nvSpPr>
          <p:cNvPr id="5" name="Footer Placeholder 4"/>
          <p:cNvSpPr>
            <a:spLocks noGrp="1"/>
          </p:cNvSpPr>
          <p:nvPr>
            <p:ph type="ftr" sz="quarter" idx="11"/>
          </p:nvPr>
        </p:nvSpPr>
        <p:spPr/>
        <p:txBody>
          <a:bodyPr rtlCol="0"/>
          <a:lstStyle/>
          <a:p>
            <a:pPr rtl="0"/>
            <a:endParaRPr lang="en-US"/>
          </a:p>
        </p:txBody>
      </p:sp>
      <p:sp>
        <p:nvSpPr>
          <p:cNvPr id="6" name="Slide Number Placeholder 5"/>
          <p:cNvSpPr>
            <a:spLocks noGrp="1"/>
          </p:cNvSpPr>
          <p:nvPr>
            <p:ph type="sldNum" sz="quarter" idx="12"/>
          </p:nvPr>
        </p:nvSpPr>
        <p:spPr/>
        <p:txBody>
          <a:bodyPr rtlCol="0"/>
          <a:lstStyle/>
          <a:p>
            <a:pPr rtl="0"/>
            <a:fld id="{330EA680-D336-4FF7-8B7A-9848BB0A1C32}" type="slidenum">
              <a:rPr lang="en-US" smtClean="0"/>
              <a:t>‹#›</a:t>
            </a:fld>
            <a:endParaRPr lang="en-US"/>
          </a:p>
        </p:txBody>
      </p:sp>
      <p:cxnSp>
        <p:nvCxnSpPr>
          <p:cNvPr id="16" name="Straight Connector 15"/>
          <p:cNvCxnSpPr/>
          <p:nvPr/>
        </p:nvCxnSpPr>
        <p:spPr>
          <a:xfrm>
            <a:off x="2012723" y="2937688"/>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8" name="Content Placeholder 2">
            <a:extLst>
              <a:ext uri="{FF2B5EF4-FFF2-40B4-BE49-F238E27FC236}">
                <a16:creationId xmlns:a16="http://schemas.microsoft.com/office/drawing/2014/main" id="{4202A890-9091-4399-80AF-8AF212A1ED43}"/>
              </a:ext>
            </a:extLst>
          </p:cNvPr>
          <p:cNvSpPr>
            <a:spLocks noGrp="1"/>
          </p:cNvSpPr>
          <p:nvPr>
            <p:ph idx="13" hasCustomPrompt="1"/>
          </p:nvPr>
        </p:nvSpPr>
        <p:spPr>
          <a:xfrm>
            <a:off x="1295401" y="3864479"/>
            <a:ext cx="2952000" cy="1109133"/>
          </a:xfrm>
          <a:ln w="44450" cap="sq" cmpd="thinThick">
            <a:solidFill>
              <a:schemeClr val="accent1"/>
            </a:solidFill>
            <a:miter lim="800000"/>
          </a:ln>
        </p:spPr>
        <p:txBody>
          <a:bodyPr rtlCol="0" anchor="ctr"/>
          <a:lstStyle>
            <a:lvl1pPr marL="0" indent="0" algn="ctr">
              <a:buNone/>
              <a:defRPr/>
            </a:lvl1pPr>
            <a:lvl2pPr marL="457200" indent="0" algn="ctr">
              <a:buNone/>
              <a:defRPr/>
            </a:lvl2pPr>
            <a:lvl3pPr marL="914400" indent="0" algn="ctr">
              <a:buNone/>
              <a:defRPr/>
            </a:lvl3pPr>
          </a:lstStyle>
          <a:p>
            <a:pPr lvl="0" rtl="0"/>
            <a:r>
              <a:rPr lang="en-gb"/>
              <a:t>Description</a:t>
            </a:r>
          </a:p>
        </p:txBody>
      </p:sp>
      <p:sp>
        <p:nvSpPr>
          <p:cNvPr id="9" name="Content Placeholder 2">
            <a:extLst>
              <a:ext uri="{FF2B5EF4-FFF2-40B4-BE49-F238E27FC236}">
                <a16:creationId xmlns:a16="http://schemas.microsoft.com/office/drawing/2014/main" id="{F1661F6C-2BB1-41AF-BF4C-144E940F7B25}"/>
              </a:ext>
            </a:extLst>
          </p:cNvPr>
          <p:cNvSpPr>
            <a:spLocks noGrp="1"/>
          </p:cNvSpPr>
          <p:nvPr>
            <p:ph idx="14" hasCustomPrompt="1"/>
          </p:nvPr>
        </p:nvSpPr>
        <p:spPr>
          <a:xfrm>
            <a:off x="4620000" y="3864479"/>
            <a:ext cx="2952000" cy="1109133"/>
          </a:xfrm>
          <a:ln w="44450" cap="sq" cmpd="thinThick">
            <a:solidFill>
              <a:schemeClr val="accent3"/>
            </a:solidFill>
            <a:miter lim="800000"/>
          </a:ln>
        </p:spPr>
        <p:txBody>
          <a:bodyPr rtlCol="0" anchor="ctr"/>
          <a:lstStyle>
            <a:lvl1pPr marL="0" indent="0" algn="ctr">
              <a:buNone/>
              <a:defRPr/>
            </a:lvl1pPr>
            <a:lvl2pPr marL="457200" indent="0" algn="ctr">
              <a:buNone/>
              <a:defRPr/>
            </a:lvl2pPr>
            <a:lvl3pPr marL="914400" indent="0" algn="ctr">
              <a:buNone/>
              <a:defRPr/>
            </a:lvl3pPr>
          </a:lstStyle>
          <a:p>
            <a:pPr lvl="0" rtl="0"/>
            <a:r>
              <a:rPr lang="en-gb"/>
              <a:t>Description</a:t>
            </a:r>
          </a:p>
        </p:txBody>
      </p:sp>
      <p:sp>
        <p:nvSpPr>
          <p:cNvPr id="10" name="Content Placeholder 2">
            <a:extLst>
              <a:ext uri="{FF2B5EF4-FFF2-40B4-BE49-F238E27FC236}">
                <a16:creationId xmlns:a16="http://schemas.microsoft.com/office/drawing/2014/main" id="{3AFB258B-8362-4F6C-94EF-7C1F32CEBF2D}"/>
              </a:ext>
            </a:extLst>
          </p:cNvPr>
          <p:cNvSpPr>
            <a:spLocks noGrp="1"/>
          </p:cNvSpPr>
          <p:nvPr>
            <p:ph idx="15" hasCustomPrompt="1"/>
          </p:nvPr>
        </p:nvSpPr>
        <p:spPr>
          <a:xfrm>
            <a:off x="7944598" y="3864479"/>
            <a:ext cx="2952000" cy="1109133"/>
          </a:xfrm>
          <a:ln w="44450" cap="sq" cmpd="thinThick">
            <a:solidFill>
              <a:schemeClr val="accent2"/>
            </a:solidFill>
            <a:miter lim="800000"/>
          </a:ln>
        </p:spPr>
        <p:txBody>
          <a:bodyPr rtlCol="0" anchor="ctr"/>
          <a:lstStyle>
            <a:lvl1pPr marL="0" indent="0" algn="ctr">
              <a:buNone/>
              <a:defRPr/>
            </a:lvl1pPr>
            <a:lvl2pPr marL="457200" indent="0" algn="ctr">
              <a:buNone/>
              <a:defRPr/>
            </a:lvl2pPr>
            <a:lvl3pPr marL="914400" indent="0" algn="ctr">
              <a:buNone/>
              <a:defRPr/>
            </a:lvl3pPr>
          </a:lstStyle>
          <a:p>
            <a:pPr lvl="0" rtl="0"/>
            <a:r>
              <a:rPr lang="en-gb"/>
              <a:t>Description</a:t>
            </a:r>
          </a:p>
        </p:txBody>
      </p:sp>
    </p:spTree>
    <p:extLst>
      <p:ext uri="{BB962C8B-B14F-4D97-AF65-F5344CB8AC3E}">
        <p14:creationId xmlns:p14="http://schemas.microsoft.com/office/powerpoint/2010/main" val="367281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HD-PanelContent-GrommetsCombined.png"/>
          <p:cNvPicPr>
            <a:picLocks noChangeAspect="1"/>
          </p:cNvPicPr>
          <p:nvPr/>
        </p:nvPicPr>
        <p:blipFill>
          <a:blip r:embed="rId19">
            <a:extLst>
              <a:ext uri="{28A0092B-C50C-407E-A947-70E740481C1C}">
                <a14:useLocalDpi xmlns:a14="http://schemas.microsoft.com/office/drawing/2010/main"/>
              </a:ext>
            </a:extLst>
          </a:blip>
          <a:stretch>
            <a:fillRect/>
          </a:stretch>
        </p:blipFill>
        <p:spPr>
          <a:xfrm>
            <a:off x="0" y="0"/>
            <a:ext cx="12188825" cy="6856214"/>
          </a:xfrm>
          <a:prstGeom prst="rect">
            <a:avLst/>
          </a:prstGeom>
        </p:spPr>
      </p:pic>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Autofit/>
          </a:bodyPr>
          <a:lstStyle/>
          <a:p>
            <a:pPr rtl="0"/>
            <a:r>
              <a:rPr lang="en-US"/>
              <a:t>Click to edit Master title style</a:t>
            </a:r>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Autofit/>
          </a:bodyPr>
          <a:lstStyle/>
          <a:p>
            <a:pPr lvl="0" rtl="0"/>
            <a:r>
              <a:rPr lang="en-US"/>
              <a:t>Click to edit Master text styles</a:t>
            </a:r>
          </a:p>
          <a:p>
            <a:pPr lvl="1" rtl="0"/>
            <a:r>
              <a:rPr lang="en-US"/>
              <a:t>Second level</a:t>
            </a:r>
          </a:p>
          <a:p>
            <a:pPr lvl="2" rtl="0"/>
            <a:r>
              <a:rPr lang="en-US"/>
              <a:t>Third level</a:t>
            </a:r>
          </a:p>
          <a:p>
            <a:pPr lvl="3" rtl="0"/>
            <a:r>
              <a:rPr lang="en-US"/>
              <a:t>Fourth level</a:t>
            </a:r>
          </a:p>
          <a:p>
            <a:pPr lvl="4" rtl="0"/>
            <a:r>
              <a:rPr lang="en-US"/>
              <a:t>Fifth level</a:t>
            </a:r>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rtl="0"/>
            <a:fld id="{846CE7D5-CF57-46EF-B807-FDD0502418D4}" type="datetimeFigureOut">
              <a:rPr lang="en-US" smtClean="0"/>
              <a:t>11/21/2024</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pPr rtl="0"/>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rtl="0"/>
            <a:fld id="{330EA680-D336-4FF7-8B7A-9848BB0A1C32}" type="slidenum">
              <a:rPr lang="en-US" smtClean="0"/>
              <a:t>‹#›</a:t>
            </a:fld>
            <a:endParaRPr lang="en-US"/>
          </a:p>
        </p:txBody>
      </p:sp>
    </p:spTree>
    <p:extLst>
      <p:ext uri="{BB962C8B-B14F-4D97-AF65-F5344CB8AC3E}">
        <p14:creationId xmlns:p14="http://schemas.microsoft.com/office/powerpoint/2010/main" val="543425805"/>
      </p:ext>
    </p:extLst>
  </p:cSld>
  <p:clrMap bg1="lt1" tx1="dk1" bg2="lt2" tx2="dk2" accent1="accent1" accent2="accent2" accent3="accent3" accent4="accent4" accent5="accent5" accent6="accent6" hlink="hlink" folHlink="folHlink"/>
  <p:sldLayoutIdLst>
    <p:sldLayoutId id="2147484169" r:id="rId1"/>
    <p:sldLayoutId id="2147484170" r:id="rId2"/>
    <p:sldLayoutId id="2147484186" r:id="rId3"/>
    <p:sldLayoutId id="2147484187" r:id="rId4"/>
    <p:sldLayoutId id="2147484188" r:id="rId5"/>
    <p:sldLayoutId id="2147484189" r:id="rId6"/>
    <p:sldLayoutId id="2147484190" r:id="rId7"/>
    <p:sldLayoutId id="2147484191" r:id="rId8"/>
    <p:sldLayoutId id="2147484192" r:id="rId9"/>
    <p:sldLayoutId id="2147484171" r:id="rId10"/>
    <p:sldLayoutId id="2147484172" r:id="rId11"/>
    <p:sldLayoutId id="2147484173" r:id="rId12"/>
    <p:sldLayoutId id="2147484193" r:id="rId13"/>
    <p:sldLayoutId id="2147484194" r:id="rId14"/>
    <p:sldLayoutId id="2147484174" r:id="rId15"/>
    <p:sldLayoutId id="2147484195" r:id="rId16"/>
    <p:sldLayoutId id="2147484175"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2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1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B3B03B-47E1-8E56-1BF3-213310E9958B}"/>
              </a:ext>
            </a:extLst>
          </p:cNvPr>
          <p:cNvSpPr>
            <a:spLocks noGrp="1"/>
          </p:cNvSpPr>
          <p:nvPr>
            <p:ph type="title"/>
          </p:nvPr>
        </p:nvSpPr>
        <p:spPr>
          <a:xfrm>
            <a:off x="1295403" y="982132"/>
            <a:ext cx="3580380" cy="1303867"/>
          </a:xfrm>
        </p:spPr>
        <p:txBody>
          <a:bodyPr anchor="ctr">
            <a:normAutofit/>
          </a:bodyPr>
          <a:lstStyle/>
          <a:p>
            <a:pPr>
              <a:lnSpc>
                <a:spcPct val="90000"/>
              </a:lnSpc>
            </a:pPr>
            <a:r>
              <a:rPr lang="en-GB" sz="2400"/>
              <a:t>Bringing retail customer service experience to the virtual engagement</a:t>
            </a:r>
          </a:p>
        </p:txBody>
      </p:sp>
      <p:sp>
        <p:nvSpPr>
          <p:cNvPr id="3" name="Subtitle 2">
            <a:extLst>
              <a:ext uri="{FF2B5EF4-FFF2-40B4-BE49-F238E27FC236}">
                <a16:creationId xmlns:a16="http://schemas.microsoft.com/office/drawing/2014/main" id="{EBEC3F02-1CF2-7563-F199-71AB537CA7EC}"/>
              </a:ext>
            </a:extLst>
          </p:cNvPr>
          <p:cNvSpPr>
            <a:spLocks noGrp="1"/>
          </p:cNvSpPr>
          <p:nvPr>
            <p:ph type="body" sz="half" idx="2"/>
          </p:nvPr>
        </p:nvSpPr>
        <p:spPr>
          <a:xfrm>
            <a:off x="1295400" y="2556934"/>
            <a:ext cx="3580381" cy="3312054"/>
          </a:xfrm>
        </p:spPr>
        <p:txBody>
          <a:bodyPr anchor="t">
            <a:normAutofit/>
          </a:bodyPr>
          <a:lstStyle/>
          <a:p>
            <a:r>
              <a:rPr lang="en-GB"/>
              <a:t> Library and Student Centre model at the University of Westminster</a:t>
            </a:r>
          </a:p>
        </p:txBody>
      </p:sp>
      <p:pic>
        <p:nvPicPr>
          <p:cNvPr id="1026" name="Picture 2">
            <a:extLst>
              <a:ext uri="{FF2B5EF4-FFF2-40B4-BE49-F238E27FC236}">
                <a16:creationId xmlns:a16="http://schemas.microsoft.com/office/drawing/2014/main" id="{761C07EB-2257-D08D-5B45-7E8729BEF20C}"/>
              </a:ext>
            </a:extLst>
          </p:cNvPr>
          <p:cNvPicPr>
            <a:picLocks noGrp="1" noChangeAspect="1" noChangeArrowheads="1"/>
          </p:cNvPicPr>
          <p:nvPr>
            <p:ph type="pic" sz="quarter" idx="14"/>
          </p:nvPr>
        </p:nvPicPr>
        <p:blipFill>
          <a:blip r:embed="rId3">
            <a:extLst>
              <a:ext uri="{28A0092B-C50C-407E-A947-70E740481C1C}">
                <a14:useLocalDpi xmlns:a14="http://schemas.microsoft.com/office/drawing/2010/main" val="0"/>
              </a:ext>
            </a:extLst>
          </a:blip>
          <a:srcRect l="10691" r="10691"/>
          <a:stretch>
            <a:fillRect/>
          </a:stretch>
        </p:blipFill>
        <p:spPr bwMode="auto">
          <a:xfrm>
            <a:off x="5583238" y="1077913"/>
            <a:ext cx="5280025" cy="4486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5967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par>
                                <p:cTn id="8" presetID="10" presetClass="entr" presetSubtype="0" fill="hold" grpId="0" nodeType="withEffect">
                                  <p:stCondLst>
                                    <p:cond delay="2000"/>
                                  </p:stCondLst>
                                  <p:iterate type="lt">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4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7F3E0C-B21A-4F8A-18F7-C7E44F2C6871}"/>
              </a:ext>
            </a:extLst>
          </p:cNvPr>
          <p:cNvSpPr>
            <a:spLocks noGrp="1"/>
          </p:cNvSpPr>
          <p:nvPr>
            <p:ph type="title"/>
          </p:nvPr>
        </p:nvSpPr>
        <p:spPr>
          <a:xfrm>
            <a:off x="1295403" y="982132"/>
            <a:ext cx="3580380" cy="1303867"/>
          </a:xfrm>
        </p:spPr>
        <p:txBody>
          <a:bodyPr anchor="ctr">
            <a:normAutofit/>
          </a:bodyPr>
          <a:lstStyle/>
          <a:p>
            <a:pPr>
              <a:lnSpc>
                <a:spcPct val="90000"/>
              </a:lnSpc>
            </a:pPr>
            <a:r>
              <a:rPr lang="en-GB" sz="4100"/>
              <a:t>Stop – Reflect </a:t>
            </a:r>
            <a:br>
              <a:rPr lang="en-GB" sz="4100"/>
            </a:br>
            <a:r>
              <a:rPr lang="en-US" sz="4100"/>
              <a:t>2022</a:t>
            </a:r>
            <a:endParaRPr lang="en-GB" sz="4100"/>
          </a:p>
        </p:txBody>
      </p:sp>
      <p:sp>
        <p:nvSpPr>
          <p:cNvPr id="7" name="Text Placeholder 2">
            <a:extLst>
              <a:ext uri="{FF2B5EF4-FFF2-40B4-BE49-F238E27FC236}">
                <a16:creationId xmlns:a16="http://schemas.microsoft.com/office/drawing/2014/main" id="{F62C7E7E-7A59-2154-5751-F30DD0087828}"/>
              </a:ext>
            </a:extLst>
          </p:cNvPr>
          <p:cNvSpPr>
            <a:spLocks noGrp="1"/>
          </p:cNvSpPr>
          <p:nvPr>
            <p:ph type="body" sz="half" idx="2"/>
          </p:nvPr>
        </p:nvSpPr>
        <p:spPr>
          <a:xfrm>
            <a:off x="1295400" y="2556934"/>
            <a:ext cx="3580381" cy="3312054"/>
          </a:xfrm>
        </p:spPr>
        <p:txBody>
          <a:bodyPr anchor="t">
            <a:normAutofit/>
          </a:bodyPr>
          <a:lstStyle/>
          <a:p>
            <a:r>
              <a:rPr lang="en-US"/>
              <a:t>Library and Student Centre </a:t>
            </a:r>
          </a:p>
          <a:p>
            <a:r>
              <a:rPr lang="en-US"/>
              <a:t>Library enquiries</a:t>
            </a:r>
          </a:p>
          <a:p>
            <a:r>
              <a:rPr lang="en-US"/>
              <a:t>Library spaces</a:t>
            </a:r>
          </a:p>
          <a:p>
            <a:r>
              <a:rPr lang="en-US"/>
              <a:t>Library resources </a:t>
            </a:r>
          </a:p>
        </p:txBody>
      </p:sp>
      <p:pic>
        <p:nvPicPr>
          <p:cNvPr id="3074" name="Picture 2">
            <a:extLst>
              <a:ext uri="{FF2B5EF4-FFF2-40B4-BE49-F238E27FC236}">
                <a16:creationId xmlns:a16="http://schemas.microsoft.com/office/drawing/2014/main" id="{1F79303D-FB00-1196-6E31-DA15B1FD03B3}"/>
              </a:ext>
            </a:extLst>
          </p:cNvPr>
          <p:cNvPicPr>
            <a:picLocks noGrp="1" noChangeAspect="1" noChangeArrowheads="1"/>
          </p:cNvPicPr>
          <p:nvPr>
            <p:ph type="pic" sz="quarter" idx="14"/>
          </p:nvPr>
        </p:nvPicPr>
        <p:blipFill>
          <a:blip r:embed="rId3">
            <a:extLst>
              <a:ext uri="{28A0092B-C50C-407E-A947-70E740481C1C}">
                <a14:useLocalDpi xmlns:a14="http://schemas.microsoft.com/office/drawing/2010/main" val="0"/>
              </a:ext>
            </a:extLst>
          </a:blip>
          <a:srcRect l="10691" r="10691"/>
          <a:stretch>
            <a:fillRect/>
          </a:stretch>
        </p:blipFill>
        <p:spPr bwMode="auto">
          <a:xfrm>
            <a:off x="5583238" y="1077913"/>
            <a:ext cx="5280025" cy="4486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304229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4EEEC2-1D6D-F8EC-61EE-95ABBA164A50}"/>
              </a:ext>
            </a:extLst>
          </p:cNvPr>
          <p:cNvSpPr>
            <a:spLocks noGrp="1"/>
          </p:cNvSpPr>
          <p:nvPr>
            <p:ph type="title"/>
          </p:nvPr>
        </p:nvSpPr>
        <p:spPr>
          <a:xfrm>
            <a:off x="1295403" y="982132"/>
            <a:ext cx="3580380" cy="1303867"/>
          </a:xfrm>
        </p:spPr>
        <p:txBody>
          <a:bodyPr anchor="ctr">
            <a:normAutofit/>
          </a:bodyPr>
          <a:lstStyle/>
          <a:p>
            <a:pPr>
              <a:lnSpc>
                <a:spcPct val="90000"/>
              </a:lnSpc>
            </a:pPr>
            <a:r>
              <a:rPr lang="en-GB" sz="2800"/>
              <a:t>Virtual training </a:t>
            </a:r>
          </a:p>
        </p:txBody>
      </p:sp>
      <p:pic>
        <p:nvPicPr>
          <p:cNvPr id="9" name="Picture Placeholder 8" descr="Hands typing on laptop computer and mobile phone">
            <a:extLst>
              <a:ext uri="{FF2B5EF4-FFF2-40B4-BE49-F238E27FC236}">
                <a16:creationId xmlns:a16="http://schemas.microsoft.com/office/drawing/2014/main" id="{2C45671A-1633-4BA8-AFB0-85B76BA61F2C}"/>
              </a:ext>
            </a:extLst>
          </p:cNvPr>
          <p:cNvPicPr>
            <a:picLocks noGrp="1" noChangeAspect="1"/>
          </p:cNvPicPr>
          <p:nvPr>
            <p:ph type="pic" sz="quarter" idx="14"/>
          </p:nvPr>
        </p:nvPicPr>
        <p:blipFill>
          <a:blip r:embed="rId3"/>
          <a:srcRect l="10720" r="10720"/>
          <a:stretch/>
        </p:blipFill>
        <p:spPr>
          <a:xfrm rot="-120000">
            <a:off x="5584031" y="1077926"/>
            <a:ext cx="5279854" cy="4486128"/>
          </a:xfrm>
          <a:noFill/>
        </p:spPr>
      </p:pic>
      <p:sp>
        <p:nvSpPr>
          <p:cNvPr id="3" name="Content Placeholder 2">
            <a:extLst>
              <a:ext uri="{FF2B5EF4-FFF2-40B4-BE49-F238E27FC236}">
                <a16:creationId xmlns:a16="http://schemas.microsoft.com/office/drawing/2014/main" id="{175EF1CA-7A42-A021-F1D8-D97C72780B54}"/>
              </a:ext>
            </a:extLst>
          </p:cNvPr>
          <p:cNvSpPr>
            <a:spLocks noGrp="1"/>
          </p:cNvSpPr>
          <p:nvPr>
            <p:ph type="body"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1295400" y="2556934"/>
            <a:ext cx="3580381" cy="3312054"/>
          </a:xfrm>
        </p:spPr>
        <p:txBody>
          <a:bodyPr>
            <a:normAutofit/>
          </a:bodyPr>
          <a:lstStyle/>
          <a:p>
            <a:pPr marL="0" indent="0">
              <a:spcBef>
                <a:spcPts val="2500"/>
              </a:spcBef>
              <a:buNone/>
            </a:pPr>
            <a:r>
              <a:rPr lang="en-GB" sz="1400" b="1"/>
              <a:t>Training project </a:t>
            </a:r>
          </a:p>
          <a:p>
            <a:pPr marL="0" indent="0">
              <a:spcBef>
                <a:spcPts val="2500"/>
              </a:spcBef>
              <a:buNone/>
            </a:pPr>
            <a:r>
              <a:rPr lang="en-GB" sz="1400" b="1"/>
              <a:t>OneNote project</a:t>
            </a:r>
          </a:p>
          <a:p>
            <a:pPr marL="0" indent="0">
              <a:spcBef>
                <a:spcPts val="2500"/>
              </a:spcBef>
              <a:buNone/>
            </a:pPr>
            <a:r>
              <a:rPr lang="en-GB" sz="1400" b="1"/>
              <a:t>Recruitment and induction project</a:t>
            </a:r>
            <a:endParaRPr lang="en-GB"/>
          </a:p>
        </p:txBody>
      </p:sp>
    </p:spTree>
    <p:extLst>
      <p:ext uri="{BB962C8B-B14F-4D97-AF65-F5344CB8AC3E}">
        <p14:creationId xmlns:p14="http://schemas.microsoft.com/office/powerpoint/2010/main" val="251758525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E06323-0F2B-7021-2A58-BF416A075A28}"/>
              </a:ext>
            </a:extLst>
          </p:cNvPr>
          <p:cNvSpPr>
            <a:spLocks noGrp="1"/>
          </p:cNvSpPr>
          <p:nvPr>
            <p:ph type="title"/>
          </p:nvPr>
        </p:nvSpPr>
        <p:spPr>
          <a:xfrm>
            <a:off x="1295403" y="982132"/>
            <a:ext cx="3580380" cy="1303867"/>
          </a:xfrm>
        </p:spPr>
        <p:txBody>
          <a:bodyPr anchor="ctr">
            <a:normAutofit/>
          </a:bodyPr>
          <a:lstStyle/>
          <a:p>
            <a:pPr>
              <a:lnSpc>
                <a:spcPct val="90000"/>
              </a:lnSpc>
            </a:pPr>
            <a:r>
              <a:rPr lang="en-GB" sz="2800" dirty="0"/>
              <a:t>Customer Experience Managers</a:t>
            </a:r>
          </a:p>
        </p:txBody>
      </p:sp>
      <p:pic>
        <p:nvPicPr>
          <p:cNvPr id="1026" name="Picture 2" descr="A group of people sitting at a table&#10;&#10;Description automatically generated">
            <a:extLst>
              <a:ext uri="{FF2B5EF4-FFF2-40B4-BE49-F238E27FC236}">
                <a16:creationId xmlns:a16="http://schemas.microsoft.com/office/drawing/2014/main" id="{26EC3DDA-F44C-AF33-1FF4-03087FC0EECE}"/>
              </a:ext>
            </a:extLst>
          </p:cNvPr>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t="2008" r="-2" b="13258"/>
          <a:stretch/>
        </p:blipFill>
        <p:spPr bwMode="auto">
          <a:xfrm>
            <a:off x="5288294" y="895547"/>
            <a:ext cx="5871325" cy="4974901"/>
          </a:xfrm>
          <a:prstGeom prst="rect">
            <a:avLst/>
          </a:prstGeom>
          <a:solidFill>
            <a:srgbClr val="FFFFFF"/>
          </a:solidFill>
        </p:spPr>
      </p:pic>
      <p:sp>
        <p:nvSpPr>
          <p:cNvPr id="3" name="Content Placeholder 2">
            <a:extLst>
              <a:ext uri="{FF2B5EF4-FFF2-40B4-BE49-F238E27FC236}">
                <a16:creationId xmlns:a16="http://schemas.microsoft.com/office/drawing/2014/main" id="{902FEB76-2328-0D5F-E0EF-9F8AD648D095}"/>
              </a:ext>
            </a:extLst>
          </p:cNvPr>
          <p:cNvSpPr>
            <a:spLocks noGrp="1"/>
          </p:cNvSpPr>
          <p:nvPr>
            <p:ph type="body"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1295400" y="2556934"/>
            <a:ext cx="3580381" cy="3312054"/>
          </a:xfrm>
        </p:spPr>
        <p:txBody>
          <a:bodyPr anchor="t">
            <a:normAutofit/>
          </a:bodyPr>
          <a:lstStyle/>
          <a:p>
            <a:pPr marL="0" indent="0">
              <a:lnSpc>
                <a:spcPct val="90000"/>
              </a:lnSpc>
              <a:spcBef>
                <a:spcPts val="2500"/>
              </a:spcBef>
              <a:buNone/>
            </a:pPr>
            <a:r>
              <a:rPr lang="en-GB" sz="1200" b="1"/>
              <a:t>Shift from academic background to retail </a:t>
            </a:r>
          </a:p>
          <a:p>
            <a:pPr marL="0" indent="0">
              <a:lnSpc>
                <a:spcPct val="90000"/>
              </a:lnSpc>
              <a:spcBef>
                <a:spcPts val="2500"/>
              </a:spcBef>
              <a:buNone/>
            </a:pPr>
            <a:r>
              <a:rPr lang="en-GB" sz="1200" b="1"/>
              <a:t>Key attributes and how these respond to our customers </a:t>
            </a:r>
          </a:p>
          <a:p>
            <a:pPr marL="0" indent="0">
              <a:lnSpc>
                <a:spcPct val="90000"/>
              </a:lnSpc>
              <a:spcBef>
                <a:spcPts val="2500"/>
              </a:spcBef>
              <a:buNone/>
            </a:pPr>
            <a:r>
              <a:rPr lang="en-GB" sz="1200" b="1"/>
              <a:t>Customer Service Expertise </a:t>
            </a:r>
          </a:p>
          <a:p>
            <a:pPr marL="0" indent="0">
              <a:lnSpc>
                <a:spcPct val="90000"/>
              </a:lnSpc>
              <a:spcBef>
                <a:spcPts val="2500"/>
              </a:spcBef>
              <a:buNone/>
            </a:pPr>
            <a:r>
              <a:rPr lang="en-GB" sz="1200" b="1"/>
              <a:t>Problem-Solving and Conflict Resolution</a:t>
            </a:r>
          </a:p>
          <a:p>
            <a:pPr marL="0" indent="0">
              <a:lnSpc>
                <a:spcPct val="90000"/>
              </a:lnSpc>
              <a:spcBef>
                <a:spcPts val="2500"/>
              </a:spcBef>
              <a:buNone/>
            </a:pPr>
            <a:r>
              <a:rPr lang="en-GB" sz="1200" b="1"/>
              <a:t>Customer and User Engagement</a:t>
            </a:r>
          </a:p>
          <a:p>
            <a:pPr marL="0" indent="0">
              <a:lnSpc>
                <a:spcPct val="90000"/>
              </a:lnSpc>
              <a:spcBef>
                <a:spcPts val="2500"/>
              </a:spcBef>
              <a:buNone/>
            </a:pPr>
            <a:r>
              <a:rPr lang="en-GB" sz="1200" b="1"/>
              <a:t>Strong Work Ethic and Adaptability </a:t>
            </a:r>
          </a:p>
        </p:txBody>
      </p:sp>
    </p:spTree>
    <p:extLst>
      <p:ext uri="{BB962C8B-B14F-4D97-AF65-F5344CB8AC3E}">
        <p14:creationId xmlns:p14="http://schemas.microsoft.com/office/powerpoint/2010/main" val="386760546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F5CD2C-432C-8FF5-DC79-FDCCD1B69DE9}"/>
              </a:ext>
            </a:extLst>
          </p:cNvPr>
          <p:cNvSpPr>
            <a:spLocks noGrp="1"/>
          </p:cNvSpPr>
          <p:nvPr>
            <p:ph type="title"/>
          </p:nvPr>
        </p:nvSpPr>
        <p:spPr>
          <a:xfrm>
            <a:off x="1155035" y="771579"/>
            <a:ext cx="4242116" cy="1303867"/>
          </a:xfrm>
        </p:spPr>
        <p:txBody>
          <a:bodyPr/>
          <a:lstStyle/>
          <a:p>
            <a:r>
              <a:rPr lang="en-US"/>
              <a:t>A lesson from Hospitality</a:t>
            </a:r>
          </a:p>
        </p:txBody>
      </p:sp>
      <p:sp>
        <p:nvSpPr>
          <p:cNvPr id="3" name="Content Placeholder 2">
            <a:extLst>
              <a:ext uri="{FF2B5EF4-FFF2-40B4-BE49-F238E27FC236}">
                <a16:creationId xmlns:a16="http://schemas.microsoft.com/office/drawing/2014/main" id="{606DD95E-547A-6604-D9FD-D3209FD8CF7A}"/>
              </a:ext>
            </a:extLst>
          </p:cNvPr>
          <p:cNvSpPr>
            <a:spLocks noGrp="1"/>
          </p:cNvSpPr>
          <p:nvPr>
            <p:ph sz="half" idx="1"/>
          </p:nvPr>
        </p:nvSpPr>
        <p:spPr/>
        <p:txBody>
          <a:bodyPr/>
          <a:lstStyle/>
          <a:p>
            <a:r>
              <a:rPr lang="en-US" sz="2800"/>
              <a:t>Provide a world-class hospitality offer that prides itself on customer service and then..</a:t>
            </a:r>
          </a:p>
          <a:p>
            <a:pPr>
              <a:buSzPct val="114999"/>
            </a:pPr>
            <a:r>
              <a:rPr lang="en-US" sz="2800"/>
              <a:t>Ensure feedback is received and acted upon and look for repeat custom to secure..</a:t>
            </a:r>
          </a:p>
          <a:p>
            <a:pPr>
              <a:buSzPct val="114999"/>
            </a:pPr>
            <a:r>
              <a:rPr lang="en-US" sz="2800"/>
              <a:t>Income generation that supports the charity and initiatives to...</a:t>
            </a:r>
          </a:p>
        </p:txBody>
      </p:sp>
      <p:sp>
        <p:nvSpPr>
          <p:cNvPr id="4" name="Text Placeholder 3">
            <a:extLst>
              <a:ext uri="{FF2B5EF4-FFF2-40B4-BE49-F238E27FC236}">
                <a16:creationId xmlns:a16="http://schemas.microsoft.com/office/drawing/2014/main" id="{FAE85426-8B67-8725-91D1-F484792370D0}"/>
              </a:ext>
            </a:extLst>
          </p:cNvPr>
          <p:cNvSpPr>
            <a:spLocks noGrp="1"/>
          </p:cNvSpPr>
          <p:nvPr>
            <p:ph type="body" sz="half" idx="2"/>
          </p:nvPr>
        </p:nvSpPr>
        <p:spPr>
          <a:xfrm>
            <a:off x="1054768" y="2566961"/>
            <a:ext cx="3580381" cy="3312054"/>
          </a:xfrm>
        </p:spPr>
        <p:txBody>
          <a:bodyPr/>
          <a:lstStyle/>
          <a:p>
            <a:r>
              <a:rPr lang="en-US" sz="1400"/>
              <a:t>I worked in a hospitality venue which was owned by the religious group 'The Quakers'. </a:t>
            </a:r>
          </a:p>
          <a:p>
            <a:r>
              <a:rPr lang="en-US" sz="1400"/>
              <a:t>We knew customer service was vital to not only secure income but also because we represented the charity and the faith group. </a:t>
            </a:r>
          </a:p>
          <a:p>
            <a:r>
              <a:rPr lang="en-US" sz="1400"/>
              <a:t>Managing reception, a café and a bookshop, me and my team were the initial 'face of the Quakers' for customers and enquirers, so we had to ensure each customer had an experience which made them want to revisit us and learn more about the what we offer</a:t>
            </a:r>
            <a:r>
              <a:rPr lang="en-US"/>
              <a:t> </a:t>
            </a:r>
          </a:p>
          <a:p>
            <a:endParaRPr lang="en-US"/>
          </a:p>
          <a:p>
            <a:endParaRPr lang="en-US"/>
          </a:p>
        </p:txBody>
      </p:sp>
    </p:spTree>
    <p:extLst>
      <p:ext uri="{BB962C8B-B14F-4D97-AF65-F5344CB8AC3E}">
        <p14:creationId xmlns:p14="http://schemas.microsoft.com/office/powerpoint/2010/main" val="26696204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DE1CA5-CF94-EAFF-06F4-4B804988D2D6}"/>
              </a:ext>
            </a:extLst>
          </p:cNvPr>
          <p:cNvSpPr>
            <a:spLocks noGrp="1"/>
          </p:cNvSpPr>
          <p:nvPr>
            <p:ph type="title"/>
          </p:nvPr>
        </p:nvSpPr>
        <p:spPr>
          <a:xfrm>
            <a:off x="1295403" y="982132"/>
            <a:ext cx="3580380" cy="1303867"/>
          </a:xfrm>
        </p:spPr>
        <p:txBody>
          <a:bodyPr anchor="ctr">
            <a:normAutofit/>
          </a:bodyPr>
          <a:lstStyle/>
          <a:p>
            <a:pPr>
              <a:lnSpc>
                <a:spcPct val="90000"/>
              </a:lnSpc>
            </a:pPr>
            <a:r>
              <a:rPr lang="en-GB" sz="3100"/>
              <a:t>Start – Academic Year 2022/23</a:t>
            </a:r>
          </a:p>
        </p:txBody>
      </p:sp>
      <p:pic>
        <p:nvPicPr>
          <p:cNvPr id="9" name="Picture Placeholder 8" descr="Robot technology will soon take the place of business people.">
            <a:extLst>
              <a:ext uri="{FF2B5EF4-FFF2-40B4-BE49-F238E27FC236}">
                <a16:creationId xmlns:a16="http://schemas.microsoft.com/office/drawing/2014/main" id="{EFCA9D58-F027-49FE-A35C-301DE81E17CA}"/>
              </a:ext>
            </a:extLst>
          </p:cNvPr>
          <p:cNvPicPr>
            <a:picLocks noGrp="1" noChangeAspect="1"/>
          </p:cNvPicPr>
          <p:nvPr>
            <p:ph type="pic" sz="quarter" idx="14"/>
          </p:nvPr>
        </p:nvPicPr>
        <p:blipFill>
          <a:blip r:embed="rId3"/>
          <a:srcRect r="3" b="5586"/>
          <a:stretch/>
        </p:blipFill>
        <p:spPr>
          <a:xfrm rot="-120000" flipH="1">
            <a:off x="5584031" y="1077708"/>
            <a:ext cx="5279854" cy="4486565"/>
          </a:xfrm>
          <a:noFill/>
        </p:spPr>
      </p:pic>
      <p:sp>
        <p:nvSpPr>
          <p:cNvPr id="3" name="Content Placeholder 2">
            <a:extLst>
              <a:ext uri="{FF2B5EF4-FFF2-40B4-BE49-F238E27FC236}">
                <a16:creationId xmlns:a16="http://schemas.microsoft.com/office/drawing/2014/main" id="{476F2879-217D-157F-04C9-4EDB0EA90780}"/>
              </a:ext>
            </a:extLst>
          </p:cNvPr>
          <p:cNvSpPr>
            <a:spLocks noGrp="1"/>
          </p:cNvSpPr>
          <p:nvPr>
            <p:ph type="body"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1295400" y="2556934"/>
            <a:ext cx="3580381" cy="3312054"/>
          </a:xfrm>
        </p:spPr>
        <p:txBody>
          <a:bodyPr>
            <a:normAutofit/>
          </a:bodyPr>
          <a:lstStyle/>
          <a:p>
            <a:pPr>
              <a:lnSpc>
                <a:spcPct val="90000"/>
              </a:lnSpc>
              <a:spcBef>
                <a:spcPts val="2500"/>
              </a:spcBef>
            </a:pPr>
            <a:r>
              <a:rPr lang="en-GB" sz="1400" b="1"/>
              <a:t>Bringing 36 Academic Support teams to </a:t>
            </a:r>
            <a:r>
              <a:rPr lang="en-GB" sz="1400" b="1" err="1"/>
              <a:t>LibAnswer</a:t>
            </a:r>
            <a:r>
              <a:rPr lang="en-GB" sz="1400" b="1"/>
              <a:t> dashboards – Cultural change</a:t>
            </a:r>
          </a:p>
          <a:p>
            <a:pPr>
              <a:lnSpc>
                <a:spcPct val="90000"/>
              </a:lnSpc>
              <a:spcBef>
                <a:spcPts val="2500"/>
              </a:spcBef>
            </a:pPr>
            <a:r>
              <a:rPr lang="en-GB" sz="1400" b="1"/>
              <a:t>Establishing Teams chat channels with service partners</a:t>
            </a:r>
          </a:p>
          <a:p>
            <a:pPr>
              <a:lnSpc>
                <a:spcPct val="90000"/>
              </a:lnSpc>
              <a:spcBef>
                <a:spcPts val="2500"/>
              </a:spcBef>
            </a:pPr>
            <a:r>
              <a:rPr lang="en-GB" sz="1400" b="1"/>
              <a:t>Setting up Service Level Agreements</a:t>
            </a:r>
          </a:p>
          <a:p>
            <a:pPr>
              <a:lnSpc>
                <a:spcPct val="90000"/>
              </a:lnSpc>
              <a:spcBef>
                <a:spcPts val="2500"/>
              </a:spcBef>
            </a:pPr>
            <a:r>
              <a:rPr lang="en-GB" sz="1400" b="1"/>
              <a:t>Adjusting our service opening hours to incorporate weekly training sessions </a:t>
            </a:r>
          </a:p>
        </p:txBody>
      </p:sp>
    </p:spTree>
    <p:extLst>
      <p:ext uri="{BB962C8B-B14F-4D97-AF65-F5344CB8AC3E}">
        <p14:creationId xmlns:p14="http://schemas.microsoft.com/office/powerpoint/2010/main" val="410764416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9C4406-874A-30AD-0450-21C304BAE8F8}"/>
              </a:ext>
            </a:extLst>
          </p:cNvPr>
          <p:cNvSpPr>
            <a:spLocks noGrp="1"/>
          </p:cNvSpPr>
          <p:nvPr>
            <p:ph type="title"/>
          </p:nvPr>
        </p:nvSpPr>
        <p:spPr>
          <a:xfrm>
            <a:off x="1295403" y="982132"/>
            <a:ext cx="3580380" cy="1303867"/>
          </a:xfrm>
        </p:spPr>
        <p:txBody>
          <a:bodyPr anchor="ctr">
            <a:normAutofit/>
          </a:bodyPr>
          <a:lstStyle/>
          <a:p>
            <a:pPr>
              <a:lnSpc>
                <a:spcPct val="90000"/>
              </a:lnSpc>
            </a:pPr>
            <a:r>
              <a:rPr lang="en-GB" sz="2800"/>
              <a:t>Continue – Academic year 2023/24</a:t>
            </a:r>
          </a:p>
        </p:txBody>
      </p:sp>
      <p:pic>
        <p:nvPicPr>
          <p:cNvPr id="22" name="Content Placeholder 21" descr="A collage of images of a library&#10;&#10;Description automatically generated">
            <a:extLst>
              <a:ext uri="{FF2B5EF4-FFF2-40B4-BE49-F238E27FC236}">
                <a16:creationId xmlns:a16="http://schemas.microsoft.com/office/drawing/2014/main" id="{2BBBE39F-21A1-6D10-01B7-8F8942F0ECE5}"/>
              </a:ext>
            </a:extLst>
          </p:cNvPr>
          <p:cNvPicPr>
            <a:picLocks noGrp="1" noChangeAspect="1"/>
          </p:cNvPicPr>
          <p:nvPr>
            <p:ph sz="half" idx="1"/>
          </p:nvPr>
        </p:nvPicPr>
        <p:blipFill>
          <a:blip r:embed="rId3"/>
          <a:stretch>
            <a:fillRect/>
          </a:stretch>
        </p:blipFill>
        <p:spPr>
          <a:xfrm>
            <a:off x="5288294" y="1724349"/>
            <a:ext cx="5871325" cy="3317297"/>
          </a:xfrm>
          <a:noFill/>
        </p:spPr>
      </p:pic>
      <p:sp>
        <p:nvSpPr>
          <p:cNvPr id="20" name="Text Placeholder 2">
            <a:extLst>
              <a:ext uri="{FF2B5EF4-FFF2-40B4-BE49-F238E27FC236}">
                <a16:creationId xmlns:a16="http://schemas.microsoft.com/office/drawing/2014/main" id="{6CFC0F29-3D6D-96FF-3959-7263597061C9}"/>
              </a:ext>
            </a:extLst>
          </p:cNvPr>
          <p:cNvSpPr>
            <a:spLocks noGrp="1"/>
          </p:cNvSpPr>
          <p:nvPr>
            <p:ph type="body" sz="half" idx="2"/>
          </p:nvPr>
        </p:nvSpPr>
        <p:spPr>
          <a:xfrm>
            <a:off x="1295400" y="2556934"/>
            <a:ext cx="3580381" cy="3312054"/>
          </a:xfrm>
        </p:spPr>
        <p:txBody>
          <a:bodyPr anchor="t">
            <a:normAutofit/>
          </a:bodyPr>
          <a:lstStyle/>
          <a:p>
            <a:r>
              <a:rPr lang="en-US"/>
              <a:t>Salesforce – COMPASS</a:t>
            </a:r>
          </a:p>
          <a:p>
            <a:r>
              <a:rPr lang="en-US"/>
              <a:t>Upgraded library spaces</a:t>
            </a:r>
          </a:p>
          <a:p>
            <a:r>
              <a:rPr lang="en-US"/>
              <a:t>Lessons learnt – Enrolment </a:t>
            </a:r>
          </a:p>
          <a:p>
            <a:r>
              <a:rPr lang="en-US" err="1"/>
              <a:t>LiveChat</a:t>
            </a:r>
            <a:r>
              <a:rPr lang="en-US"/>
              <a:t> upgrade – November 2024</a:t>
            </a:r>
          </a:p>
          <a:p>
            <a:endParaRPr lang="en-US"/>
          </a:p>
        </p:txBody>
      </p:sp>
    </p:spTree>
    <p:extLst>
      <p:ext uri="{BB962C8B-B14F-4D97-AF65-F5344CB8AC3E}">
        <p14:creationId xmlns:p14="http://schemas.microsoft.com/office/powerpoint/2010/main" val="137037991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E37585-89CE-4384-DAB7-0EB9946F6733}"/>
              </a:ext>
            </a:extLst>
          </p:cNvPr>
          <p:cNvSpPr>
            <a:spLocks noGrp="1"/>
          </p:cNvSpPr>
          <p:nvPr>
            <p:ph type="title"/>
          </p:nvPr>
        </p:nvSpPr>
        <p:spPr>
          <a:xfrm>
            <a:off x="1295403" y="982132"/>
            <a:ext cx="3580380" cy="1303867"/>
          </a:xfrm>
        </p:spPr>
        <p:txBody>
          <a:bodyPr anchor="ctr">
            <a:normAutofit/>
          </a:bodyPr>
          <a:lstStyle/>
          <a:p>
            <a:pPr>
              <a:lnSpc>
                <a:spcPct val="90000"/>
              </a:lnSpc>
            </a:pPr>
            <a:r>
              <a:rPr lang="en-GB" sz="2800"/>
              <a:t>Effective Chat Communication Techniques</a:t>
            </a:r>
          </a:p>
        </p:txBody>
      </p:sp>
      <p:sp>
        <p:nvSpPr>
          <p:cNvPr id="7" name="Text Placeholder 2">
            <a:extLst>
              <a:ext uri="{FF2B5EF4-FFF2-40B4-BE49-F238E27FC236}">
                <a16:creationId xmlns:a16="http://schemas.microsoft.com/office/drawing/2014/main" id="{AE4EB0CA-084D-307D-6749-7C4C18DF1165}"/>
              </a:ext>
            </a:extLst>
          </p:cNvPr>
          <p:cNvSpPr>
            <a:spLocks noGrp="1"/>
          </p:cNvSpPr>
          <p:nvPr>
            <p:ph type="body" sz="half" idx="2"/>
          </p:nvPr>
        </p:nvSpPr>
        <p:spPr>
          <a:xfrm>
            <a:off x="1295400" y="2556934"/>
            <a:ext cx="3580381" cy="3312054"/>
          </a:xfrm>
        </p:spPr>
        <p:txBody>
          <a:bodyPr anchor="t">
            <a:normAutofit/>
          </a:bodyPr>
          <a:lstStyle/>
          <a:p>
            <a:r>
              <a:rPr lang="en-GB"/>
              <a:t>Clarity and Consistency in Responses</a:t>
            </a:r>
          </a:p>
          <a:p>
            <a:r>
              <a:rPr lang="en-GB"/>
              <a:t>Customer Engagement – Virtual queues</a:t>
            </a:r>
          </a:p>
          <a:p>
            <a:r>
              <a:rPr lang="en-GB"/>
              <a:t>Managing Difficult Conversations</a:t>
            </a:r>
          </a:p>
          <a:p>
            <a:r>
              <a:rPr lang="en-GB"/>
              <a:t>Utilizing Technology for Enhanced Service</a:t>
            </a:r>
          </a:p>
          <a:p>
            <a:endParaRPr lang="en-US"/>
          </a:p>
        </p:txBody>
      </p:sp>
      <p:pic>
        <p:nvPicPr>
          <p:cNvPr id="13" name="Content Placeholder 12">
            <a:extLst>
              <a:ext uri="{FF2B5EF4-FFF2-40B4-BE49-F238E27FC236}">
                <a16:creationId xmlns:a16="http://schemas.microsoft.com/office/drawing/2014/main" id="{90855858-72F3-7D5F-11F9-A732B877B54E}"/>
              </a:ext>
            </a:extLst>
          </p:cNvPr>
          <p:cNvPicPr>
            <a:picLocks noGrp="1" noChangeAspect="1"/>
          </p:cNvPicPr>
          <p:nvPr>
            <p:ph sz="half" idx="1"/>
          </p:nvPr>
        </p:nvPicPr>
        <p:blipFill>
          <a:blip r:embed="rId3"/>
          <a:stretch>
            <a:fillRect/>
          </a:stretch>
        </p:blipFill>
        <p:spPr>
          <a:xfrm>
            <a:off x="5287963" y="1819276"/>
            <a:ext cx="5872162" cy="2862530"/>
          </a:xfrm>
        </p:spPr>
      </p:pic>
    </p:spTree>
    <p:extLst>
      <p:ext uri="{BB962C8B-B14F-4D97-AF65-F5344CB8AC3E}">
        <p14:creationId xmlns:p14="http://schemas.microsoft.com/office/powerpoint/2010/main" val="107580168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Custom 162">
      <a:dk1>
        <a:sysClr val="windowText" lastClr="000000"/>
      </a:dk1>
      <a:lt1>
        <a:sysClr val="window" lastClr="FFFFFF"/>
      </a:lt1>
      <a:dk2>
        <a:srgbClr val="212121"/>
      </a:dk2>
      <a:lt2>
        <a:srgbClr val="DADADA"/>
      </a:lt2>
      <a:accent1>
        <a:srgbClr val="CBAF62"/>
      </a:accent1>
      <a:accent2>
        <a:srgbClr val="4096B0"/>
      </a:accent2>
      <a:accent3>
        <a:srgbClr val="803348"/>
      </a:accent3>
      <a:accent4>
        <a:srgbClr val="8E684C"/>
      </a:accent4>
      <a:accent5>
        <a:srgbClr val="AB946B"/>
      </a:accent5>
      <a:accent6>
        <a:srgbClr val="803348"/>
      </a:accent6>
      <a:hlink>
        <a:srgbClr val="86724D"/>
      </a:hlink>
      <a:folHlink>
        <a:srgbClr val="CBAF62"/>
      </a:folHlink>
    </a:clrScheme>
    <a:fontScheme name="Custom 169">
      <a:majorFont>
        <a:latin typeface="Rockwell"/>
        <a:ea typeface=""/>
        <a:cs typeface=""/>
      </a:majorFont>
      <a:minorFont>
        <a:latin typeface="Trebuchet MS"/>
        <a:ea typeface=""/>
        <a:cs typeface=""/>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Presentation2" id="{AAA4C2B0-D56A-49A5-B04B-59748EA945F1}" vid="{92422447-6AAB-464B-B12D-7264B187A88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Digital time capsule</Template>
  <TotalTime>28</TotalTime>
  <Words>353</Words>
  <Application>Microsoft Office PowerPoint</Application>
  <PresentationFormat>Widescreen</PresentationFormat>
  <Paragraphs>50</Paragraphs>
  <Slides>8</Slides>
  <Notes>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Arial</vt:lpstr>
      <vt:lpstr>Calibri</vt:lpstr>
      <vt:lpstr>Lucida Handwriting</vt:lpstr>
      <vt:lpstr>Rockwell</vt:lpstr>
      <vt:lpstr>Trebuchet MS</vt:lpstr>
      <vt:lpstr>Organic</vt:lpstr>
      <vt:lpstr>Bringing retail customer service experience to the virtual engagement</vt:lpstr>
      <vt:lpstr>Stop – Reflect  2022</vt:lpstr>
      <vt:lpstr>Virtual training </vt:lpstr>
      <vt:lpstr>Customer Experience Managers</vt:lpstr>
      <vt:lpstr>A lesson from Hospitality</vt:lpstr>
      <vt:lpstr>Start – Academic Year 2022/23</vt:lpstr>
      <vt:lpstr>Continue – Academic year 2023/24</vt:lpstr>
      <vt:lpstr>Effective Chat Communication Techniques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Iulia Cinpoes</dc:creator>
  <cp:lastModifiedBy>Charlene John</cp:lastModifiedBy>
  <cp:revision>1</cp:revision>
  <dcterms:created xsi:type="dcterms:W3CDTF">2024-11-11T09:46:57Z</dcterms:created>
  <dcterms:modified xsi:type="dcterms:W3CDTF">2024-11-21T18:49:32Z</dcterms:modified>
</cp:coreProperties>
</file>