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3" r:id="rId4"/>
  </p:sldMasterIdLst>
  <p:notesMasterIdLst>
    <p:notesMasterId r:id="rId18"/>
  </p:notesMasterIdLst>
  <p:sldIdLst>
    <p:sldId id="256" r:id="rId5"/>
    <p:sldId id="269" r:id="rId6"/>
    <p:sldId id="268" r:id="rId7"/>
    <p:sldId id="258" r:id="rId8"/>
    <p:sldId id="262" r:id="rId9"/>
    <p:sldId id="265" r:id="rId10"/>
    <p:sldId id="264" r:id="rId11"/>
    <p:sldId id="266" r:id="rId12"/>
    <p:sldId id="260" r:id="rId13"/>
    <p:sldId id="261" r:id="rId14"/>
    <p:sldId id="259" r:id="rId15"/>
    <p:sldId id="26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1D1"/>
    <a:srgbClr val="012B62"/>
    <a:srgbClr val="E31D7B"/>
    <a:srgbClr val="889AB0"/>
    <a:srgbClr val="BDC5CF"/>
    <a:srgbClr val="FBE0CC"/>
    <a:srgbClr val="F5C60A"/>
    <a:srgbClr val="E42B83"/>
    <a:srgbClr val="E74794"/>
    <a:srgbClr val="E42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" dt="2021-03-16T15:03:34.031"/>
    <p1510:client id="{13B06938-2CDB-1BD6-B121-1EC9AEA60E7D}" v="2" dt="2021-03-16T09:05:51.731"/>
    <p1510:client id="{2BD3D6F5-59F3-CDE8-63F5-9DE086388D45}" v="6" dt="2021-03-12T19:32:00.616"/>
    <p1510:client id="{370212F9-5227-83E5-E34C-A7D5A15D5C23}" v="30" dt="2021-03-17T11:17:09.772"/>
    <p1510:client id="{5FB2535C-1747-3150-B5FA-8E88763F869A}" v="6" dt="2021-03-16T09:05:54.532"/>
    <p1510:client id="{6B789E52-5F6F-BEBA-CD67-05F5E1CEA375}" v="69" dt="2021-03-18T14:38:25.512"/>
    <p1510:client id="{A7833E6B-8815-6945-28DB-81118AB2C054}" v="17" dt="2021-03-16T15:46:42.380"/>
    <p1510:client id="{AAC10A00-204B-6C7E-52FA-1142D4385ADB}" v="21" dt="2021-03-16T09:04:36.078"/>
    <p1510:client id="{C7C9B2EA-59E9-35E0-CD07-3C4FD75CA8E9}" v="40" dt="2021-03-18T09:37:58.568"/>
    <p1510:client id="{F12CDF42-D183-4B19-9F33-43CCFB3F4170}" v="139" dt="2021-03-17T11:00:43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nan Couch" userId="S::gwennan.couch@gcs.ac.uk::f2982bb0-1b7a-4e78-93f4-50e2ceb6dd2f" providerId="AD" clId="Web-{F12CDF42-D183-4B19-9F33-43CCFB3F4170}"/>
    <pc:docChg chg="modSld">
      <pc:chgData name="Gwennan Couch" userId="S::gwennan.couch@gcs.ac.uk::f2982bb0-1b7a-4e78-93f4-50e2ceb6dd2f" providerId="AD" clId="Web-{F12CDF42-D183-4B19-9F33-43CCFB3F4170}" dt="2021-03-17T11:00:43.433" v="75" actId="1076"/>
      <pc:docMkLst>
        <pc:docMk/>
      </pc:docMkLst>
      <pc:sldChg chg="modSp">
        <pc:chgData name="Gwennan Couch" userId="S::gwennan.couch@gcs.ac.uk::f2982bb0-1b7a-4e78-93f4-50e2ceb6dd2f" providerId="AD" clId="Web-{F12CDF42-D183-4B19-9F33-43CCFB3F4170}" dt="2021-03-17T11:00:43.433" v="75" actId="1076"/>
        <pc:sldMkLst>
          <pc:docMk/>
          <pc:sldMk cId="608843256" sldId="269"/>
        </pc:sldMkLst>
        <pc:spChg chg="mod">
          <ac:chgData name="Gwennan Couch" userId="S::gwennan.couch@gcs.ac.uk::f2982bb0-1b7a-4e78-93f4-50e2ceb6dd2f" providerId="AD" clId="Web-{F12CDF42-D183-4B19-9F33-43CCFB3F4170}" dt="2021-03-17T10:59:03.040" v="62" actId="20577"/>
          <ac:spMkLst>
            <pc:docMk/>
            <pc:sldMk cId="608843256" sldId="269"/>
            <ac:spMk id="9" creationId="{00000000-0000-0000-0000-000000000000}"/>
          </ac:spMkLst>
        </pc:spChg>
        <pc:picChg chg="mod modCrop">
          <ac:chgData name="Gwennan Couch" userId="S::gwennan.couch@gcs.ac.uk::f2982bb0-1b7a-4e78-93f4-50e2ceb6dd2f" providerId="AD" clId="Web-{F12CDF42-D183-4B19-9F33-43CCFB3F4170}" dt="2021-03-17T10:59:48.994" v="68"/>
          <ac:picMkLst>
            <pc:docMk/>
            <pc:sldMk cId="608843256" sldId="269"/>
            <ac:picMk id="5" creationId="{00000000-0000-0000-0000-000000000000}"/>
          </ac:picMkLst>
        </pc:picChg>
        <pc:picChg chg="mod modCrop">
          <ac:chgData name="Gwennan Couch" userId="S::gwennan.couch@gcs.ac.uk::f2982bb0-1b7a-4e78-93f4-50e2ceb6dd2f" providerId="AD" clId="Web-{F12CDF42-D183-4B19-9F33-43CCFB3F4170}" dt="2021-03-17T11:00:16.792" v="72"/>
          <ac:picMkLst>
            <pc:docMk/>
            <pc:sldMk cId="608843256" sldId="269"/>
            <ac:picMk id="6" creationId="{00000000-0000-0000-0000-000000000000}"/>
          </ac:picMkLst>
        </pc:picChg>
        <pc:picChg chg="mod modCrop">
          <ac:chgData name="Gwennan Couch" userId="S::gwennan.couch@gcs.ac.uk::f2982bb0-1b7a-4e78-93f4-50e2ceb6dd2f" providerId="AD" clId="Web-{F12CDF42-D183-4B19-9F33-43CCFB3F4170}" dt="2021-03-17T11:00:43.433" v="75" actId="1076"/>
          <ac:picMkLst>
            <pc:docMk/>
            <pc:sldMk cId="608843256" sldId="269"/>
            <ac:picMk id="7" creationId="{00000000-0000-0000-0000-000000000000}"/>
          </ac:picMkLst>
        </pc:picChg>
        <pc:picChg chg="mod modCrop">
          <ac:chgData name="Gwennan Couch" userId="S::gwennan.couch@gcs.ac.uk::f2982bb0-1b7a-4e78-93f4-50e2ceb6dd2f" providerId="AD" clId="Web-{F12CDF42-D183-4B19-9F33-43CCFB3F4170}" dt="2021-03-17T11:00:37.308" v="74"/>
          <ac:picMkLst>
            <pc:docMk/>
            <pc:sldMk cId="608843256" sldId="269"/>
            <ac:picMk id="8" creationId="{00000000-0000-0000-0000-000000000000}"/>
          </ac:picMkLst>
        </pc:picChg>
      </pc:sldChg>
    </pc:docChg>
  </pc:docChgLst>
  <pc:docChgLst>
    <pc:chgData name="Gwennan Couch" userId="S::gwennan.couch@gcs.ac.uk::f2982bb0-1b7a-4e78-93f4-50e2ceb6dd2f" providerId="AD" clId="Web-{6B789E52-5F6F-BEBA-CD67-05F5E1CEA375}"/>
    <pc:docChg chg="modSld">
      <pc:chgData name="Gwennan Couch" userId="S::gwennan.couch@gcs.ac.uk::f2982bb0-1b7a-4e78-93f4-50e2ceb6dd2f" providerId="AD" clId="Web-{6B789E52-5F6F-BEBA-CD67-05F5E1CEA375}" dt="2021-03-18T14:38:25.512" v="46" actId="20577"/>
      <pc:docMkLst>
        <pc:docMk/>
      </pc:docMkLst>
      <pc:sldChg chg="modSp">
        <pc:chgData name="Gwennan Couch" userId="S::gwennan.couch@gcs.ac.uk::f2982bb0-1b7a-4e78-93f4-50e2ceb6dd2f" providerId="AD" clId="Web-{6B789E52-5F6F-BEBA-CD67-05F5E1CEA375}" dt="2021-03-18T12:35:29.267" v="44" actId="1076"/>
        <pc:sldMkLst>
          <pc:docMk/>
          <pc:sldMk cId="3456743382" sldId="259"/>
        </pc:sldMkLst>
        <pc:spChg chg="mod">
          <ac:chgData name="Gwennan Couch" userId="S::gwennan.couch@gcs.ac.uk::f2982bb0-1b7a-4e78-93f4-50e2ceb6dd2f" providerId="AD" clId="Web-{6B789E52-5F6F-BEBA-CD67-05F5E1CEA375}" dt="2021-03-18T12:34:17.844" v="29" actId="20577"/>
          <ac:spMkLst>
            <pc:docMk/>
            <pc:sldMk cId="3456743382" sldId="259"/>
            <ac:spMk id="3" creationId="{80E67411-3DFC-4BB2-9EC6-1269BC42A73F}"/>
          </ac:spMkLst>
        </pc:spChg>
        <pc:picChg chg="mod">
          <ac:chgData name="Gwennan Couch" userId="S::gwennan.couch@gcs.ac.uk::f2982bb0-1b7a-4e78-93f4-50e2ceb6dd2f" providerId="AD" clId="Web-{6B789E52-5F6F-BEBA-CD67-05F5E1CEA375}" dt="2021-03-18T12:35:29.267" v="44" actId="1076"/>
          <ac:picMkLst>
            <pc:docMk/>
            <pc:sldMk cId="3456743382" sldId="259"/>
            <ac:picMk id="6" creationId="{3AB56406-EB00-4C8C-824C-160EFA29F18B}"/>
          </ac:picMkLst>
        </pc:picChg>
      </pc:sldChg>
      <pc:sldChg chg="modSp">
        <pc:chgData name="Gwennan Couch" userId="S::gwennan.couch@gcs.ac.uk::f2982bb0-1b7a-4e78-93f4-50e2ceb6dd2f" providerId="AD" clId="Web-{6B789E52-5F6F-BEBA-CD67-05F5E1CEA375}" dt="2021-03-18T14:38:25.512" v="46" actId="20577"/>
        <pc:sldMkLst>
          <pc:docMk/>
          <pc:sldMk cId="3981655754" sldId="267"/>
        </pc:sldMkLst>
        <pc:spChg chg="mod">
          <ac:chgData name="Gwennan Couch" userId="S::gwennan.couch@gcs.ac.uk::f2982bb0-1b7a-4e78-93f4-50e2ceb6dd2f" providerId="AD" clId="Web-{6B789E52-5F6F-BEBA-CD67-05F5E1CEA375}" dt="2021-03-18T14:38:25.512" v="46" actId="20577"/>
          <ac:spMkLst>
            <pc:docMk/>
            <pc:sldMk cId="3981655754" sldId="267"/>
            <ac:spMk id="5" creationId="{45365C54-8CFC-4E4C-9B25-0A728704528F}"/>
          </ac:spMkLst>
        </pc:spChg>
      </pc:sldChg>
    </pc:docChg>
  </pc:docChgLst>
  <pc:docChgLst>
    <pc:chgData name="Gwennan Couch" userId="S::gwennan.couch@gcs.ac.uk::f2982bb0-1b7a-4e78-93f4-50e2ceb6dd2f" providerId="AD" clId="Web-{A7833E6B-8815-6945-28DB-81118AB2C054}"/>
    <pc:docChg chg="modSld">
      <pc:chgData name="Gwennan Couch" userId="S::gwennan.couch@gcs.ac.uk::f2982bb0-1b7a-4e78-93f4-50e2ceb6dd2f" providerId="AD" clId="Web-{A7833E6B-8815-6945-28DB-81118AB2C054}" dt="2021-03-16T15:46:44.662" v="18"/>
      <pc:docMkLst>
        <pc:docMk/>
      </pc:docMkLst>
      <pc:sldChg chg="modNotes">
        <pc:chgData name="Gwennan Couch" userId="S::gwennan.couch@gcs.ac.uk::f2982bb0-1b7a-4e78-93f4-50e2ceb6dd2f" providerId="AD" clId="Web-{A7833E6B-8815-6945-28DB-81118AB2C054}" dt="2021-03-16T15:46:44.662" v="18"/>
        <pc:sldMkLst>
          <pc:docMk/>
          <pc:sldMk cId="3456743382" sldId="259"/>
        </pc:sldMkLst>
      </pc:sldChg>
      <pc:sldChg chg="modNotes">
        <pc:chgData name="Gwennan Couch" userId="S::gwennan.couch@gcs.ac.uk::f2982bb0-1b7a-4e78-93f4-50e2ceb6dd2f" providerId="AD" clId="Web-{A7833E6B-8815-6945-28DB-81118AB2C054}" dt="2021-03-16T15:46:28.192" v="14"/>
        <pc:sldMkLst>
          <pc:docMk/>
          <pc:sldMk cId="265220617" sldId="261"/>
        </pc:sldMkLst>
      </pc:sldChg>
      <pc:sldChg chg="modNotes">
        <pc:chgData name="Gwennan Couch" userId="S::gwennan.couch@gcs.ac.uk::f2982bb0-1b7a-4e78-93f4-50e2ceb6dd2f" providerId="AD" clId="Web-{A7833E6B-8815-6945-28DB-81118AB2C054}" dt="2021-03-16T15:43:57.073" v="9"/>
        <pc:sldMkLst>
          <pc:docMk/>
          <pc:sldMk cId="4168771550" sldId="262"/>
        </pc:sldMkLst>
      </pc:sldChg>
      <pc:sldChg chg="modNotes">
        <pc:chgData name="Gwennan Couch" userId="S::gwennan.couch@gcs.ac.uk::f2982bb0-1b7a-4e78-93f4-50e2ceb6dd2f" providerId="AD" clId="Web-{A7833E6B-8815-6945-28DB-81118AB2C054}" dt="2021-03-16T15:45:02.640" v="12"/>
        <pc:sldMkLst>
          <pc:docMk/>
          <pc:sldMk cId="3268912952" sldId="264"/>
        </pc:sldMkLst>
      </pc:sldChg>
      <pc:sldChg chg="modNotes">
        <pc:chgData name="Gwennan Couch" userId="S::gwennan.couch@gcs.ac.uk::f2982bb0-1b7a-4e78-93f4-50e2ceb6dd2f" providerId="AD" clId="Web-{A7833E6B-8815-6945-28DB-81118AB2C054}" dt="2021-03-16T15:45:08.843" v="13"/>
        <pc:sldMkLst>
          <pc:docMk/>
          <pc:sldMk cId="3387721397" sldId="266"/>
        </pc:sldMkLst>
      </pc:sldChg>
      <pc:sldChg chg="modNotes">
        <pc:chgData name="Gwennan Couch" userId="S::gwennan.couch@gcs.ac.uk::f2982bb0-1b7a-4e78-93f4-50e2ceb6dd2f" providerId="AD" clId="Web-{A7833E6B-8815-6945-28DB-81118AB2C054}" dt="2021-03-16T15:44:13.137" v="11"/>
        <pc:sldMkLst>
          <pc:docMk/>
          <pc:sldMk cId="1942365254" sldId="268"/>
        </pc:sldMkLst>
      </pc:sldChg>
      <pc:sldChg chg="modSp">
        <pc:chgData name="Gwennan Couch" userId="S::gwennan.couch@gcs.ac.uk::f2982bb0-1b7a-4e78-93f4-50e2ceb6dd2f" providerId="AD" clId="Web-{A7833E6B-8815-6945-28DB-81118AB2C054}" dt="2021-03-16T15:16:59.219" v="8"/>
        <pc:sldMkLst>
          <pc:docMk/>
          <pc:sldMk cId="608843256" sldId="269"/>
        </pc:sldMkLst>
        <pc:spChg chg="mod">
          <ac:chgData name="Gwennan Couch" userId="S::gwennan.couch@gcs.ac.uk::f2982bb0-1b7a-4e78-93f4-50e2ceb6dd2f" providerId="AD" clId="Web-{A7833E6B-8815-6945-28DB-81118AB2C054}" dt="2021-03-16T15:16:50.828" v="6" actId="14100"/>
          <ac:spMkLst>
            <pc:docMk/>
            <pc:sldMk cId="608843256" sldId="269"/>
            <ac:spMk id="9" creationId="{00000000-0000-0000-0000-000000000000}"/>
          </ac:spMkLst>
        </pc:spChg>
        <pc:picChg chg="mod modCrop">
          <ac:chgData name="Gwennan Couch" userId="S::gwennan.couch@gcs.ac.uk::f2982bb0-1b7a-4e78-93f4-50e2ceb6dd2f" providerId="AD" clId="Web-{A7833E6B-8815-6945-28DB-81118AB2C054}" dt="2021-03-16T15:16:59.219" v="8"/>
          <ac:picMkLst>
            <pc:docMk/>
            <pc:sldMk cId="608843256" sldId="269"/>
            <ac:picMk id="4" creationId="{00000000-0000-0000-0000-000000000000}"/>
          </ac:picMkLst>
        </pc:picChg>
      </pc:sldChg>
    </pc:docChg>
  </pc:docChgLst>
  <pc:docChgLst>
    <pc:chgData name="Tarandeep Johal" userId="S::t.johal@gcs.ac.uk::f0529b38-b704-4f57-bfbc-b671775b956f" providerId="AD" clId="Web-{C7C9B2EA-59E9-35E0-CD07-3C4FD75CA8E9}"/>
    <pc:docChg chg="modSld">
      <pc:chgData name="Tarandeep Johal" userId="S::t.johal@gcs.ac.uk::f0529b38-b704-4f57-bfbc-b671775b956f" providerId="AD" clId="Web-{C7C9B2EA-59E9-35E0-CD07-3C4FD75CA8E9}" dt="2021-03-18T09:37:58.568" v="29" actId="1076"/>
      <pc:docMkLst>
        <pc:docMk/>
      </pc:docMkLst>
      <pc:sldChg chg="modSp">
        <pc:chgData name="Tarandeep Johal" userId="S::t.johal@gcs.ac.uk::f0529b38-b704-4f57-bfbc-b671775b956f" providerId="AD" clId="Web-{C7C9B2EA-59E9-35E0-CD07-3C4FD75CA8E9}" dt="2021-03-18T09:23:29.442" v="2" actId="20577"/>
        <pc:sldMkLst>
          <pc:docMk/>
          <pc:sldMk cId="1965585352" sldId="258"/>
        </pc:sldMkLst>
        <pc:spChg chg="mod">
          <ac:chgData name="Tarandeep Johal" userId="S::t.johal@gcs.ac.uk::f0529b38-b704-4f57-bfbc-b671775b956f" providerId="AD" clId="Web-{C7C9B2EA-59E9-35E0-CD07-3C4FD75CA8E9}" dt="2021-03-18T09:23:29.442" v="2" actId="20577"/>
          <ac:spMkLst>
            <pc:docMk/>
            <pc:sldMk cId="1965585352" sldId="258"/>
            <ac:spMk id="2" creationId="{FB035E13-1804-4061-89C6-25C2FEE7E25E}"/>
          </ac:spMkLst>
        </pc:spChg>
      </pc:sldChg>
      <pc:sldChg chg="addSp modSp">
        <pc:chgData name="Tarandeep Johal" userId="S::t.johal@gcs.ac.uk::f0529b38-b704-4f57-bfbc-b671775b956f" providerId="AD" clId="Web-{C7C9B2EA-59E9-35E0-CD07-3C4FD75CA8E9}" dt="2021-03-18T09:27:33.899" v="22" actId="1076"/>
        <pc:sldMkLst>
          <pc:docMk/>
          <pc:sldMk cId="3456743382" sldId="259"/>
        </pc:sldMkLst>
        <pc:picChg chg="add mod">
          <ac:chgData name="Tarandeep Johal" userId="S::t.johal@gcs.ac.uk::f0529b38-b704-4f57-bfbc-b671775b956f" providerId="AD" clId="Web-{C7C9B2EA-59E9-35E0-CD07-3C4FD75CA8E9}" dt="2021-03-18T09:27:33.899" v="22" actId="1076"/>
          <ac:picMkLst>
            <pc:docMk/>
            <pc:sldMk cId="3456743382" sldId="259"/>
            <ac:picMk id="6" creationId="{3AB56406-EB00-4C8C-824C-160EFA29F18B}"/>
          </ac:picMkLst>
        </pc:picChg>
      </pc:sldChg>
      <pc:sldChg chg="modSp">
        <pc:chgData name="Tarandeep Johal" userId="S::t.johal@gcs.ac.uk::f0529b38-b704-4f57-bfbc-b671775b956f" providerId="AD" clId="Web-{C7C9B2EA-59E9-35E0-CD07-3C4FD75CA8E9}" dt="2021-03-18T09:35:43.878" v="25" actId="1076"/>
        <pc:sldMkLst>
          <pc:docMk/>
          <pc:sldMk cId="785657913" sldId="260"/>
        </pc:sldMkLst>
        <pc:spChg chg="mod">
          <ac:chgData name="Tarandeep Johal" userId="S::t.johal@gcs.ac.uk::f0529b38-b704-4f57-bfbc-b671775b956f" providerId="AD" clId="Web-{C7C9B2EA-59E9-35E0-CD07-3C4FD75CA8E9}" dt="2021-03-18T09:35:43.878" v="25" actId="1076"/>
          <ac:spMkLst>
            <pc:docMk/>
            <pc:sldMk cId="785657913" sldId="260"/>
            <ac:spMk id="2" creationId="{6D2A27E0-EF54-4924-AA56-D4B73FA99689}"/>
          </ac:spMkLst>
        </pc:spChg>
      </pc:sldChg>
      <pc:sldChg chg="modSp">
        <pc:chgData name="Tarandeep Johal" userId="S::t.johal@gcs.ac.uk::f0529b38-b704-4f57-bfbc-b671775b956f" providerId="AD" clId="Web-{C7C9B2EA-59E9-35E0-CD07-3C4FD75CA8E9}" dt="2021-03-18T09:37:58.568" v="29" actId="1076"/>
        <pc:sldMkLst>
          <pc:docMk/>
          <pc:sldMk cId="4100490327" sldId="263"/>
        </pc:sldMkLst>
        <pc:spChg chg="mod">
          <ac:chgData name="Tarandeep Johal" userId="S::t.johal@gcs.ac.uk::f0529b38-b704-4f57-bfbc-b671775b956f" providerId="AD" clId="Web-{C7C9B2EA-59E9-35E0-CD07-3C4FD75CA8E9}" dt="2021-03-18T09:37:55.708" v="28" actId="20577"/>
          <ac:spMkLst>
            <pc:docMk/>
            <pc:sldMk cId="4100490327" sldId="263"/>
            <ac:spMk id="2" creationId="{AD5B6E85-099F-4BF5-A9F2-93A2DEB49811}"/>
          </ac:spMkLst>
        </pc:spChg>
        <pc:picChg chg="mod">
          <ac:chgData name="Tarandeep Johal" userId="S::t.johal@gcs.ac.uk::f0529b38-b704-4f57-bfbc-b671775b956f" providerId="AD" clId="Web-{C7C9B2EA-59E9-35E0-CD07-3C4FD75CA8E9}" dt="2021-03-18T09:37:58.568" v="29" actId="1076"/>
          <ac:picMkLst>
            <pc:docMk/>
            <pc:sldMk cId="4100490327" sldId="263"/>
            <ac:picMk id="1027" creationId="{6775DA16-62FC-42BE-9933-EC5668E417A9}"/>
          </ac:picMkLst>
        </pc:picChg>
      </pc:sldChg>
      <pc:sldChg chg="modSp">
        <pc:chgData name="Tarandeep Johal" userId="S::t.johal@gcs.ac.uk::f0529b38-b704-4f57-bfbc-b671775b956f" providerId="AD" clId="Web-{C7C9B2EA-59E9-35E0-CD07-3C4FD75CA8E9}" dt="2021-03-18T09:26:06.757" v="12" actId="1076"/>
        <pc:sldMkLst>
          <pc:docMk/>
          <pc:sldMk cId="3268912952" sldId="264"/>
        </pc:sldMkLst>
        <pc:picChg chg="mod">
          <ac:chgData name="Tarandeep Johal" userId="S::t.johal@gcs.ac.uk::f0529b38-b704-4f57-bfbc-b671775b956f" providerId="AD" clId="Web-{C7C9B2EA-59E9-35E0-CD07-3C4FD75CA8E9}" dt="2021-03-18T09:26:06.757" v="12" actId="1076"/>
          <ac:picMkLst>
            <pc:docMk/>
            <pc:sldMk cId="3268912952" sldId="264"/>
            <ac:picMk id="5" creationId="{54E8AC31-1347-43C7-8D78-314D393A2338}"/>
          </ac:picMkLst>
        </pc:picChg>
      </pc:sldChg>
      <pc:sldChg chg="modSp">
        <pc:chgData name="Tarandeep Johal" userId="S::t.johal@gcs.ac.uk::f0529b38-b704-4f57-bfbc-b671775b956f" providerId="AD" clId="Web-{C7C9B2EA-59E9-35E0-CD07-3C4FD75CA8E9}" dt="2021-03-18T09:25:35.272" v="10" actId="1076"/>
        <pc:sldMkLst>
          <pc:docMk/>
          <pc:sldMk cId="3834115042" sldId="265"/>
        </pc:sldMkLst>
        <pc:spChg chg="mod">
          <ac:chgData name="Tarandeep Johal" userId="S::t.johal@gcs.ac.uk::f0529b38-b704-4f57-bfbc-b671775b956f" providerId="AD" clId="Web-{C7C9B2EA-59E9-35E0-CD07-3C4FD75CA8E9}" dt="2021-03-18T09:25:35.272" v="10" actId="1076"/>
          <ac:spMkLst>
            <pc:docMk/>
            <pc:sldMk cId="3834115042" sldId="265"/>
            <ac:spMk id="3" creationId="{F335489E-93D3-434C-8C1E-D214F84EBC50}"/>
          </ac:spMkLst>
        </pc:spChg>
        <pc:spChg chg="mod">
          <ac:chgData name="Tarandeep Johal" userId="S::t.johal@gcs.ac.uk::f0529b38-b704-4f57-bfbc-b671775b956f" providerId="AD" clId="Web-{C7C9B2EA-59E9-35E0-CD07-3C4FD75CA8E9}" dt="2021-03-18T09:25:07.850" v="3"/>
          <ac:spMkLst>
            <pc:docMk/>
            <pc:sldMk cId="3834115042" sldId="265"/>
            <ac:spMk id="4" creationId="{7EA1ECB2-D1E0-4E39-8DAE-C19291A8E121}"/>
          </ac:spMkLst>
        </pc:spChg>
      </pc:sldChg>
      <pc:sldChg chg="mod setBg">
        <pc:chgData name="Tarandeep Johal" userId="S::t.johal@gcs.ac.uk::f0529b38-b704-4f57-bfbc-b671775b956f" providerId="AD" clId="Web-{C7C9B2EA-59E9-35E0-CD07-3C4FD75CA8E9}" dt="2021-03-18T09:22:49.519" v="0"/>
        <pc:sldMkLst>
          <pc:docMk/>
          <pc:sldMk cId="1942365254" sldId="268"/>
        </pc:sldMkLst>
      </pc:sldChg>
      <pc:sldChg chg="mod setBg">
        <pc:chgData name="Tarandeep Johal" userId="S::t.johal@gcs.ac.uk::f0529b38-b704-4f57-bfbc-b671775b956f" providerId="AD" clId="Web-{C7C9B2EA-59E9-35E0-CD07-3C4FD75CA8E9}" dt="2021-03-18T09:29:00.089" v="24"/>
        <pc:sldMkLst>
          <pc:docMk/>
          <pc:sldMk cId="608843256" sldId="269"/>
        </pc:sldMkLst>
      </pc:sldChg>
    </pc:docChg>
  </pc:docChgLst>
  <pc:docChgLst>
    <pc:chgData name="Gwennan Couch" userId="S::gwennan.couch@gcs.ac.uk::f2982bb0-1b7a-4e78-93f4-50e2ceb6dd2f" providerId="AD" clId="Web-{370212F9-5227-83E5-E34C-A7D5A15D5C23}"/>
    <pc:docChg chg="modSld">
      <pc:chgData name="Gwennan Couch" userId="S::gwennan.couch@gcs.ac.uk::f2982bb0-1b7a-4e78-93f4-50e2ceb6dd2f" providerId="AD" clId="Web-{370212F9-5227-83E5-E34C-A7D5A15D5C23}" dt="2021-03-17T11:17:09.772" v="16" actId="20577"/>
      <pc:docMkLst>
        <pc:docMk/>
      </pc:docMkLst>
      <pc:sldChg chg="modSp">
        <pc:chgData name="Gwennan Couch" userId="S::gwennan.couch@gcs.ac.uk::f2982bb0-1b7a-4e78-93f4-50e2ceb6dd2f" providerId="AD" clId="Web-{370212F9-5227-83E5-E34C-A7D5A15D5C23}" dt="2021-03-17T11:02:24.546" v="4" actId="20577"/>
        <pc:sldMkLst>
          <pc:docMk/>
          <pc:sldMk cId="1965585352" sldId="258"/>
        </pc:sldMkLst>
        <pc:graphicFrameChg chg="modGraphic">
          <ac:chgData name="Gwennan Couch" userId="S::gwennan.couch@gcs.ac.uk::f2982bb0-1b7a-4e78-93f4-50e2ceb6dd2f" providerId="AD" clId="Web-{370212F9-5227-83E5-E34C-A7D5A15D5C23}" dt="2021-03-17T11:02:24.546" v="4" actId="20577"/>
          <ac:graphicFrameMkLst>
            <pc:docMk/>
            <pc:sldMk cId="1965585352" sldId="258"/>
            <ac:graphicFrameMk id="5" creationId="{A0BAF5DD-22AF-4CD5-A790-B2C5569674A6}"/>
          </ac:graphicFrameMkLst>
        </pc:graphicFrameChg>
      </pc:sldChg>
      <pc:sldChg chg="modSp">
        <pc:chgData name="Gwennan Couch" userId="S::gwennan.couch@gcs.ac.uk::f2982bb0-1b7a-4e78-93f4-50e2ceb6dd2f" providerId="AD" clId="Web-{370212F9-5227-83E5-E34C-A7D5A15D5C23}" dt="2021-03-17T11:17:09.772" v="16" actId="20577"/>
        <pc:sldMkLst>
          <pc:docMk/>
          <pc:sldMk cId="3834115042" sldId="265"/>
        </pc:sldMkLst>
        <pc:spChg chg="mod">
          <ac:chgData name="Gwennan Couch" userId="S::gwennan.couch@gcs.ac.uk::f2982bb0-1b7a-4e78-93f4-50e2ceb6dd2f" providerId="AD" clId="Web-{370212F9-5227-83E5-E34C-A7D5A15D5C23}" dt="2021-03-17T11:17:09.772" v="16" actId="20577"/>
          <ac:spMkLst>
            <pc:docMk/>
            <pc:sldMk cId="3834115042" sldId="265"/>
            <ac:spMk id="4" creationId="{7EA1ECB2-D1E0-4E39-8DAE-C19291A8E121}"/>
          </ac:spMkLst>
        </pc:spChg>
      </pc:sldChg>
      <pc:sldChg chg="modSp">
        <pc:chgData name="Gwennan Couch" userId="S::gwennan.couch@gcs.ac.uk::f2982bb0-1b7a-4e78-93f4-50e2ceb6dd2f" providerId="AD" clId="Web-{370212F9-5227-83E5-E34C-A7D5A15D5C23}" dt="2021-03-17T11:01:59.420" v="2"/>
        <pc:sldMkLst>
          <pc:docMk/>
          <pc:sldMk cId="608843256" sldId="269"/>
        </pc:sldMkLst>
        <pc:picChg chg="mod modCrop">
          <ac:chgData name="Gwennan Couch" userId="S::gwennan.couch@gcs.ac.uk::f2982bb0-1b7a-4e78-93f4-50e2ceb6dd2f" providerId="AD" clId="Web-{370212F9-5227-83E5-E34C-A7D5A15D5C23}" dt="2021-03-17T11:01:59.420" v="2"/>
          <ac:picMkLst>
            <pc:docMk/>
            <pc:sldMk cId="608843256" sldId="269"/>
            <ac:picMk id="7" creationId="{00000000-0000-0000-0000-000000000000}"/>
          </ac:picMkLst>
        </pc:picChg>
      </pc:sldChg>
    </pc:docChg>
  </pc:docChgLst>
  <pc:docChgLst>
    <pc:chgData name="Tarandeep Johal" userId="S::t.johal@gcs.ac.uk::f0529b38-b704-4f57-bfbc-b671775b956f" providerId="AD" clId="Web-{00000000-0000-0000-0000-000000000000}"/>
    <pc:docChg chg="modSld">
      <pc:chgData name="Tarandeep Johal" userId="S::t.johal@gcs.ac.uk::f0529b38-b704-4f57-bfbc-b671775b956f" providerId="AD" clId="Web-{00000000-0000-0000-0000-000000000000}" dt="2021-03-16T15:03:34.031" v="0"/>
      <pc:docMkLst>
        <pc:docMk/>
      </pc:docMkLst>
      <pc:sldChg chg="delAnim modAnim">
        <pc:chgData name="Tarandeep Johal" userId="S::t.johal@gcs.ac.uk::f0529b38-b704-4f57-bfbc-b671775b956f" providerId="AD" clId="Web-{00000000-0000-0000-0000-000000000000}" dt="2021-03-16T15:03:34.031" v="0"/>
        <pc:sldMkLst>
          <pc:docMk/>
          <pc:sldMk cId="3387721397" sldId="26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9.svg"/><Relationship Id="rId1" Type="http://schemas.openxmlformats.org/officeDocument/2006/relationships/image" Target="../media/image14.png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9.svg"/><Relationship Id="rId1" Type="http://schemas.openxmlformats.org/officeDocument/2006/relationships/image" Target="../media/image14.png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25B66-C1A6-4573-8DA0-2AF94D81586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4B1E343-B8E1-42A4-B018-FADCA4E73536}">
      <dgm:prSet phldrT="[Text]" phldr="0"/>
      <dgm:spPr>
        <a:solidFill>
          <a:srgbClr val="E31D7B"/>
        </a:solidFill>
      </dgm:spPr>
      <dgm:t>
        <a:bodyPr/>
        <a:lstStyle/>
        <a:p>
          <a:r>
            <a:rPr lang="en-US"/>
            <a:t>Office 365</a:t>
          </a:r>
          <a:endParaRPr lang="en-GB"/>
        </a:p>
      </dgm:t>
    </dgm:pt>
    <dgm:pt modelId="{2BBDBD9F-9E24-4101-84A2-E5C1642B721E}" type="parTrans" cxnId="{9A43EA25-F344-4EA6-B74E-B4452D691D87}">
      <dgm:prSet/>
      <dgm:spPr/>
      <dgm:t>
        <a:bodyPr/>
        <a:lstStyle/>
        <a:p>
          <a:endParaRPr lang="en-GB"/>
        </a:p>
      </dgm:t>
    </dgm:pt>
    <dgm:pt modelId="{CA9CD78B-C0D2-4C13-BAE6-3F897DA712E3}" type="sibTrans" cxnId="{9A43EA25-F344-4EA6-B74E-B4452D691D87}">
      <dgm:prSet/>
      <dgm:spPr/>
      <dgm:t>
        <a:bodyPr/>
        <a:lstStyle/>
        <a:p>
          <a:endParaRPr lang="en-GB"/>
        </a:p>
      </dgm:t>
    </dgm:pt>
    <dgm:pt modelId="{931B978B-B5F7-40A8-A684-1F073F5F3DED}">
      <dgm:prSet phldrT="[Text]" phldr="0"/>
      <dgm:spPr>
        <a:solidFill>
          <a:srgbClr val="E31D7B"/>
        </a:solidFill>
      </dgm:spPr>
      <dgm:t>
        <a:bodyPr/>
        <a:lstStyle/>
        <a:p>
          <a:r>
            <a:rPr lang="en-US"/>
            <a:t>Chatbot</a:t>
          </a:r>
          <a:endParaRPr lang="en-GB"/>
        </a:p>
      </dgm:t>
    </dgm:pt>
    <dgm:pt modelId="{DF09E656-9B82-41B0-B627-96C61BC817C5}" type="parTrans" cxnId="{C595EEE2-643A-443E-A158-CB1E11430FB8}">
      <dgm:prSet/>
      <dgm:spPr/>
      <dgm:t>
        <a:bodyPr/>
        <a:lstStyle/>
        <a:p>
          <a:endParaRPr lang="en-GB"/>
        </a:p>
      </dgm:t>
    </dgm:pt>
    <dgm:pt modelId="{A1053849-CB20-41B2-A000-8060846725F6}" type="sibTrans" cxnId="{C595EEE2-643A-443E-A158-CB1E11430FB8}">
      <dgm:prSet/>
      <dgm:spPr/>
      <dgm:t>
        <a:bodyPr/>
        <a:lstStyle/>
        <a:p>
          <a:endParaRPr lang="en-GB"/>
        </a:p>
      </dgm:t>
    </dgm:pt>
    <dgm:pt modelId="{EE36F82C-015A-496E-A1E5-94A213A38CAC}">
      <dgm:prSet phldr="0"/>
      <dgm:spPr>
        <a:solidFill>
          <a:srgbClr val="012B62"/>
        </a:solidFill>
      </dgm:spPr>
      <dgm:t>
        <a:bodyPr/>
        <a:lstStyle/>
        <a:p>
          <a:pPr rtl="0"/>
          <a:r>
            <a:rPr lang="en-US"/>
            <a:t>Online academic support</a:t>
          </a:r>
          <a:endParaRPr lang="en-GB"/>
        </a:p>
      </dgm:t>
    </dgm:pt>
    <dgm:pt modelId="{017C06E1-7A20-4CF2-B170-55B5F3F16B91}" type="parTrans" cxnId="{63161248-75B7-43D2-AA64-EDCD4BEEF69B}">
      <dgm:prSet/>
      <dgm:spPr/>
      <dgm:t>
        <a:bodyPr/>
        <a:lstStyle/>
        <a:p>
          <a:endParaRPr lang="en-GB"/>
        </a:p>
      </dgm:t>
    </dgm:pt>
    <dgm:pt modelId="{FABA3DC0-B8A0-49B8-9963-EA116EC50B91}" type="sibTrans" cxnId="{63161248-75B7-43D2-AA64-EDCD4BEEF69B}">
      <dgm:prSet/>
      <dgm:spPr/>
      <dgm:t>
        <a:bodyPr/>
        <a:lstStyle/>
        <a:p>
          <a:endParaRPr lang="en-GB"/>
        </a:p>
      </dgm:t>
    </dgm:pt>
    <dgm:pt modelId="{3C35F7C3-9F3F-4A43-817D-DFD421EB504D}">
      <dgm:prSet phldr="0"/>
      <dgm:spPr>
        <a:solidFill>
          <a:srgbClr val="E31D7B"/>
        </a:solidFill>
      </dgm:spPr>
      <dgm:t>
        <a:bodyPr/>
        <a:lstStyle/>
        <a:p>
          <a:pPr rtl="0"/>
          <a:r>
            <a:rPr lang="en-US"/>
            <a:t>Video platform</a:t>
          </a:r>
          <a:endParaRPr lang="en-US">
            <a:latin typeface="Sabon Next LT"/>
          </a:endParaRPr>
        </a:p>
      </dgm:t>
    </dgm:pt>
    <dgm:pt modelId="{550E0928-BEEE-4BA7-8B0B-07432074CBFB}" type="parTrans" cxnId="{7638275F-49E3-4069-BEA5-90791A6B4DCA}">
      <dgm:prSet/>
      <dgm:spPr/>
      <dgm:t>
        <a:bodyPr/>
        <a:lstStyle/>
        <a:p>
          <a:endParaRPr lang="en-GB"/>
        </a:p>
      </dgm:t>
    </dgm:pt>
    <dgm:pt modelId="{896DA1B5-1002-4288-9B33-A41D91BD7B8F}" type="sibTrans" cxnId="{7638275F-49E3-4069-BEA5-90791A6B4DCA}">
      <dgm:prSet/>
      <dgm:spPr/>
      <dgm:t>
        <a:bodyPr/>
        <a:lstStyle/>
        <a:p>
          <a:endParaRPr lang="en-GB"/>
        </a:p>
      </dgm:t>
    </dgm:pt>
    <dgm:pt modelId="{33274063-A731-47EE-B16A-D5038F87FEF2}">
      <dgm:prSet phldr="0"/>
      <dgm:spPr>
        <a:solidFill>
          <a:srgbClr val="012B62"/>
        </a:solidFill>
      </dgm:spPr>
      <dgm:t>
        <a:bodyPr/>
        <a:lstStyle/>
        <a:p>
          <a:pPr rtl="0"/>
          <a:r>
            <a:rPr lang="en-US"/>
            <a:t>Developing our VLE</a:t>
          </a:r>
        </a:p>
      </dgm:t>
    </dgm:pt>
    <dgm:pt modelId="{ED1F731F-D3C3-4851-992C-6E6D7ECAF56E}" type="parTrans" cxnId="{85F25C52-8EEF-467C-819D-0BC08C630275}">
      <dgm:prSet/>
      <dgm:spPr/>
      <dgm:t>
        <a:bodyPr/>
        <a:lstStyle/>
        <a:p>
          <a:endParaRPr lang="en-GB"/>
        </a:p>
      </dgm:t>
    </dgm:pt>
    <dgm:pt modelId="{9CC03303-580E-4E65-B21F-4C53FBD86FF8}" type="sibTrans" cxnId="{85F25C52-8EEF-467C-819D-0BC08C630275}">
      <dgm:prSet/>
      <dgm:spPr/>
      <dgm:t>
        <a:bodyPr/>
        <a:lstStyle/>
        <a:p>
          <a:endParaRPr lang="en-GB"/>
        </a:p>
      </dgm:t>
    </dgm:pt>
    <dgm:pt modelId="{7B8F29E4-7291-4790-B0A0-FC23C69B7FB7}">
      <dgm:prSet phldr="0"/>
      <dgm:spPr>
        <a:solidFill>
          <a:srgbClr val="012B62"/>
        </a:solidFill>
      </dgm:spPr>
      <dgm:t>
        <a:bodyPr/>
        <a:lstStyle/>
        <a:p>
          <a:pPr rtl="0"/>
          <a:r>
            <a:rPr lang="en-US"/>
            <a:t>Social Media</a:t>
          </a:r>
          <a:endParaRPr lang="en-US">
            <a:latin typeface="Sabon Next LT"/>
          </a:endParaRPr>
        </a:p>
      </dgm:t>
    </dgm:pt>
    <dgm:pt modelId="{55818F3B-5E37-4B70-806C-3E354F579475}" type="parTrans" cxnId="{F2B68FED-C9BE-4958-B5E2-91C9F096D04F}">
      <dgm:prSet/>
      <dgm:spPr/>
      <dgm:t>
        <a:bodyPr/>
        <a:lstStyle/>
        <a:p>
          <a:endParaRPr lang="en-GB"/>
        </a:p>
      </dgm:t>
    </dgm:pt>
    <dgm:pt modelId="{7E410DAE-EE76-4453-8F72-C16D46C19C88}" type="sibTrans" cxnId="{F2B68FED-C9BE-4958-B5E2-91C9F096D04F}">
      <dgm:prSet/>
      <dgm:spPr/>
      <dgm:t>
        <a:bodyPr/>
        <a:lstStyle/>
        <a:p>
          <a:endParaRPr lang="en-GB"/>
        </a:p>
      </dgm:t>
    </dgm:pt>
    <dgm:pt modelId="{F02DE2E8-50A1-49B2-B528-92278A0C9A62}">
      <dgm:prSet phldr="0"/>
      <dgm:spPr>
        <a:solidFill>
          <a:srgbClr val="012B62"/>
        </a:solidFill>
        <a:ln>
          <a:solidFill>
            <a:srgbClr val="012B62"/>
          </a:solidFill>
        </a:ln>
      </dgm:spPr>
      <dgm:t>
        <a:bodyPr/>
        <a:lstStyle/>
        <a:p>
          <a:pPr rtl="0"/>
          <a:r>
            <a:rPr lang="en-US"/>
            <a:t>Access to eBooks</a:t>
          </a:r>
        </a:p>
      </dgm:t>
    </dgm:pt>
    <dgm:pt modelId="{AF818923-8D04-4574-8C78-45ACBEC7AE34}" type="parTrans" cxnId="{FAD08DCA-E6A2-48F9-A2CE-F045202FC899}">
      <dgm:prSet/>
      <dgm:spPr/>
      <dgm:t>
        <a:bodyPr/>
        <a:lstStyle/>
        <a:p>
          <a:endParaRPr lang="en-GB"/>
        </a:p>
      </dgm:t>
    </dgm:pt>
    <dgm:pt modelId="{56B8AE52-8E56-4F08-B92B-228DCDCC5879}" type="sibTrans" cxnId="{FAD08DCA-E6A2-48F9-A2CE-F045202FC899}">
      <dgm:prSet/>
      <dgm:spPr/>
      <dgm:t>
        <a:bodyPr/>
        <a:lstStyle/>
        <a:p>
          <a:endParaRPr lang="en-GB"/>
        </a:p>
      </dgm:t>
    </dgm:pt>
    <dgm:pt modelId="{2C8BA50C-F21F-4913-AB66-4CE11472501A}">
      <dgm:prSet phldr="0"/>
      <dgm:spPr>
        <a:solidFill>
          <a:srgbClr val="E31D7B"/>
        </a:solidFill>
      </dgm:spPr>
      <dgm:t>
        <a:bodyPr/>
        <a:lstStyle/>
        <a:p>
          <a:pPr rtl="0"/>
          <a:r>
            <a:rPr lang="en-US"/>
            <a:t>Library copyright guidance</a:t>
          </a:r>
        </a:p>
      </dgm:t>
    </dgm:pt>
    <dgm:pt modelId="{F08D6925-2B8F-477E-9B0D-EC6B5E2E00A5}" type="parTrans" cxnId="{DCD01029-FB8A-4CF4-92E3-F3EF1D396884}">
      <dgm:prSet/>
      <dgm:spPr/>
      <dgm:t>
        <a:bodyPr/>
        <a:lstStyle/>
        <a:p>
          <a:endParaRPr lang="en-GB"/>
        </a:p>
      </dgm:t>
    </dgm:pt>
    <dgm:pt modelId="{54F828B2-42DF-40D7-8964-F35D8F766A53}" type="sibTrans" cxnId="{DCD01029-FB8A-4CF4-92E3-F3EF1D396884}">
      <dgm:prSet/>
      <dgm:spPr/>
      <dgm:t>
        <a:bodyPr/>
        <a:lstStyle/>
        <a:p>
          <a:endParaRPr lang="en-GB"/>
        </a:p>
      </dgm:t>
    </dgm:pt>
    <dgm:pt modelId="{A388E744-DD47-4B33-8B3E-08DA5172F5A7}">
      <dgm:prSet phldr="0"/>
      <dgm:spPr>
        <a:solidFill>
          <a:srgbClr val="012B62"/>
        </a:solidFill>
      </dgm:spPr>
      <dgm:t>
        <a:bodyPr/>
        <a:lstStyle/>
        <a:p>
          <a:pPr rtl="0"/>
          <a:r>
            <a:rPr lang="en-US"/>
            <a:t>Teams sessions</a:t>
          </a:r>
        </a:p>
      </dgm:t>
    </dgm:pt>
    <dgm:pt modelId="{528A9A84-BEAD-416E-9CC5-CCFE5CAE48BD}" type="parTrans" cxnId="{10F449D5-2184-413A-BFB4-576534616C56}">
      <dgm:prSet/>
      <dgm:spPr/>
      <dgm:t>
        <a:bodyPr/>
        <a:lstStyle/>
        <a:p>
          <a:endParaRPr lang="en-GB"/>
        </a:p>
      </dgm:t>
    </dgm:pt>
    <dgm:pt modelId="{B3AC9FF5-6AC1-4C5A-B220-E3A225628D55}" type="sibTrans" cxnId="{10F449D5-2184-413A-BFB4-576534616C56}">
      <dgm:prSet/>
      <dgm:spPr/>
      <dgm:t>
        <a:bodyPr/>
        <a:lstStyle/>
        <a:p>
          <a:endParaRPr lang="en-GB"/>
        </a:p>
      </dgm:t>
    </dgm:pt>
    <dgm:pt modelId="{4A9524AC-A90B-46CB-85C8-479913A7C80F}" type="pres">
      <dgm:prSet presAssocID="{08A25B66-C1A6-4573-8DA0-2AF94D8158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10D821-DE8B-4AA9-BC19-169BE59DF08A}" type="pres">
      <dgm:prSet presAssocID="{F02DE2E8-50A1-49B2-B528-92278A0C9A6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164E1-8189-4C2F-B51E-89063234E874}" type="pres">
      <dgm:prSet presAssocID="{56B8AE52-8E56-4F08-B92B-228DCDCC5879}" presName="sibTrans" presStyleCnt="0"/>
      <dgm:spPr/>
    </dgm:pt>
    <dgm:pt modelId="{10C8FCEB-CEAA-4CFB-941E-F2540EC396BA}" type="pres">
      <dgm:prSet presAssocID="{24B1E343-B8E1-42A4-B018-FADCA4E7353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09A73-451D-4348-A319-3F080B973E68}" type="pres">
      <dgm:prSet presAssocID="{CA9CD78B-C0D2-4C13-BAE6-3F897DA712E3}" presName="sibTrans" presStyleCnt="0"/>
      <dgm:spPr/>
    </dgm:pt>
    <dgm:pt modelId="{1D9DC025-3CAF-4A42-9478-26AE9E1ED3E1}" type="pres">
      <dgm:prSet presAssocID="{A388E744-DD47-4B33-8B3E-08DA5172F5A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D5163-5829-465C-91E3-AE471100F82B}" type="pres">
      <dgm:prSet presAssocID="{B3AC9FF5-6AC1-4C5A-B220-E3A225628D55}" presName="sibTrans" presStyleCnt="0"/>
      <dgm:spPr/>
    </dgm:pt>
    <dgm:pt modelId="{8B3941C9-D12A-462A-966E-6B81C2D000B8}" type="pres">
      <dgm:prSet presAssocID="{931B978B-B5F7-40A8-A684-1F073F5F3DE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33BEA-25CB-4CC5-AF97-8807A9012EB6}" type="pres">
      <dgm:prSet presAssocID="{A1053849-CB20-41B2-A000-8060846725F6}" presName="sibTrans" presStyleCnt="0"/>
      <dgm:spPr/>
    </dgm:pt>
    <dgm:pt modelId="{1A3B4C30-9F52-4370-B18E-2213158BD799}" type="pres">
      <dgm:prSet presAssocID="{EE36F82C-015A-496E-A1E5-94A213A38CA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62052-23D2-4A5C-9DE3-315FDBA693F4}" type="pres">
      <dgm:prSet presAssocID="{FABA3DC0-B8A0-49B8-9963-EA116EC50B91}" presName="sibTrans" presStyleCnt="0"/>
      <dgm:spPr/>
    </dgm:pt>
    <dgm:pt modelId="{B29275A7-1415-4A01-95DE-F777606931B7}" type="pres">
      <dgm:prSet presAssocID="{3C35F7C3-9F3F-4A43-817D-DFD421EB504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B5FBD-66E7-4A49-83A3-D167E18EEEE8}" type="pres">
      <dgm:prSet presAssocID="{896DA1B5-1002-4288-9B33-A41D91BD7B8F}" presName="sibTrans" presStyleCnt="0"/>
      <dgm:spPr/>
    </dgm:pt>
    <dgm:pt modelId="{80D64EB7-7C1C-48CF-A0EF-D3020DD2462B}" type="pres">
      <dgm:prSet presAssocID="{33274063-A731-47EE-B16A-D5038F87FEF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F953E-DA55-4C5B-A4F3-289F5B94674E}" type="pres">
      <dgm:prSet presAssocID="{9CC03303-580E-4E65-B21F-4C53FBD86FF8}" presName="sibTrans" presStyleCnt="0"/>
      <dgm:spPr/>
    </dgm:pt>
    <dgm:pt modelId="{A384833B-831F-4E05-A713-60D98A546D23}" type="pres">
      <dgm:prSet presAssocID="{2C8BA50C-F21F-4913-AB66-4CE11472501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793974-B7FE-4A64-A87F-84530FB3D14E}" type="pres">
      <dgm:prSet presAssocID="{54F828B2-42DF-40D7-8964-F35D8F766A53}" presName="sibTrans" presStyleCnt="0"/>
      <dgm:spPr/>
    </dgm:pt>
    <dgm:pt modelId="{885000CF-0129-45F7-A124-D240A1174093}" type="pres">
      <dgm:prSet presAssocID="{7B8F29E4-7291-4790-B0A0-FC23C69B7FB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1B0DB1-6D0A-421D-92E8-C4187825C1A1}" type="presOf" srcId="{33274063-A731-47EE-B16A-D5038F87FEF2}" destId="{80D64EB7-7C1C-48CF-A0EF-D3020DD2462B}" srcOrd="0" destOrd="0" presId="urn:microsoft.com/office/officeart/2005/8/layout/default"/>
    <dgm:cxn modelId="{C18FF1D4-569A-4FE7-AA8B-C3DA7E06C1E4}" type="presOf" srcId="{7B8F29E4-7291-4790-B0A0-FC23C69B7FB7}" destId="{885000CF-0129-45F7-A124-D240A1174093}" srcOrd="0" destOrd="0" presId="urn:microsoft.com/office/officeart/2005/8/layout/default"/>
    <dgm:cxn modelId="{B05C63AC-0608-451E-BBF3-CE5357E8DF23}" type="presOf" srcId="{A388E744-DD47-4B33-8B3E-08DA5172F5A7}" destId="{1D9DC025-3CAF-4A42-9478-26AE9E1ED3E1}" srcOrd="0" destOrd="0" presId="urn:microsoft.com/office/officeart/2005/8/layout/default"/>
    <dgm:cxn modelId="{9F4335D8-5928-47FA-B2F9-70EF21536280}" type="presOf" srcId="{3C35F7C3-9F3F-4A43-817D-DFD421EB504D}" destId="{B29275A7-1415-4A01-95DE-F777606931B7}" srcOrd="0" destOrd="0" presId="urn:microsoft.com/office/officeart/2005/8/layout/default"/>
    <dgm:cxn modelId="{2CF52C1D-1E25-41B5-B1C6-48D12FB4FD85}" type="presOf" srcId="{24B1E343-B8E1-42A4-B018-FADCA4E73536}" destId="{10C8FCEB-CEAA-4CFB-941E-F2540EC396BA}" srcOrd="0" destOrd="0" presId="urn:microsoft.com/office/officeart/2005/8/layout/default"/>
    <dgm:cxn modelId="{10F449D5-2184-413A-BFB4-576534616C56}" srcId="{08A25B66-C1A6-4573-8DA0-2AF94D81586C}" destId="{A388E744-DD47-4B33-8B3E-08DA5172F5A7}" srcOrd="2" destOrd="0" parTransId="{528A9A84-BEAD-416E-9CC5-CCFE5CAE48BD}" sibTransId="{B3AC9FF5-6AC1-4C5A-B220-E3A225628D55}"/>
    <dgm:cxn modelId="{85F25C52-8EEF-467C-819D-0BC08C630275}" srcId="{08A25B66-C1A6-4573-8DA0-2AF94D81586C}" destId="{33274063-A731-47EE-B16A-D5038F87FEF2}" srcOrd="6" destOrd="0" parTransId="{ED1F731F-D3C3-4851-992C-6E6D7ECAF56E}" sibTransId="{9CC03303-580E-4E65-B21F-4C53FBD86FF8}"/>
    <dgm:cxn modelId="{C595EEE2-643A-443E-A158-CB1E11430FB8}" srcId="{08A25B66-C1A6-4573-8DA0-2AF94D81586C}" destId="{931B978B-B5F7-40A8-A684-1F073F5F3DED}" srcOrd="3" destOrd="0" parTransId="{DF09E656-9B82-41B0-B627-96C61BC817C5}" sibTransId="{A1053849-CB20-41B2-A000-8060846725F6}"/>
    <dgm:cxn modelId="{63161248-75B7-43D2-AA64-EDCD4BEEF69B}" srcId="{08A25B66-C1A6-4573-8DA0-2AF94D81586C}" destId="{EE36F82C-015A-496E-A1E5-94A213A38CAC}" srcOrd="4" destOrd="0" parTransId="{017C06E1-7A20-4CF2-B170-55B5F3F16B91}" sibTransId="{FABA3DC0-B8A0-49B8-9963-EA116EC50B91}"/>
    <dgm:cxn modelId="{8A693E65-7138-4156-A93C-DAC47D656979}" type="presOf" srcId="{931B978B-B5F7-40A8-A684-1F073F5F3DED}" destId="{8B3941C9-D12A-462A-966E-6B81C2D000B8}" srcOrd="0" destOrd="0" presId="urn:microsoft.com/office/officeart/2005/8/layout/default"/>
    <dgm:cxn modelId="{9A43EA25-F344-4EA6-B74E-B4452D691D87}" srcId="{08A25B66-C1A6-4573-8DA0-2AF94D81586C}" destId="{24B1E343-B8E1-42A4-B018-FADCA4E73536}" srcOrd="1" destOrd="0" parTransId="{2BBDBD9F-9E24-4101-84A2-E5C1642B721E}" sibTransId="{CA9CD78B-C0D2-4C13-BAE6-3F897DA712E3}"/>
    <dgm:cxn modelId="{DCD01029-FB8A-4CF4-92E3-F3EF1D396884}" srcId="{08A25B66-C1A6-4573-8DA0-2AF94D81586C}" destId="{2C8BA50C-F21F-4913-AB66-4CE11472501A}" srcOrd="7" destOrd="0" parTransId="{F08D6925-2B8F-477E-9B0D-EC6B5E2E00A5}" sibTransId="{54F828B2-42DF-40D7-8964-F35D8F766A53}"/>
    <dgm:cxn modelId="{7638275F-49E3-4069-BEA5-90791A6B4DCA}" srcId="{08A25B66-C1A6-4573-8DA0-2AF94D81586C}" destId="{3C35F7C3-9F3F-4A43-817D-DFD421EB504D}" srcOrd="5" destOrd="0" parTransId="{550E0928-BEEE-4BA7-8B0B-07432074CBFB}" sibTransId="{896DA1B5-1002-4288-9B33-A41D91BD7B8F}"/>
    <dgm:cxn modelId="{AD0056A6-3972-4303-8F7E-D4D4F2F4D8AB}" type="presOf" srcId="{EE36F82C-015A-496E-A1E5-94A213A38CAC}" destId="{1A3B4C30-9F52-4370-B18E-2213158BD799}" srcOrd="0" destOrd="0" presId="urn:microsoft.com/office/officeart/2005/8/layout/default"/>
    <dgm:cxn modelId="{9F5893AA-1BA6-4521-97E7-8222ECDADC05}" type="presOf" srcId="{F02DE2E8-50A1-49B2-B528-92278A0C9A62}" destId="{7910D821-DE8B-4AA9-BC19-169BE59DF08A}" srcOrd="0" destOrd="0" presId="urn:microsoft.com/office/officeart/2005/8/layout/default"/>
    <dgm:cxn modelId="{22B004D2-7CA3-4AD8-9D97-DF1E40668607}" type="presOf" srcId="{2C8BA50C-F21F-4913-AB66-4CE11472501A}" destId="{A384833B-831F-4E05-A713-60D98A546D23}" srcOrd="0" destOrd="0" presId="urn:microsoft.com/office/officeart/2005/8/layout/default"/>
    <dgm:cxn modelId="{F2B68FED-C9BE-4958-B5E2-91C9F096D04F}" srcId="{08A25B66-C1A6-4573-8DA0-2AF94D81586C}" destId="{7B8F29E4-7291-4790-B0A0-FC23C69B7FB7}" srcOrd="8" destOrd="0" parTransId="{55818F3B-5E37-4B70-806C-3E354F579475}" sibTransId="{7E410DAE-EE76-4453-8F72-C16D46C19C88}"/>
    <dgm:cxn modelId="{8F4B3D8F-68A6-4AF4-9ACE-27861D5B0D6C}" type="presOf" srcId="{08A25B66-C1A6-4573-8DA0-2AF94D81586C}" destId="{4A9524AC-A90B-46CB-85C8-479913A7C80F}" srcOrd="0" destOrd="0" presId="urn:microsoft.com/office/officeart/2005/8/layout/default"/>
    <dgm:cxn modelId="{FAD08DCA-E6A2-48F9-A2CE-F045202FC899}" srcId="{08A25B66-C1A6-4573-8DA0-2AF94D81586C}" destId="{F02DE2E8-50A1-49B2-B528-92278A0C9A62}" srcOrd="0" destOrd="0" parTransId="{AF818923-8D04-4574-8C78-45ACBEC7AE34}" sibTransId="{56B8AE52-8E56-4F08-B92B-228DCDCC5879}"/>
    <dgm:cxn modelId="{E1A02B9F-6711-45C2-97F6-7ABCE68D8CBF}" type="presParOf" srcId="{4A9524AC-A90B-46CB-85C8-479913A7C80F}" destId="{7910D821-DE8B-4AA9-BC19-169BE59DF08A}" srcOrd="0" destOrd="0" presId="urn:microsoft.com/office/officeart/2005/8/layout/default"/>
    <dgm:cxn modelId="{40ADE0B0-8F75-4267-92DC-36008AFA1F5D}" type="presParOf" srcId="{4A9524AC-A90B-46CB-85C8-479913A7C80F}" destId="{9EF164E1-8189-4C2F-B51E-89063234E874}" srcOrd="1" destOrd="0" presId="urn:microsoft.com/office/officeart/2005/8/layout/default"/>
    <dgm:cxn modelId="{5076DDF4-145F-47C9-97F3-6AA0ECE2D8C1}" type="presParOf" srcId="{4A9524AC-A90B-46CB-85C8-479913A7C80F}" destId="{10C8FCEB-CEAA-4CFB-941E-F2540EC396BA}" srcOrd="2" destOrd="0" presId="urn:microsoft.com/office/officeart/2005/8/layout/default"/>
    <dgm:cxn modelId="{31AC37C9-30D5-4A63-9A01-3F50C20FF0DD}" type="presParOf" srcId="{4A9524AC-A90B-46CB-85C8-479913A7C80F}" destId="{0B209A73-451D-4348-A319-3F080B973E68}" srcOrd="3" destOrd="0" presId="urn:microsoft.com/office/officeart/2005/8/layout/default"/>
    <dgm:cxn modelId="{385F0062-EF03-4A7E-9D13-867942A95085}" type="presParOf" srcId="{4A9524AC-A90B-46CB-85C8-479913A7C80F}" destId="{1D9DC025-3CAF-4A42-9478-26AE9E1ED3E1}" srcOrd="4" destOrd="0" presId="urn:microsoft.com/office/officeart/2005/8/layout/default"/>
    <dgm:cxn modelId="{4233B9DC-BE5C-442E-BA13-C6D206AE513E}" type="presParOf" srcId="{4A9524AC-A90B-46CB-85C8-479913A7C80F}" destId="{D1FD5163-5829-465C-91E3-AE471100F82B}" srcOrd="5" destOrd="0" presId="urn:microsoft.com/office/officeart/2005/8/layout/default"/>
    <dgm:cxn modelId="{AA7462B2-9B1F-4D95-9C77-A4180EE1C6C8}" type="presParOf" srcId="{4A9524AC-A90B-46CB-85C8-479913A7C80F}" destId="{8B3941C9-D12A-462A-966E-6B81C2D000B8}" srcOrd="6" destOrd="0" presId="urn:microsoft.com/office/officeart/2005/8/layout/default"/>
    <dgm:cxn modelId="{69916599-5000-4A50-A1F1-D91236896B9D}" type="presParOf" srcId="{4A9524AC-A90B-46CB-85C8-479913A7C80F}" destId="{73C33BEA-25CB-4CC5-AF97-8807A9012EB6}" srcOrd="7" destOrd="0" presId="urn:microsoft.com/office/officeart/2005/8/layout/default"/>
    <dgm:cxn modelId="{82E1F8DE-742B-49B1-81F2-E748543FDA08}" type="presParOf" srcId="{4A9524AC-A90B-46CB-85C8-479913A7C80F}" destId="{1A3B4C30-9F52-4370-B18E-2213158BD799}" srcOrd="8" destOrd="0" presId="urn:microsoft.com/office/officeart/2005/8/layout/default"/>
    <dgm:cxn modelId="{FEA33E66-013A-41B0-8DAA-6485673CF237}" type="presParOf" srcId="{4A9524AC-A90B-46CB-85C8-479913A7C80F}" destId="{7C062052-23D2-4A5C-9DE3-315FDBA693F4}" srcOrd="9" destOrd="0" presId="urn:microsoft.com/office/officeart/2005/8/layout/default"/>
    <dgm:cxn modelId="{52A6F1FE-97DF-4073-BE46-DF68A0588769}" type="presParOf" srcId="{4A9524AC-A90B-46CB-85C8-479913A7C80F}" destId="{B29275A7-1415-4A01-95DE-F777606931B7}" srcOrd="10" destOrd="0" presId="urn:microsoft.com/office/officeart/2005/8/layout/default"/>
    <dgm:cxn modelId="{CEBCBDD8-5A2C-46A7-8B65-2C400D02B7F9}" type="presParOf" srcId="{4A9524AC-A90B-46CB-85C8-479913A7C80F}" destId="{C5CB5FBD-66E7-4A49-83A3-D167E18EEEE8}" srcOrd="11" destOrd="0" presId="urn:microsoft.com/office/officeart/2005/8/layout/default"/>
    <dgm:cxn modelId="{0D933E7A-7431-4799-AFFD-10BF4C837151}" type="presParOf" srcId="{4A9524AC-A90B-46CB-85C8-479913A7C80F}" destId="{80D64EB7-7C1C-48CF-A0EF-D3020DD2462B}" srcOrd="12" destOrd="0" presId="urn:microsoft.com/office/officeart/2005/8/layout/default"/>
    <dgm:cxn modelId="{D5D65AB1-8D08-44CE-A0BF-4F042F019617}" type="presParOf" srcId="{4A9524AC-A90B-46CB-85C8-479913A7C80F}" destId="{395F953E-DA55-4C5B-A4F3-289F5B94674E}" srcOrd="13" destOrd="0" presId="urn:microsoft.com/office/officeart/2005/8/layout/default"/>
    <dgm:cxn modelId="{CB066BB7-742B-450A-B2FA-60DD53BD0BB5}" type="presParOf" srcId="{4A9524AC-A90B-46CB-85C8-479913A7C80F}" destId="{A384833B-831F-4E05-A713-60D98A546D23}" srcOrd="14" destOrd="0" presId="urn:microsoft.com/office/officeart/2005/8/layout/default"/>
    <dgm:cxn modelId="{BBB24B5D-59A6-4387-8B0C-6B0553909DB5}" type="presParOf" srcId="{4A9524AC-A90B-46CB-85C8-479913A7C80F}" destId="{AC793974-B7FE-4A64-A87F-84530FB3D14E}" srcOrd="15" destOrd="0" presId="urn:microsoft.com/office/officeart/2005/8/layout/default"/>
    <dgm:cxn modelId="{5B19864A-1489-4BFD-A5CF-0E2D02361A6B}" type="presParOf" srcId="{4A9524AC-A90B-46CB-85C8-479913A7C80F}" destId="{885000CF-0129-45F7-A124-D240A117409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987946-F669-4F49-91DE-C1CCD2FF815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4356658-18F8-48BF-915B-E2BE618D05E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We are focusing on obtaining more core books for students.</a:t>
          </a:r>
          <a:r>
            <a:rPr lang="en-US" dirty="0"/>
            <a:t> </a:t>
          </a:r>
        </a:p>
      </dgm:t>
    </dgm:pt>
    <dgm:pt modelId="{3DA1E9E7-E96A-4ED8-901A-4889F5C9B6DF}" type="parTrans" cxnId="{6DAD6F48-3021-4E90-8A48-F463AF56AAA0}">
      <dgm:prSet/>
      <dgm:spPr/>
      <dgm:t>
        <a:bodyPr/>
        <a:lstStyle/>
        <a:p>
          <a:endParaRPr lang="en-US"/>
        </a:p>
      </dgm:t>
    </dgm:pt>
    <dgm:pt modelId="{F662B9E0-29DA-491B-A228-C91C84A4578F}" type="sibTrans" cxnId="{6DAD6F48-3021-4E90-8A48-F463AF56AAA0}">
      <dgm:prSet/>
      <dgm:spPr/>
      <dgm:t>
        <a:bodyPr/>
        <a:lstStyle/>
        <a:p>
          <a:endParaRPr lang="en-US"/>
        </a:p>
      </dgm:t>
    </dgm:pt>
    <dgm:pt modelId="{C0C1673B-F2A6-473B-AABF-D3C0212FCFA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Liaising with lecturers to see what’s required.  </a:t>
          </a:r>
          <a:endParaRPr lang="en-US" dirty="0"/>
        </a:p>
      </dgm:t>
    </dgm:pt>
    <dgm:pt modelId="{04AA1DEA-4904-4396-975A-A9878264346C}" type="parTrans" cxnId="{DF48BE2F-30BF-4BF5-B7E8-2D0E275F23C1}">
      <dgm:prSet/>
      <dgm:spPr/>
      <dgm:t>
        <a:bodyPr/>
        <a:lstStyle/>
        <a:p>
          <a:endParaRPr lang="en-US"/>
        </a:p>
      </dgm:t>
    </dgm:pt>
    <dgm:pt modelId="{311A56F1-9C2E-4ED5-95C2-A547544B35D6}" type="sibTrans" cxnId="{DF48BE2F-30BF-4BF5-B7E8-2D0E275F23C1}">
      <dgm:prSet/>
      <dgm:spPr/>
      <dgm:t>
        <a:bodyPr/>
        <a:lstStyle/>
        <a:p>
          <a:endParaRPr lang="en-US"/>
        </a:p>
      </dgm:t>
    </dgm:pt>
    <dgm:pt modelId="{FE9E823D-33DE-4C27-A084-D804AEC65BD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Using websites that help show eBook usage for stats. (</a:t>
          </a:r>
          <a:r>
            <a:rPr lang="en-GB" dirty="0" err="1"/>
            <a:t>e.g</a:t>
          </a:r>
          <a:r>
            <a:rPr lang="en-GB" dirty="0"/>
            <a:t> </a:t>
          </a:r>
          <a:r>
            <a:rPr lang="en-GB" dirty="0" err="1"/>
            <a:t>Bitly</a:t>
          </a:r>
          <a:r>
            <a:rPr lang="en-GB" dirty="0"/>
            <a:t>, </a:t>
          </a:r>
          <a:r>
            <a:rPr lang="en-GB" dirty="0" err="1"/>
            <a:t>Proquest</a:t>
          </a:r>
          <a:r>
            <a:rPr lang="en-GB" dirty="0"/>
            <a:t>)</a:t>
          </a:r>
          <a:endParaRPr lang="en-US" dirty="0"/>
        </a:p>
      </dgm:t>
    </dgm:pt>
    <dgm:pt modelId="{F2BF90C5-C4E6-427F-B905-38035D43F06B}" type="parTrans" cxnId="{48FEF9B2-53E8-4B24-9A8F-09279E40B72C}">
      <dgm:prSet/>
      <dgm:spPr/>
      <dgm:t>
        <a:bodyPr/>
        <a:lstStyle/>
        <a:p>
          <a:endParaRPr lang="en-US"/>
        </a:p>
      </dgm:t>
    </dgm:pt>
    <dgm:pt modelId="{B1BF46EF-9727-4A98-AA55-D2037996BF7D}" type="sibTrans" cxnId="{48FEF9B2-53E8-4B24-9A8F-09279E40B72C}">
      <dgm:prSet/>
      <dgm:spPr/>
      <dgm:t>
        <a:bodyPr/>
        <a:lstStyle/>
        <a:p>
          <a:endParaRPr lang="en-US"/>
        </a:p>
      </dgm:t>
    </dgm:pt>
    <dgm:pt modelId="{FCA6CD7F-E2D1-4626-9A97-98712A8643F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Creating and sending out reading list of eBooks we have for each subject area.  </a:t>
          </a:r>
          <a:endParaRPr lang="en-US" dirty="0"/>
        </a:p>
      </dgm:t>
    </dgm:pt>
    <dgm:pt modelId="{18B904F0-016C-4DE8-9BD4-B6E4B0B3EDA9}" type="parTrans" cxnId="{2C33E3F8-3665-44B6-8F94-A08B7F1132A3}">
      <dgm:prSet/>
      <dgm:spPr/>
      <dgm:t>
        <a:bodyPr/>
        <a:lstStyle/>
        <a:p>
          <a:endParaRPr lang="en-US"/>
        </a:p>
      </dgm:t>
    </dgm:pt>
    <dgm:pt modelId="{0FEBA65F-CD86-41B1-A019-3C0015664ACC}" type="sibTrans" cxnId="{2C33E3F8-3665-44B6-8F94-A08B7F1132A3}">
      <dgm:prSet/>
      <dgm:spPr/>
      <dgm:t>
        <a:bodyPr/>
        <a:lstStyle/>
        <a:p>
          <a:endParaRPr lang="en-US"/>
        </a:p>
      </dgm:t>
    </dgm:pt>
    <dgm:pt modelId="{238284A3-4F61-454B-B987-0DDDA06900FE}" type="pres">
      <dgm:prSet presAssocID="{2F987946-F669-4F49-91DE-C1CCD2FF8159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90AA0-DFFC-465D-B85D-5217DAEF6578}" type="pres">
      <dgm:prSet presAssocID="{84356658-18F8-48BF-915B-E2BE618D05EE}" presName="compNode" presStyleCnt="0"/>
      <dgm:spPr/>
    </dgm:pt>
    <dgm:pt modelId="{78312CDF-7F8A-4D58-9C72-D64CDBF6EB46}" type="pres">
      <dgm:prSet presAssocID="{84356658-18F8-48BF-915B-E2BE618D05EE}" presName="bgRect" presStyleLbl="bgShp" presStyleIdx="0" presStyleCnt="4"/>
      <dgm:spPr>
        <a:solidFill>
          <a:srgbClr val="012B62"/>
        </a:solidFill>
      </dgm:spPr>
    </dgm:pt>
    <dgm:pt modelId="{62BA7036-30A1-4380-AE6D-864689F9ED4A}" type="pres">
      <dgm:prSet presAssocID="{84356658-18F8-48BF-915B-E2BE618D05E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E2E9DB0-37B0-4D7D-99DB-AD3AA799B6FE}" type="pres">
      <dgm:prSet presAssocID="{84356658-18F8-48BF-915B-E2BE618D05EE}" presName="spaceRect" presStyleCnt="0"/>
      <dgm:spPr/>
    </dgm:pt>
    <dgm:pt modelId="{C7A7D6F4-176D-4EEB-B7F5-06C02280A6B5}" type="pres">
      <dgm:prSet presAssocID="{84356658-18F8-48BF-915B-E2BE618D05EE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037189C-DB2B-4761-BBCC-7A1F391CF83B}" type="pres">
      <dgm:prSet presAssocID="{F662B9E0-29DA-491B-A228-C91C84A4578F}" presName="sibTrans" presStyleCnt="0"/>
      <dgm:spPr/>
    </dgm:pt>
    <dgm:pt modelId="{B10EA6B7-FEE0-481D-9723-4F508506DB3B}" type="pres">
      <dgm:prSet presAssocID="{C0C1673B-F2A6-473B-AABF-D3C0212FCFA0}" presName="compNode" presStyleCnt="0"/>
      <dgm:spPr/>
    </dgm:pt>
    <dgm:pt modelId="{4573F51E-CAF8-4E7F-B278-D2A7E51AA936}" type="pres">
      <dgm:prSet presAssocID="{C0C1673B-F2A6-473B-AABF-D3C0212FCFA0}" presName="bgRect" presStyleLbl="bgShp" presStyleIdx="1" presStyleCnt="4"/>
      <dgm:spPr>
        <a:solidFill>
          <a:srgbClr val="012B62"/>
        </a:solidFill>
      </dgm:spPr>
    </dgm:pt>
    <dgm:pt modelId="{568C0989-B685-4A69-9F5E-968814EB2EEC}" type="pres">
      <dgm:prSet presAssocID="{C0C1673B-F2A6-473B-AABF-D3C0212FCFA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78250D0C-F81B-4359-AB14-03F7AFAE3E50}" type="pres">
      <dgm:prSet presAssocID="{C0C1673B-F2A6-473B-AABF-D3C0212FCFA0}" presName="spaceRect" presStyleCnt="0"/>
      <dgm:spPr/>
    </dgm:pt>
    <dgm:pt modelId="{7077862A-752A-41E7-9FD0-E7F595E7346D}" type="pres">
      <dgm:prSet presAssocID="{C0C1673B-F2A6-473B-AABF-D3C0212FCFA0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4B0D0F5-F885-49B4-9386-4AFE63A350F5}" type="pres">
      <dgm:prSet presAssocID="{311A56F1-9C2E-4ED5-95C2-A547544B35D6}" presName="sibTrans" presStyleCnt="0"/>
      <dgm:spPr/>
    </dgm:pt>
    <dgm:pt modelId="{806DAC25-9D10-4678-A6A3-6FC30AB72973}" type="pres">
      <dgm:prSet presAssocID="{FE9E823D-33DE-4C27-A084-D804AEC65BD1}" presName="compNode" presStyleCnt="0"/>
      <dgm:spPr/>
    </dgm:pt>
    <dgm:pt modelId="{C0EDA424-3131-4CEE-AD45-D45B55ABEE50}" type="pres">
      <dgm:prSet presAssocID="{FE9E823D-33DE-4C27-A084-D804AEC65BD1}" presName="bgRect" presStyleLbl="bgShp" presStyleIdx="2" presStyleCnt="4"/>
      <dgm:spPr>
        <a:solidFill>
          <a:srgbClr val="012B62"/>
        </a:solidFill>
      </dgm:spPr>
    </dgm:pt>
    <dgm:pt modelId="{4E961CDF-3693-4F7F-AE8F-A196306A54A8}" type="pres">
      <dgm:prSet presAssocID="{FE9E823D-33DE-4C27-A084-D804AEC65B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B636BD09-D90F-4270-B073-97DFD5395738}" type="pres">
      <dgm:prSet presAssocID="{FE9E823D-33DE-4C27-A084-D804AEC65BD1}" presName="spaceRect" presStyleCnt="0"/>
      <dgm:spPr/>
    </dgm:pt>
    <dgm:pt modelId="{EE149EEC-4B64-4D77-8569-0EE24E8B25B8}" type="pres">
      <dgm:prSet presAssocID="{FE9E823D-33DE-4C27-A084-D804AEC65BD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E11C324-870A-4E85-9E90-5AA3662F1234}" type="pres">
      <dgm:prSet presAssocID="{B1BF46EF-9727-4A98-AA55-D2037996BF7D}" presName="sibTrans" presStyleCnt="0"/>
      <dgm:spPr/>
    </dgm:pt>
    <dgm:pt modelId="{56A67532-79C9-48BB-BCB4-5E88ABB59E9D}" type="pres">
      <dgm:prSet presAssocID="{FCA6CD7F-E2D1-4626-9A97-98712A8643F2}" presName="compNode" presStyleCnt="0"/>
      <dgm:spPr/>
    </dgm:pt>
    <dgm:pt modelId="{13FD212C-4BB6-4E74-876D-D3D61464BCAE}" type="pres">
      <dgm:prSet presAssocID="{FCA6CD7F-E2D1-4626-9A97-98712A8643F2}" presName="bgRect" presStyleLbl="bgShp" presStyleIdx="3" presStyleCnt="4"/>
      <dgm:spPr>
        <a:solidFill>
          <a:srgbClr val="012B62"/>
        </a:solidFill>
      </dgm:spPr>
    </dgm:pt>
    <dgm:pt modelId="{11BF1323-C738-42EA-8367-CA5DBA9A09C8}" type="pres">
      <dgm:prSet presAssocID="{FCA6CD7F-E2D1-4626-9A97-98712A8643F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73CA25F-0F75-4C11-BCF7-082E9D1C0C7C}" type="pres">
      <dgm:prSet presAssocID="{FCA6CD7F-E2D1-4626-9A97-98712A8643F2}" presName="spaceRect" presStyleCnt="0"/>
      <dgm:spPr/>
    </dgm:pt>
    <dgm:pt modelId="{5A1B3B70-AB9D-430B-A2EE-42001D72A71A}" type="pres">
      <dgm:prSet presAssocID="{FCA6CD7F-E2D1-4626-9A97-98712A8643F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A38C08F-74D6-4287-95E1-61DB04910ECE}" type="presOf" srcId="{2F987946-F669-4F49-91DE-C1CCD2FF8159}" destId="{238284A3-4F61-454B-B987-0DDDA06900FE}" srcOrd="0" destOrd="0" presId="urn:microsoft.com/office/officeart/2018/2/layout/IconVerticalSolidList"/>
    <dgm:cxn modelId="{A92ADC2D-B7E9-43B6-871D-CC94F34982D6}" type="presOf" srcId="{FCA6CD7F-E2D1-4626-9A97-98712A8643F2}" destId="{5A1B3B70-AB9D-430B-A2EE-42001D72A71A}" srcOrd="0" destOrd="0" presId="urn:microsoft.com/office/officeart/2018/2/layout/IconVerticalSolidList"/>
    <dgm:cxn modelId="{6DAD6F48-3021-4E90-8A48-F463AF56AAA0}" srcId="{2F987946-F669-4F49-91DE-C1CCD2FF8159}" destId="{84356658-18F8-48BF-915B-E2BE618D05EE}" srcOrd="0" destOrd="0" parTransId="{3DA1E9E7-E96A-4ED8-901A-4889F5C9B6DF}" sibTransId="{F662B9E0-29DA-491B-A228-C91C84A4578F}"/>
    <dgm:cxn modelId="{E81AFD27-A364-4FEA-AF98-D62951097A02}" type="presOf" srcId="{FE9E823D-33DE-4C27-A084-D804AEC65BD1}" destId="{EE149EEC-4B64-4D77-8569-0EE24E8B25B8}" srcOrd="0" destOrd="0" presId="urn:microsoft.com/office/officeart/2018/2/layout/IconVerticalSolidList"/>
    <dgm:cxn modelId="{DF48BE2F-30BF-4BF5-B7E8-2D0E275F23C1}" srcId="{2F987946-F669-4F49-91DE-C1CCD2FF8159}" destId="{C0C1673B-F2A6-473B-AABF-D3C0212FCFA0}" srcOrd="1" destOrd="0" parTransId="{04AA1DEA-4904-4396-975A-A9878264346C}" sibTransId="{311A56F1-9C2E-4ED5-95C2-A547544B35D6}"/>
    <dgm:cxn modelId="{AD97DAAD-3002-4A7E-B432-DC72FADAA7A0}" type="presOf" srcId="{84356658-18F8-48BF-915B-E2BE618D05EE}" destId="{C7A7D6F4-176D-4EEB-B7F5-06C02280A6B5}" srcOrd="0" destOrd="0" presId="urn:microsoft.com/office/officeart/2018/2/layout/IconVerticalSolidList"/>
    <dgm:cxn modelId="{2C33E3F8-3665-44B6-8F94-A08B7F1132A3}" srcId="{2F987946-F669-4F49-91DE-C1CCD2FF8159}" destId="{FCA6CD7F-E2D1-4626-9A97-98712A8643F2}" srcOrd="3" destOrd="0" parTransId="{18B904F0-016C-4DE8-9BD4-B6E4B0B3EDA9}" sibTransId="{0FEBA65F-CD86-41B1-A019-3C0015664ACC}"/>
    <dgm:cxn modelId="{48FEF9B2-53E8-4B24-9A8F-09279E40B72C}" srcId="{2F987946-F669-4F49-91DE-C1CCD2FF8159}" destId="{FE9E823D-33DE-4C27-A084-D804AEC65BD1}" srcOrd="2" destOrd="0" parTransId="{F2BF90C5-C4E6-427F-B905-38035D43F06B}" sibTransId="{B1BF46EF-9727-4A98-AA55-D2037996BF7D}"/>
    <dgm:cxn modelId="{4EDC837F-3461-41B7-9B12-E5BEBD145AD3}" type="presOf" srcId="{C0C1673B-F2A6-473B-AABF-D3C0212FCFA0}" destId="{7077862A-752A-41E7-9FD0-E7F595E7346D}" srcOrd="0" destOrd="0" presId="urn:microsoft.com/office/officeart/2018/2/layout/IconVerticalSolidList"/>
    <dgm:cxn modelId="{EDC58E96-C56F-45A8-8F02-E2502890418D}" type="presParOf" srcId="{238284A3-4F61-454B-B987-0DDDA06900FE}" destId="{DEC90AA0-DFFC-465D-B85D-5217DAEF6578}" srcOrd="0" destOrd="0" presId="urn:microsoft.com/office/officeart/2018/2/layout/IconVerticalSolidList"/>
    <dgm:cxn modelId="{9B3E84AB-F639-49F8-8527-82D0464EF05C}" type="presParOf" srcId="{DEC90AA0-DFFC-465D-B85D-5217DAEF6578}" destId="{78312CDF-7F8A-4D58-9C72-D64CDBF6EB46}" srcOrd="0" destOrd="0" presId="urn:microsoft.com/office/officeart/2018/2/layout/IconVerticalSolidList"/>
    <dgm:cxn modelId="{18422E51-6BBD-438B-B490-30C7513F20AD}" type="presParOf" srcId="{DEC90AA0-DFFC-465D-B85D-5217DAEF6578}" destId="{62BA7036-30A1-4380-AE6D-864689F9ED4A}" srcOrd="1" destOrd="0" presId="urn:microsoft.com/office/officeart/2018/2/layout/IconVerticalSolidList"/>
    <dgm:cxn modelId="{BA2E286B-097F-439E-B051-D55DA825BA8C}" type="presParOf" srcId="{DEC90AA0-DFFC-465D-B85D-5217DAEF6578}" destId="{8E2E9DB0-37B0-4D7D-99DB-AD3AA799B6FE}" srcOrd="2" destOrd="0" presId="urn:microsoft.com/office/officeart/2018/2/layout/IconVerticalSolidList"/>
    <dgm:cxn modelId="{2A538440-01A1-43BC-B7DE-6E95FE7FC440}" type="presParOf" srcId="{DEC90AA0-DFFC-465D-B85D-5217DAEF6578}" destId="{C7A7D6F4-176D-4EEB-B7F5-06C02280A6B5}" srcOrd="3" destOrd="0" presId="urn:microsoft.com/office/officeart/2018/2/layout/IconVerticalSolidList"/>
    <dgm:cxn modelId="{C35AC6B0-AE20-4FE4-8553-431680ACD88A}" type="presParOf" srcId="{238284A3-4F61-454B-B987-0DDDA06900FE}" destId="{2037189C-DB2B-4761-BBCC-7A1F391CF83B}" srcOrd="1" destOrd="0" presId="urn:microsoft.com/office/officeart/2018/2/layout/IconVerticalSolidList"/>
    <dgm:cxn modelId="{F700C2FE-A2D0-4022-9CB7-E0A1FBB25C88}" type="presParOf" srcId="{238284A3-4F61-454B-B987-0DDDA06900FE}" destId="{B10EA6B7-FEE0-481D-9723-4F508506DB3B}" srcOrd="2" destOrd="0" presId="urn:microsoft.com/office/officeart/2018/2/layout/IconVerticalSolidList"/>
    <dgm:cxn modelId="{15B2C2E6-1371-4A9F-BC21-05632AA21754}" type="presParOf" srcId="{B10EA6B7-FEE0-481D-9723-4F508506DB3B}" destId="{4573F51E-CAF8-4E7F-B278-D2A7E51AA936}" srcOrd="0" destOrd="0" presId="urn:microsoft.com/office/officeart/2018/2/layout/IconVerticalSolidList"/>
    <dgm:cxn modelId="{B499A81C-2C45-46D2-A798-025556841B6A}" type="presParOf" srcId="{B10EA6B7-FEE0-481D-9723-4F508506DB3B}" destId="{568C0989-B685-4A69-9F5E-968814EB2EEC}" srcOrd="1" destOrd="0" presId="urn:microsoft.com/office/officeart/2018/2/layout/IconVerticalSolidList"/>
    <dgm:cxn modelId="{7E8434B3-03F7-4877-8AAB-3E45E1355526}" type="presParOf" srcId="{B10EA6B7-FEE0-481D-9723-4F508506DB3B}" destId="{78250D0C-F81B-4359-AB14-03F7AFAE3E50}" srcOrd="2" destOrd="0" presId="urn:microsoft.com/office/officeart/2018/2/layout/IconVerticalSolidList"/>
    <dgm:cxn modelId="{25EB9E1C-6666-4634-8290-5FB3C38B5546}" type="presParOf" srcId="{B10EA6B7-FEE0-481D-9723-4F508506DB3B}" destId="{7077862A-752A-41E7-9FD0-E7F595E7346D}" srcOrd="3" destOrd="0" presId="urn:microsoft.com/office/officeart/2018/2/layout/IconVerticalSolidList"/>
    <dgm:cxn modelId="{200681CE-B838-4EC5-BFA3-72329BF7EEE2}" type="presParOf" srcId="{238284A3-4F61-454B-B987-0DDDA06900FE}" destId="{F4B0D0F5-F885-49B4-9386-4AFE63A350F5}" srcOrd="3" destOrd="0" presId="urn:microsoft.com/office/officeart/2018/2/layout/IconVerticalSolidList"/>
    <dgm:cxn modelId="{8BAA797A-F76C-4BF9-B19E-39093CF800FE}" type="presParOf" srcId="{238284A3-4F61-454B-B987-0DDDA06900FE}" destId="{806DAC25-9D10-4678-A6A3-6FC30AB72973}" srcOrd="4" destOrd="0" presId="urn:microsoft.com/office/officeart/2018/2/layout/IconVerticalSolidList"/>
    <dgm:cxn modelId="{ECC2C1F9-5EF2-4420-A61D-D05E20516EC6}" type="presParOf" srcId="{806DAC25-9D10-4678-A6A3-6FC30AB72973}" destId="{C0EDA424-3131-4CEE-AD45-D45B55ABEE50}" srcOrd="0" destOrd="0" presId="urn:microsoft.com/office/officeart/2018/2/layout/IconVerticalSolidList"/>
    <dgm:cxn modelId="{0D1E8DA9-92CD-48AC-86E8-063146D64461}" type="presParOf" srcId="{806DAC25-9D10-4678-A6A3-6FC30AB72973}" destId="{4E961CDF-3693-4F7F-AE8F-A196306A54A8}" srcOrd="1" destOrd="0" presId="urn:microsoft.com/office/officeart/2018/2/layout/IconVerticalSolidList"/>
    <dgm:cxn modelId="{60C5F9EB-3C0A-439D-8BFA-C19A25768E7B}" type="presParOf" srcId="{806DAC25-9D10-4678-A6A3-6FC30AB72973}" destId="{B636BD09-D90F-4270-B073-97DFD5395738}" srcOrd="2" destOrd="0" presId="urn:microsoft.com/office/officeart/2018/2/layout/IconVerticalSolidList"/>
    <dgm:cxn modelId="{6A681AC4-BFB3-4D52-A9A1-A51C04934BC2}" type="presParOf" srcId="{806DAC25-9D10-4678-A6A3-6FC30AB72973}" destId="{EE149EEC-4B64-4D77-8569-0EE24E8B25B8}" srcOrd="3" destOrd="0" presId="urn:microsoft.com/office/officeart/2018/2/layout/IconVerticalSolidList"/>
    <dgm:cxn modelId="{2DF52170-42B6-43F1-BBBB-ACA52E79C04F}" type="presParOf" srcId="{238284A3-4F61-454B-B987-0DDDA06900FE}" destId="{3E11C324-870A-4E85-9E90-5AA3662F1234}" srcOrd="5" destOrd="0" presId="urn:microsoft.com/office/officeart/2018/2/layout/IconVerticalSolidList"/>
    <dgm:cxn modelId="{285CDE0D-A1AE-44B3-87B1-462468365CB2}" type="presParOf" srcId="{238284A3-4F61-454B-B987-0DDDA06900FE}" destId="{56A67532-79C9-48BB-BCB4-5E88ABB59E9D}" srcOrd="6" destOrd="0" presId="urn:microsoft.com/office/officeart/2018/2/layout/IconVerticalSolidList"/>
    <dgm:cxn modelId="{598A3EDF-881D-4787-8A13-10C885F42738}" type="presParOf" srcId="{56A67532-79C9-48BB-BCB4-5E88ABB59E9D}" destId="{13FD212C-4BB6-4E74-876D-D3D61464BCAE}" srcOrd="0" destOrd="0" presId="urn:microsoft.com/office/officeart/2018/2/layout/IconVerticalSolidList"/>
    <dgm:cxn modelId="{849BC4CC-9227-404F-A173-6E01E8728D33}" type="presParOf" srcId="{56A67532-79C9-48BB-BCB4-5E88ABB59E9D}" destId="{11BF1323-C738-42EA-8367-CA5DBA9A09C8}" srcOrd="1" destOrd="0" presId="urn:microsoft.com/office/officeart/2018/2/layout/IconVerticalSolidList"/>
    <dgm:cxn modelId="{F4217BEB-D974-41E3-A60D-A606CF79F42E}" type="presParOf" srcId="{56A67532-79C9-48BB-BCB4-5E88ABB59E9D}" destId="{A73CA25F-0F75-4C11-BCF7-082E9D1C0C7C}" srcOrd="2" destOrd="0" presId="urn:microsoft.com/office/officeart/2018/2/layout/IconVerticalSolidList"/>
    <dgm:cxn modelId="{170A026B-E435-4FEB-8351-9F21F5E219E2}" type="presParOf" srcId="{56A67532-79C9-48BB-BCB4-5E88ABB59E9D}" destId="{5A1B3B70-AB9D-430B-A2EE-42001D72A7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44F85-F7AF-4128-8408-E466415F26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0B5E7432-86AF-4AC2-AEF6-390388755997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How-to videos and online sessions demonstrating features and benefits</a:t>
          </a:r>
          <a:endParaRPr lang="en-GB">
            <a:solidFill>
              <a:schemeClr val="bg1"/>
            </a:solidFill>
          </a:endParaRPr>
        </a:p>
      </dgm:t>
    </dgm:pt>
    <dgm:pt modelId="{5545E0E6-02E1-488E-A6BF-9ABCF844BFC9}" type="parTrans" cxnId="{2516DDDA-ADA9-427E-A8CA-D58642C2438E}">
      <dgm:prSet/>
      <dgm:spPr/>
      <dgm:t>
        <a:bodyPr/>
        <a:lstStyle/>
        <a:p>
          <a:endParaRPr lang="en-GB"/>
        </a:p>
      </dgm:t>
    </dgm:pt>
    <dgm:pt modelId="{70E2D072-0202-48FD-893C-10B588B544A6}" type="sibTrans" cxnId="{2516DDDA-ADA9-427E-A8CA-D58642C2438E}">
      <dgm:prSet/>
      <dgm:spPr/>
      <dgm:t>
        <a:bodyPr/>
        <a:lstStyle/>
        <a:p>
          <a:endParaRPr lang="en-GB"/>
        </a:p>
      </dgm:t>
    </dgm:pt>
    <dgm:pt modelId="{CE7960BF-B560-40E7-B283-9574938779C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Easy for students to share work with lecturers</a:t>
          </a:r>
          <a:endParaRPr lang="en-GB">
            <a:solidFill>
              <a:schemeClr val="bg1"/>
            </a:solidFill>
          </a:endParaRPr>
        </a:p>
      </dgm:t>
    </dgm:pt>
    <dgm:pt modelId="{50E073B5-286C-4E24-9717-C3630F4788E6}" type="parTrans" cxnId="{30EA0495-FF23-47E5-875C-99111D018E04}">
      <dgm:prSet/>
      <dgm:spPr/>
      <dgm:t>
        <a:bodyPr/>
        <a:lstStyle/>
        <a:p>
          <a:endParaRPr lang="en-GB"/>
        </a:p>
      </dgm:t>
    </dgm:pt>
    <dgm:pt modelId="{17EFC8FA-102D-4A29-AC2E-919EC5BFF94F}" type="sibTrans" cxnId="{30EA0495-FF23-47E5-875C-99111D018E04}">
      <dgm:prSet/>
      <dgm:spPr/>
      <dgm:t>
        <a:bodyPr/>
        <a:lstStyle/>
        <a:p>
          <a:endParaRPr lang="en-GB"/>
        </a:p>
      </dgm:t>
    </dgm:pt>
    <dgm:pt modelId="{F80F2FD4-3ABA-4084-94B2-832CF5C03512}">
      <dgm:prSet/>
      <dgm:spPr>
        <a:solidFill>
          <a:srgbClr val="012B62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Promotes learning by giving access to a variety of apps</a:t>
          </a:r>
        </a:p>
      </dgm:t>
    </dgm:pt>
    <dgm:pt modelId="{D53EBA12-55FE-4442-9123-8397967602B8}" type="parTrans" cxnId="{43312E5F-7C41-4956-8859-6F75D2AFAE94}">
      <dgm:prSet/>
      <dgm:spPr/>
      <dgm:t>
        <a:bodyPr/>
        <a:lstStyle/>
        <a:p>
          <a:endParaRPr lang="en-GB"/>
        </a:p>
      </dgm:t>
    </dgm:pt>
    <dgm:pt modelId="{F32D77F2-EE11-4CBB-88E8-79ACC37B2C01}" type="sibTrans" cxnId="{43312E5F-7C41-4956-8859-6F75D2AFAE94}">
      <dgm:prSet/>
      <dgm:spPr/>
      <dgm:t>
        <a:bodyPr/>
        <a:lstStyle/>
        <a:p>
          <a:endParaRPr lang="en-GB"/>
        </a:p>
      </dgm:t>
    </dgm:pt>
    <dgm:pt modelId="{EA22466A-E04A-47E9-B46A-8CC6826A56D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bg1"/>
              </a:solidFill>
            </a:rPr>
            <a:t>Providing support on Office 365</a:t>
          </a:r>
          <a:r>
            <a:rPr lang="en-US"/>
            <a:t> </a:t>
          </a:r>
          <a:endParaRPr lang="en-GB"/>
        </a:p>
      </dgm:t>
    </dgm:pt>
    <dgm:pt modelId="{E9D74FEC-FCFA-4F17-B4AD-3E6F3DC9515D}" type="sibTrans" cxnId="{FC0503FE-874D-461A-9E7A-9DFE3E942F3A}">
      <dgm:prSet/>
      <dgm:spPr/>
      <dgm:t>
        <a:bodyPr/>
        <a:lstStyle/>
        <a:p>
          <a:endParaRPr lang="en-GB"/>
        </a:p>
      </dgm:t>
    </dgm:pt>
    <dgm:pt modelId="{0903A81F-58EA-47EE-BDF6-F69CD026B27B}" type="parTrans" cxnId="{FC0503FE-874D-461A-9E7A-9DFE3E942F3A}">
      <dgm:prSet/>
      <dgm:spPr/>
      <dgm:t>
        <a:bodyPr/>
        <a:lstStyle/>
        <a:p>
          <a:endParaRPr lang="en-GB"/>
        </a:p>
      </dgm:t>
    </dgm:pt>
    <dgm:pt modelId="{C774B742-47B0-4B4E-AA56-8F88B1A65AAA}" type="pres">
      <dgm:prSet presAssocID="{5A244F85-F7AF-4128-8408-E466415F269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365FE0-069D-4479-992F-9BF3CA9C230C}" type="pres">
      <dgm:prSet presAssocID="{EA22466A-E04A-47E9-B46A-8CC6826A56D0}" presName="compNode" presStyleCnt="0"/>
      <dgm:spPr/>
    </dgm:pt>
    <dgm:pt modelId="{35256771-404D-418B-8852-1FDA2F1BAC56}" type="pres">
      <dgm:prSet presAssocID="{EA22466A-E04A-47E9-B46A-8CC6826A56D0}" presName="bgRect" presStyleLbl="bgShp" presStyleIdx="0" presStyleCnt="4" custLinFactNeighborX="-11067"/>
      <dgm:spPr>
        <a:solidFill>
          <a:srgbClr val="012B62"/>
        </a:solidFill>
      </dgm:spPr>
    </dgm:pt>
    <dgm:pt modelId="{FCD306CA-868D-4434-A6FB-F70D8240F4F7}" type="pres">
      <dgm:prSet presAssocID="{EA22466A-E04A-47E9-B46A-8CC6826A56D0}" presName="iconRect" presStyleLbl="node1" presStyleIdx="0" presStyleCnt="4"/>
      <dgm:spPr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86EB4789-F4EB-40EA-9116-7CF0D77E3A6C}" type="pres">
      <dgm:prSet presAssocID="{EA22466A-E04A-47E9-B46A-8CC6826A56D0}" presName="spaceRect" presStyleCnt="0"/>
      <dgm:spPr/>
    </dgm:pt>
    <dgm:pt modelId="{A9418DB7-03B7-440D-88F8-91462C82CF6B}" type="pres">
      <dgm:prSet presAssocID="{EA22466A-E04A-47E9-B46A-8CC6826A56D0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5B4F184-3F94-4DB3-9A75-B53B1C2988F1}" type="pres">
      <dgm:prSet presAssocID="{E9D74FEC-FCFA-4F17-B4AD-3E6F3DC9515D}" presName="sibTrans" presStyleCnt="0"/>
      <dgm:spPr/>
    </dgm:pt>
    <dgm:pt modelId="{9EBA97DC-A06C-47AC-A43D-9D30A2882BEA}" type="pres">
      <dgm:prSet presAssocID="{0B5E7432-86AF-4AC2-AEF6-390388755997}" presName="compNode" presStyleCnt="0"/>
      <dgm:spPr/>
    </dgm:pt>
    <dgm:pt modelId="{3BE06095-3053-4342-90FE-58C7BAC0B6AA}" type="pres">
      <dgm:prSet presAssocID="{0B5E7432-86AF-4AC2-AEF6-390388755997}" presName="bgRect" presStyleLbl="bgShp" presStyleIdx="1" presStyleCnt="4"/>
      <dgm:spPr>
        <a:solidFill>
          <a:srgbClr val="012B62"/>
        </a:solidFill>
      </dgm:spPr>
    </dgm:pt>
    <dgm:pt modelId="{5820E794-D539-4C3C-A302-7655996EB075}" type="pres">
      <dgm:prSet presAssocID="{0B5E7432-86AF-4AC2-AEF6-390388755997}" presName="iconRect" presStyleLbl="node1" presStyleIdx="1" presStyleCnt="4"/>
      <dgm:spPr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9B4DD2A9-C4F7-4914-8DB0-33D9067436D9}" type="pres">
      <dgm:prSet presAssocID="{0B5E7432-86AF-4AC2-AEF6-390388755997}" presName="spaceRect" presStyleCnt="0"/>
      <dgm:spPr/>
    </dgm:pt>
    <dgm:pt modelId="{48C6E408-093A-476A-816F-376FCA76C7BA}" type="pres">
      <dgm:prSet presAssocID="{0B5E7432-86AF-4AC2-AEF6-390388755997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2D373A9-23C3-40FD-BC0C-6C93EBA5A94C}" type="pres">
      <dgm:prSet presAssocID="{70E2D072-0202-48FD-893C-10B588B544A6}" presName="sibTrans" presStyleCnt="0"/>
      <dgm:spPr/>
    </dgm:pt>
    <dgm:pt modelId="{9CF1D441-E0C2-4CC7-ABAE-6616A5150F39}" type="pres">
      <dgm:prSet presAssocID="{CE7960BF-B560-40E7-B283-9574938779C1}" presName="compNode" presStyleCnt="0"/>
      <dgm:spPr/>
    </dgm:pt>
    <dgm:pt modelId="{88F1230E-FF5C-4582-9610-D73AA951B3E6}" type="pres">
      <dgm:prSet presAssocID="{CE7960BF-B560-40E7-B283-9574938779C1}" presName="bgRect" presStyleLbl="bgShp" presStyleIdx="2" presStyleCnt="4"/>
      <dgm:spPr>
        <a:solidFill>
          <a:srgbClr val="012B62"/>
        </a:solidFill>
      </dgm:spPr>
    </dgm:pt>
    <dgm:pt modelId="{ACE4DB00-EAB7-4B7B-9491-9CAF0EDFFD10}" type="pres">
      <dgm:prSet presAssocID="{CE7960BF-B560-40E7-B283-9574938779C1}" presName="iconRect" presStyleLbl="node1" presStyleIdx="2" presStyleCnt="4"/>
      <dgm:spPr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A68AD01E-C3B7-4033-A731-8C08DC0AC7C5}" type="pres">
      <dgm:prSet presAssocID="{CE7960BF-B560-40E7-B283-9574938779C1}" presName="spaceRect" presStyleCnt="0"/>
      <dgm:spPr/>
    </dgm:pt>
    <dgm:pt modelId="{E9B5C88B-D97B-4F1A-B8B0-82C799AEC5D7}" type="pres">
      <dgm:prSet presAssocID="{CE7960BF-B560-40E7-B283-9574938779C1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CA3FEAE-1699-4612-8FB8-506424A02955}" type="pres">
      <dgm:prSet presAssocID="{17EFC8FA-102D-4A29-AC2E-919EC5BFF94F}" presName="sibTrans" presStyleCnt="0"/>
      <dgm:spPr/>
    </dgm:pt>
    <dgm:pt modelId="{B1AD7739-49F9-4AF0-AD82-244704C12DBF}" type="pres">
      <dgm:prSet presAssocID="{F80F2FD4-3ABA-4084-94B2-832CF5C03512}" presName="compNode" presStyleCnt="0"/>
      <dgm:spPr/>
    </dgm:pt>
    <dgm:pt modelId="{2DEE1EC6-4C3D-4BF8-8C0A-D3204E75BEA0}" type="pres">
      <dgm:prSet presAssocID="{F80F2FD4-3ABA-4084-94B2-832CF5C03512}" presName="bgRect" presStyleLbl="bgShp" presStyleIdx="3" presStyleCnt="4"/>
      <dgm:spPr>
        <a:solidFill>
          <a:srgbClr val="012B62"/>
        </a:solidFill>
      </dgm:spPr>
    </dgm:pt>
    <dgm:pt modelId="{91D25311-2297-412F-9D36-93F9FD52E5DA}" type="pres">
      <dgm:prSet presAssocID="{F80F2FD4-3ABA-4084-94B2-832CF5C03512}" presName="iconRect" presStyleLbl="node1" presStyleIdx="3" presStyleCnt="4"/>
      <dgm:spPr>
        <a:blipFill>
          <a:blip xmlns:r="http://schemas.openxmlformats.org/officeDocument/2006/relationships" r:embed="rId7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14EEC9DF-798B-48B8-B966-1E6447B4BF8A}" type="pres">
      <dgm:prSet presAssocID="{F80F2FD4-3ABA-4084-94B2-832CF5C03512}" presName="spaceRect" presStyleCnt="0"/>
      <dgm:spPr/>
    </dgm:pt>
    <dgm:pt modelId="{483251F8-4D86-4CA2-86CE-D005D6207419}" type="pres">
      <dgm:prSet presAssocID="{F80F2FD4-3ABA-4084-94B2-832CF5C03512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0EA0495-FF23-47E5-875C-99111D018E04}" srcId="{5A244F85-F7AF-4128-8408-E466415F2695}" destId="{CE7960BF-B560-40E7-B283-9574938779C1}" srcOrd="2" destOrd="0" parTransId="{50E073B5-286C-4E24-9717-C3630F4788E6}" sibTransId="{17EFC8FA-102D-4A29-AC2E-919EC5BFF94F}"/>
    <dgm:cxn modelId="{43312E5F-7C41-4956-8859-6F75D2AFAE94}" srcId="{5A244F85-F7AF-4128-8408-E466415F2695}" destId="{F80F2FD4-3ABA-4084-94B2-832CF5C03512}" srcOrd="3" destOrd="0" parTransId="{D53EBA12-55FE-4442-9123-8397967602B8}" sibTransId="{F32D77F2-EE11-4CBB-88E8-79ACC37B2C01}"/>
    <dgm:cxn modelId="{B29067F8-08F5-4975-9EAE-AF21F93E2CDE}" type="presOf" srcId="{EA22466A-E04A-47E9-B46A-8CC6826A56D0}" destId="{A9418DB7-03B7-440D-88F8-91462C82CF6B}" srcOrd="0" destOrd="0" presId="urn:microsoft.com/office/officeart/2018/2/layout/IconVerticalSolidList"/>
    <dgm:cxn modelId="{5EA882B5-FEFC-4512-9DEE-D9888C0F560B}" type="presOf" srcId="{5A244F85-F7AF-4128-8408-E466415F2695}" destId="{C774B742-47B0-4B4E-AA56-8F88B1A65AAA}" srcOrd="0" destOrd="0" presId="urn:microsoft.com/office/officeart/2018/2/layout/IconVerticalSolidList"/>
    <dgm:cxn modelId="{FC0503FE-874D-461A-9E7A-9DFE3E942F3A}" srcId="{5A244F85-F7AF-4128-8408-E466415F2695}" destId="{EA22466A-E04A-47E9-B46A-8CC6826A56D0}" srcOrd="0" destOrd="0" parTransId="{0903A81F-58EA-47EE-BDF6-F69CD026B27B}" sibTransId="{E9D74FEC-FCFA-4F17-B4AD-3E6F3DC9515D}"/>
    <dgm:cxn modelId="{B87CF2E4-AE36-4C73-A372-895945430EE4}" type="presOf" srcId="{CE7960BF-B560-40E7-B283-9574938779C1}" destId="{E9B5C88B-D97B-4F1A-B8B0-82C799AEC5D7}" srcOrd="0" destOrd="0" presId="urn:microsoft.com/office/officeart/2018/2/layout/IconVerticalSolidList"/>
    <dgm:cxn modelId="{7EDEDE96-03CC-4CB6-BD3A-E7A6169A1DBB}" type="presOf" srcId="{F80F2FD4-3ABA-4084-94B2-832CF5C03512}" destId="{483251F8-4D86-4CA2-86CE-D005D6207419}" srcOrd="0" destOrd="0" presId="urn:microsoft.com/office/officeart/2018/2/layout/IconVerticalSolidList"/>
    <dgm:cxn modelId="{F32B2DD2-3A37-4860-A4DA-54A1F391EBB7}" type="presOf" srcId="{0B5E7432-86AF-4AC2-AEF6-390388755997}" destId="{48C6E408-093A-476A-816F-376FCA76C7BA}" srcOrd="0" destOrd="0" presId="urn:microsoft.com/office/officeart/2018/2/layout/IconVerticalSolidList"/>
    <dgm:cxn modelId="{2516DDDA-ADA9-427E-A8CA-D58642C2438E}" srcId="{5A244F85-F7AF-4128-8408-E466415F2695}" destId="{0B5E7432-86AF-4AC2-AEF6-390388755997}" srcOrd="1" destOrd="0" parTransId="{5545E0E6-02E1-488E-A6BF-9ABCF844BFC9}" sibTransId="{70E2D072-0202-48FD-893C-10B588B544A6}"/>
    <dgm:cxn modelId="{FFDD28DE-7196-45DE-8117-C9E1DCF33729}" type="presParOf" srcId="{C774B742-47B0-4B4E-AA56-8F88B1A65AAA}" destId="{BF365FE0-069D-4479-992F-9BF3CA9C230C}" srcOrd="0" destOrd="0" presId="urn:microsoft.com/office/officeart/2018/2/layout/IconVerticalSolidList"/>
    <dgm:cxn modelId="{D013C65E-84FC-4DA3-8460-A15502DCCA13}" type="presParOf" srcId="{BF365FE0-069D-4479-992F-9BF3CA9C230C}" destId="{35256771-404D-418B-8852-1FDA2F1BAC56}" srcOrd="0" destOrd="0" presId="urn:microsoft.com/office/officeart/2018/2/layout/IconVerticalSolidList"/>
    <dgm:cxn modelId="{80D219FA-3B65-444F-B169-580491421B14}" type="presParOf" srcId="{BF365FE0-069D-4479-992F-9BF3CA9C230C}" destId="{FCD306CA-868D-4434-A6FB-F70D8240F4F7}" srcOrd="1" destOrd="0" presId="urn:microsoft.com/office/officeart/2018/2/layout/IconVerticalSolidList"/>
    <dgm:cxn modelId="{569FB8FD-2B56-4EB7-B1B7-EBDC29E2967E}" type="presParOf" srcId="{BF365FE0-069D-4479-992F-9BF3CA9C230C}" destId="{86EB4789-F4EB-40EA-9116-7CF0D77E3A6C}" srcOrd="2" destOrd="0" presId="urn:microsoft.com/office/officeart/2018/2/layout/IconVerticalSolidList"/>
    <dgm:cxn modelId="{C9018984-8D25-461E-8C87-AFAAD5D73715}" type="presParOf" srcId="{BF365FE0-069D-4479-992F-9BF3CA9C230C}" destId="{A9418DB7-03B7-440D-88F8-91462C82CF6B}" srcOrd="3" destOrd="0" presId="urn:microsoft.com/office/officeart/2018/2/layout/IconVerticalSolidList"/>
    <dgm:cxn modelId="{3FA5D955-C391-498C-A09B-C62D8508D797}" type="presParOf" srcId="{C774B742-47B0-4B4E-AA56-8F88B1A65AAA}" destId="{75B4F184-3F94-4DB3-9A75-B53B1C2988F1}" srcOrd="1" destOrd="0" presId="urn:microsoft.com/office/officeart/2018/2/layout/IconVerticalSolidList"/>
    <dgm:cxn modelId="{F6FDD03A-FF86-4652-B515-81FB9F0DD24E}" type="presParOf" srcId="{C774B742-47B0-4B4E-AA56-8F88B1A65AAA}" destId="{9EBA97DC-A06C-47AC-A43D-9D30A2882BEA}" srcOrd="2" destOrd="0" presId="urn:microsoft.com/office/officeart/2018/2/layout/IconVerticalSolidList"/>
    <dgm:cxn modelId="{D3DE6F34-76F3-4EF9-8BD4-37FD93439C8D}" type="presParOf" srcId="{9EBA97DC-A06C-47AC-A43D-9D30A2882BEA}" destId="{3BE06095-3053-4342-90FE-58C7BAC0B6AA}" srcOrd="0" destOrd="0" presId="urn:microsoft.com/office/officeart/2018/2/layout/IconVerticalSolidList"/>
    <dgm:cxn modelId="{20606647-54B8-48D9-8074-F6024716CEE9}" type="presParOf" srcId="{9EBA97DC-A06C-47AC-A43D-9D30A2882BEA}" destId="{5820E794-D539-4C3C-A302-7655996EB075}" srcOrd="1" destOrd="0" presId="urn:microsoft.com/office/officeart/2018/2/layout/IconVerticalSolidList"/>
    <dgm:cxn modelId="{84428775-00FF-4CDC-A562-86FF0B3026E5}" type="presParOf" srcId="{9EBA97DC-A06C-47AC-A43D-9D30A2882BEA}" destId="{9B4DD2A9-C4F7-4914-8DB0-33D9067436D9}" srcOrd="2" destOrd="0" presId="urn:microsoft.com/office/officeart/2018/2/layout/IconVerticalSolidList"/>
    <dgm:cxn modelId="{93A5B594-5C69-45E1-A53D-F4FAF7EA8BD7}" type="presParOf" srcId="{9EBA97DC-A06C-47AC-A43D-9D30A2882BEA}" destId="{48C6E408-093A-476A-816F-376FCA76C7BA}" srcOrd="3" destOrd="0" presId="urn:microsoft.com/office/officeart/2018/2/layout/IconVerticalSolidList"/>
    <dgm:cxn modelId="{0940EFF0-46B0-459B-91B7-398C7AB58C99}" type="presParOf" srcId="{C774B742-47B0-4B4E-AA56-8F88B1A65AAA}" destId="{22D373A9-23C3-40FD-BC0C-6C93EBA5A94C}" srcOrd="3" destOrd="0" presId="urn:microsoft.com/office/officeart/2018/2/layout/IconVerticalSolidList"/>
    <dgm:cxn modelId="{7F2BEDD1-4902-495A-8D67-CD9D13DB5635}" type="presParOf" srcId="{C774B742-47B0-4B4E-AA56-8F88B1A65AAA}" destId="{9CF1D441-E0C2-4CC7-ABAE-6616A5150F39}" srcOrd="4" destOrd="0" presId="urn:microsoft.com/office/officeart/2018/2/layout/IconVerticalSolidList"/>
    <dgm:cxn modelId="{346738CE-E746-46D4-BD68-B70525BEA654}" type="presParOf" srcId="{9CF1D441-E0C2-4CC7-ABAE-6616A5150F39}" destId="{88F1230E-FF5C-4582-9610-D73AA951B3E6}" srcOrd="0" destOrd="0" presId="urn:microsoft.com/office/officeart/2018/2/layout/IconVerticalSolidList"/>
    <dgm:cxn modelId="{1E646820-4D79-4012-9AA0-6D8BD0288C99}" type="presParOf" srcId="{9CF1D441-E0C2-4CC7-ABAE-6616A5150F39}" destId="{ACE4DB00-EAB7-4B7B-9491-9CAF0EDFFD10}" srcOrd="1" destOrd="0" presId="urn:microsoft.com/office/officeart/2018/2/layout/IconVerticalSolidList"/>
    <dgm:cxn modelId="{01F641A8-33BA-4B19-B6F5-39A947409A9C}" type="presParOf" srcId="{9CF1D441-E0C2-4CC7-ABAE-6616A5150F39}" destId="{A68AD01E-C3B7-4033-A731-8C08DC0AC7C5}" srcOrd="2" destOrd="0" presId="urn:microsoft.com/office/officeart/2018/2/layout/IconVerticalSolidList"/>
    <dgm:cxn modelId="{B0A16102-FCC6-4078-BCC3-8742DD957CED}" type="presParOf" srcId="{9CF1D441-E0C2-4CC7-ABAE-6616A5150F39}" destId="{E9B5C88B-D97B-4F1A-B8B0-82C799AEC5D7}" srcOrd="3" destOrd="0" presId="urn:microsoft.com/office/officeart/2018/2/layout/IconVerticalSolidList"/>
    <dgm:cxn modelId="{B422550F-CFFD-4316-8031-AE8D2CB18F26}" type="presParOf" srcId="{C774B742-47B0-4B4E-AA56-8F88B1A65AAA}" destId="{2CA3FEAE-1699-4612-8FB8-506424A02955}" srcOrd="5" destOrd="0" presId="urn:microsoft.com/office/officeart/2018/2/layout/IconVerticalSolidList"/>
    <dgm:cxn modelId="{F4DA25AA-FD9B-4B99-8645-0987CC4DA99A}" type="presParOf" srcId="{C774B742-47B0-4B4E-AA56-8F88B1A65AAA}" destId="{B1AD7739-49F9-4AF0-AD82-244704C12DBF}" srcOrd="6" destOrd="0" presId="urn:microsoft.com/office/officeart/2018/2/layout/IconVerticalSolidList"/>
    <dgm:cxn modelId="{CFD9CAB4-E949-43E6-9DA1-1D3EE53D1072}" type="presParOf" srcId="{B1AD7739-49F9-4AF0-AD82-244704C12DBF}" destId="{2DEE1EC6-4C3D-4BF8-8C0A-D3204E75BEA0}" srcOrd="0" destOrd="0" presId="urn:microsoft.com/office/officeart/2018/2/layout/IconVerticalSolidList"/>
    <dgm:cxn modelId="{814E778F-A98D-4B30-94B4-69D7659D9E9E}" type="presParOf" srcId="{B1AD7739-49F9-4AF0-AD82-244704C12DBF}" destId="{91D25311-2297-412F-9D36-93F9FD52E5DA}" srcOrd="1" destOrd="0" presId="urn:microsoft.com/office/officeart/2018/2/layout/IconVerticalSolidList"/>
    <dgm:cxn modelId="{4FAAC1B1-AED3-4C64-B168-5A1F7D78A913}" type="presParOf" srcId="{B1AD7739-49F9-4AF0-AD82-244704C12DBF}" destId="{14EEC9DF-798B-48B8-B966-1E6447B4BF8A}" srcOrd="2" destOrd="0" presId="urn:microsoft.com/office/officeart/2018/2/layout/IconVerticalSolidList"/>
    <dgm:cxn modelId="{F696605B-3FAC-4E1B-B94D-22E8808A7992}" type="presParOf" srcId="{B1AD7739-49F9-4AF0-AD82-244704C12DBF}" destId="{483251F8-4D86-4CA2-86CE-D005D62074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911FE5-AC75-4B67-8842-056D495A3D24}" type="doc">
      <dgm:prSet loTypeId="urn:microsoft.com/office/officeart/2005/8/layout/hierarchy6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F127E0B-DBED-4E2B-8E6D-84D281011BE2}">
      <dgm:prSet phldrT="[Text]" phldr="0"/>
      <dgm:spPr>
        <a:solidFill>
          <a:srgbClr val="E31D7B"/>
        </a:solidFill>
      </dgm:spPr>
      <dgm:t>
        <a:bodyPr/>
        <a:lstStyle/>
        <a:p>
          <a:pPr rtl="0"/>
          <a:r>
            <a:rPr lang="en-US" dirty="0">
              <a:latin typeface="+mj-lt"/>
            </a:rPr>
            <a:t>We are using many VLEs</a:t>
          </a:r>
          <a:endParaRPr lang="en-GB" dirty="0">
            <a:latin typeface="+mj-lt"/>
          </a:endParaRPr>
        </a:p>
      </dgm:t>
    </dgm:pt>
    <dgm:pt modelId="{F13EC106-5191-4149-BE0A-C32FF24A7CB7}" type="parTrans" cxnId="{6C76C862-F324-4AC8-A6AE-FBEA1DD10515}">
      <dgm:prSet/>
      <dgm:spPr/>
      <dgm:t>
        <a:bodyPr/>
        <a:lstStyle/>
        <a:p>
          <a:endParaRPr lang="en-GB"/>
        </a:p>
      </dgm:t>
    </dgm:pt>
    <dgm:pt modelId="{6AA9EA55-64CF-4D87-A7CD-118FE030245A}" type="sibTrans" cxnId="{6C76C862-F324-4AC8-A6AE-FBEA1DD10515}">
      <dgm:prSet/>
      <dgm:spPr/>
      <dgm:t>
        <a:bodyPr/>
        <a:lstStyle/>
        <a:p>
          <a:endParaRPr lang="en-GB"/>
        </a:p>
      </dgm:t>
    </dgm:pt>
    <dgm:pt modelId="{4F85C3F3-9D83-4BB9-97E9-9519A4E955E4}">
      <dgm:prSet phldrT="[Text]" phldr="0"/>
      <dgm:spPr>
        <a:solidFill>
          <a:srgbClr val="012B62"/>
        </a:solidFill>
      </dgm:spPr>
      <dgm:t>
        <a:bodyPr/>
        <a:lstStyle/>
        <a:p>
          <a:r>
            <a:rPr lang="en-US"/>
            <a:t>Moodle</a:t>
          </a:r>
          <a:endParaRPr lang="en-GB"/>
        </a:p>
      </dgm:t>
    </dgm:pt>
    <dgm:pt modelId="{571F39FD-2983-4E68-87A2-4DBF8F7118B2}" type="parTrans" cxnId="{309C3A09-11A7-48FC-B765-03DCC2C96D2B}">
      <dgm:prSet/>
      <dgm:spPr/>
      <dgm:t>
        <a:bodyPr/>
        <a:lstStyle/>
        <a:p>
          <a:endParaRPr lang="en-GB"/>
        </a:p>
      </dgm:t>
    </dgm:pt>
    <dgm:pt modelId="{F268D1E2-EBE5-4187-9FC8-07B751467D0F}" type="sibTrans" cxnId="{309C3A09-11A7-48FC-B765-03DCC2C96D2B}">
      <dgm:prSet/>
      <dgm:spPr/>
      <dgm:t>
        <a:bodyPr/>
        <a:lstStyle/>
        <a:p>
          <a:endParaRPr lang="en-GB"/>
        </a:p>
      </dgm:t>
    </dgm:pt>
    <dgm:pt modelId="{E8AC4258-E865-47AB-AC2C-9F6217A49A69}">
      <dgm:prSet phldrT="[Text]" phldr="0"/>
      <dgm:spPr>
        <a:solidFill>
          <a:srgbClr val="012B62"/>
        </a:solidFill>
      </dgm:spPr>
      <dgm:t>
        <a:bodyPr/>
        <a:lstStyle/>
        <a:p>
          <a:r>
            <a:rPr lang="en-US"/>
            <a:t>Canvas</a:t>
          </a:r>
          <a:endParaRPr lang="en-GB"/>
        </a:p>
      </dgm:t>
    </dgm:pt>
    <dgm:pt modelId="{6DE19060-E750-4EB9-820A-4EEFE55C2331}" type="parTrans" cxnId="{FD6310C9-0A2B-4524-B525-94EBBC51D812}">
      <dgm:prSet/>
      <dgm:spPr/>
      <dgm:t>
        <a:bodyPr/>
        <a:lstStyle/>
        <a:p>
          <a:endParaRPr lang="en-GB"/>
        </a:p>
      </dgm:t>
    </dgm:pt>
    <dgm:pt modelId="{53A3B66A-0CF9-4E31-A513-87986567786E}" type="sibTrans" cxnId="{FD6310C9-0A2B-4524-B525-94EBBC51D812}">
      <dgm:prSet/>
      <dgm:spPr/>
      <dgm:t>
        <a:bodyPr/>
        <a:lstStyle/>
        <a:p>
          <a:endParaRPr lang="en-GB"/>
        </a:p>
      </dgm:t>
    </dgm:pt>
    <dgm:pt modelId="{8CE12AB0-20FC-41D9-B8D8-646AB6E16099}">
      <dgm:prSet phldrT="[Text]" phldr="0"/>
      <dgm:spPr>
        <a:solidFill>
          <a:srgbClr val="012B62"/>
        </a:solidFill>
      </dgm:spPr>
      <dgm:t>
        <a:bodyPr/>
        <a:lstStyle/>
        <a:p>
          <a:r>
            <a:rPr lang="en-US"/>
            <a:t>Teams</a:t>
          </a:r>
          <a:endParaRPr lang="en-GB"/>
        </a:p>
      </dgm:t>
    </dgm:pt>
    <dgm:pt modelId="{B7390114-2D71-4A26-9AD5-936273A493FC}" type="parTrans" cxnId="{124A8D65-F487-4580-A32B-DA1814AEFF6A}">
      <dgm:prSet/>
      <dgm:spPr/>
      <dgm:t>
        <a:bodyPr/>
        <a:lstStyle/>
        <a:p>
          <a:endParaRPr lang="en-GB"/>
        </a:p>
      </dgm:t>
    </dgm:pt>
    <dgm:pt modelId="{CDA4F3B8-F0BD-44AD-99A1-E1E9A913860B}" type="sibTrans" cxnId="{124A8D65-F487-4580-A32B-DA1814AEFF6A}">
      <dgm:prSet/>
      <dgm:spPr/>
      <dgm:t>
        <a:bodyPr/>
        <a:lstStyle/>
        <a:p>
          <a:endParaRPr lang="en-GB"/>
        </a:p>
      </dgm:t>
    </dgm:pt>
    <dgm:pt modelId="{3E6C54A1-2AF7-4DA8-A1B2-7CF7444C1B60}">
      <dgm:prSet phldr="0"/>
      <dgm:spPr>
        <a:solidFill>
          <a:srgbClr val="012B62"/>
        </a:solidFill>
      </dgm:spPr>
      <dgm:t>
        <a:bodyPr/>
        <a:lstStyle/>
        <a:p>
          <a:pPr rtl="0"/>
          <a:r>
            <a:rPr lang="en-US"/>
            <a:t>Smart </a:t>
          </a:r>
        </a:p>
        <a:p>
          <a:pPr rtl="0"/>
          <a:r>
            <a:rPr lang="en-US"/>
            <a:t>Assessor</a:t>
          </a:r>
          <a:endParaRPr lang="en-GB"/>
        </a:p>
      </dgm:t>
    </dgm:pt>
    <dgm:pt modelId="{BAA2B5AA-4F2E-4832-ABAB-E3F09BD351A8}" type="parTrans" cxnId="{956C3E89-3684-4AFA-ADA6-B1BB3C45AEBD}">
      <dgm:prSet/>
      <dgm:spPr/>
      <dgm:t>
        <a:bodyPr/>
        <a:lstStyle/>
        <a:p>
          <a:endParaRPr lang="en-GB"/>
        </a:p>
      </dgm:t>
    </dgm:pt>
    <dgm:pt modelId="{060F12AA-908A-4E25-9C3C-114BAB81A143}" type="sibTrans" cxnId="{956C3E89-3684-4AFA-ADA6-B1BB3C45AEBD}">
      <dgm:prSet/>
      <dgm:spPr/>
      <dgm:t>
        <a:bodyPr/>
        <a:lstStyle/>
        <a:p>
          <a:endParaRPr lang="en-GB"/>
        </a:p>
      </dgm:t>
    </dgm:pt>
    <dgm:pt modelId="{A0910264-9E61-46E9-99A0-4AA4DBAE3642}" type="pres">
      <dgm:prSet presAssocID="{88911FE5-AC75-4B67-8842-056D495A3D2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223454-99D1-4726-81CB-DB033DCF0FEC}" type="pres">
      <dgm:prSet presAssocID="{88911FE5-AC75-4B67-8842-056D495A3D24}" presName="hierFlow" presStyleCnt="0"/>
      <dgm:spPr/>
    </dgm:pt>
    <dgm:pt modelId="{663304E7-D248-4157-B75F-AF0583FAA044}" type="pres">
      <dgm:prSet presAssocID="{88911FE5-AC75-4B67-8842-056D495A3D2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8E46C2-A700-4BAE-83FB-E0EAB708CB2F}" type="pres">
      <dgm:prSet presAssocID="{FF127E0B-DBED-4E2B-8E6D-84D281011BE2}" presName="Name14" presStyleCnt="0"/>
      <dgm:spPr/>
    </dgm:pt>
    <dgm:pt modelId="{5E68E5FC-A531-456F-94BF-34359C6FD63C}" type="pres">
      <dgm:prSet presAssocID="{FF127E0B-DBED-4E2B-8E6D-84D281011BE2}" presName="level1Shape" presStyleLbl="node0" presStyleIdx="0" presStyleCnt="1" custLinFactNeighborX="10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9699E2-5AEE-4C31-BDDB-E9F637526BB2}" type="pres">
      <dgm:prSet presAssocID="{FF127E0B-DBED-4E2B-8E6D-84D281011BE2}" presName="hierChild2" presStyleCnt="0"/>
      <dgm:spPr/>
    </dgm:pt>
    <dgm:pt modelId="{AEAB1C8C-AA44-4315-8E9F-A64B2E4ADF81}" type="pres">
      <dgm:prSet presAssocID="{571F39FD-2983-4E68-87A2-4DBF8F7118B2}" presName="Name19" presStyleLbl="parChTrans1D2" presStyleIdx="0" presStyleCnt="4"/>
      <dgm:spPr/>
      <dgm:t>
        <a:bodyPr/>
        <a:lstStyle/>
        <a:p>
          <a:endParaRPr lang="en-US"/>
        </a:p>
      </dgm:t>
    </dgm:pt>
    <dgm:pt modelId="{B4A25298-E9E5-4550-856F-2DBB89CB4BBF}" type="pres">
      <dgm:prSet presAssocID="{4F85C3F3-9D83-4BB9-97E9-9519A4E955E4}" presName="Name21" presStyleCnt="0"/>
      <dgm:spPr/>
    </dgm:pt>
    <dgm:pt modelId="{8F8E071A-94A8-43A1-97F7-01AEBCE2A369}" type="pres">
      <dgm:prSet presAssocID="{4F85C3F3-9D83-4BB9-97E9-9519A4E955E4}" presName="level2Shape" presStyleLbl="node2" presStyleIdx="0" presStyleCnt="4"/>
      <dgm:spPr/>
      <dgm:t>
        <a:bodyPr/>
        <a:lstStyle/>
        <a:p>
          <a:endParaRPr lang="en-US"/>
        </a:p>
      </dgm:t>
    </dgm:pt>
    <dgm:pt modelId="{E1FED2AC-21B9-422A-841E-0083DE13087A}" type="pres">
      <dgm:prSet presAssocID="{4F85C3F3-9D83-4BB9-97E9-9519A4E955E4}" presName="hierChild3" presStyleCnt="0"/>
      <dgm:spPr/>
    </dgm:pt>
    <dgm:pt modelId="{C29D3806-18B3-42E1-8E8C-255CF8A10050}" type="pres">
      <dgm:prSet presAssocID="{6DE19060-E750-4EB9-820A-4EEFE55C2331}" presName="Name19" presStyleLbl="parChTrans1D2" presStyleIdx="1" presStyleCnt="4"/>
      <dgm:spPr/>
      <dgm:t>
        <a:bodyPr/>
        <a:lstStyle/>
        <a:p>
          <a:endParaRPr lang="en-US"/>
        </a:p>
      </dgm:t>
    </dgm:pt>
    <dgm:pt modelId="{A9C2158E-5D4E-4D0D-A5BB-A3F99B72F364}" type="pres">
      <dgm:prSet presAssocID="{E8AC4258-E865-47AB-AC2C-9F6217A49A69}" presName="Name21" presStyleCnt="0"/>
      <dgm:spPr/>
    </dgm:pt>
    <dgm:pt modelId="{F8DAB2D3-9839-449B-89C4-772B7795AEC6}" type="pres">
      <dgm:prSet presAssocID="{E8AC4258-E865-47AB-AC2C-9F6217A49A69}" presName="level2Shape" presStyleLbl="node2" presStyleIdx="1" presStyleCnt="4" custLinFactNeighborX="-2194" custLinFactNeighborY="1097"/>
      <dgm:spPr/>
      <dgm:t>
        <a:bodyPr/>
        <a:lstStyle/>
        <a:p>
          <a:endParaRPr lang="en-US"/>
        </a:p>
      </dgm:t>
    </dgm:pt>
    <dgm:pt modelId="{16FA77C4-F2B8-4480-B7CB-C6C73D0EA839}" type="pres">
      <dgm:prSet presAssocID="{E8AC4258-E865-47AB-AC2C-9F6217A49A69}" presName="hierChild3" presStyleCnt="0"/>
      <dgm:spPr/>
    </dgm:pt>
    <dgm:pt modelId="{7D70B66B-F66B-4137-A773-B879BDA0192F}" type="pres">
      <dgm:prSet presAssocID="{BAA2B5AA-4F2E-4832-ABAB-E3F09BD351A8}" presName="Name19" presStyleLbl="parChTrans1D2" presStyleIdx="2" presStyleCnt="4"/>
      <dgm:spPr/>
      <dgm:t>
        <a:bodyPr/>
        <a:lstStyle/>
        <a:p>
          <a:endParaRPr lang="en-US"/>
        </a:p>
      </dgm:t>
    </dgm:pt>
    <dgm:pt modelId="{14E6248E-6602-403D-9F60-721CA21428B6}" type="pres">
      <dgm:prSet presAssocID="{3E6C54A1-2AF7-4DA8-A1B2-7CF7444C1B60}" presName="Name21" presStyleCnt="0"/>
      <dgm:spPr/>
    </dgm:pt>
    <dgm:pt modelId="{3CC53DFF-8CF3-4585-95AC-8BD0E29C120C}" type="pres">
      <dgm:prSet presAssocID="{3E6C54A1-2AF7-4DA8-A1B2-7CF7444C1B60}" presName="level2Shape" presStyleLbl="node2" presStyleIdx="2" presStyleCnt="4"/>
      <dgm:spPr/>
      <dgm:t>
        <a:bodyPr/>
        <a:lstStyle/>
        <a:p>
          <a:endParaRPr lang="en-US"/>
        </a:p>
      </dgm:t>
    </dgm:pt>
    <dgm:pt modelId="{37244F4B-38DC-47C3-86A5-C3F719281F2D}" type="pres">
      <dgm:prSet presAssocID="{3E6C54A1-2AF7-4DA8-A1B2-7CF7444C1B60}" presName="hierChild3" presStyleCnt="0"/>
      <dgm:spPr/>
    </dgm:pt>
    <dgm:pt modelId="{86A326BC-7910-4CC8-B55C-2F556FE20652}" type="pres">
      <dgm:prSet presAssocID="{B7390114-2D71-4A26-9AD5-936273A493FC}" presName="Name19" presStyleLbl="parChTrans1D2" presStyleIdx="3" presStyleCnt="4"/>
      <dgm:spPr/>
      <dgm:t>
        <a:bodyPr/>
        <a:lstStyle/>
        <a:p>
          <a:endParaRPr lang="en-US"/>
        </a:p>
      </dgm:t>
    </dgm:pt>
    <dgm:pt modelId="{284E44FD-1E0C-4205-8F30-DAFB328FF07A}" type="pres">
      <dgm:prSet presAssocID="{8CE12AB0-20FC-41D9-B8D8-646AB6E16099}" presName="Name21" presStyleCnt="0"/>
      <dgm:spPr/>
    </dgm:pt>
    <dgm:pt modelId="{ACAC7030-1701-4712-ABFD-8755E1AAEAC1}" type="pres">
      <dgm:prSet presAssocID="{8CE12AB0-20FC-41D9-B8D8-646AB6E16099}" presName="level2Shape" presStyleLbl="node2" presStyleIdx="3" presStyleCnt="4"/>
      <dgm:spPr/>
      <dgm:t>
        <a:bodyPr/>
        <a:lstStyle/>
        <a:p>
          <a:endParaRPr lang="en-US"/>
        </a:p>
      </dgm:t>
    </dgm:pt>
    <dgm:pt modelId="{9C2199C3-33FF-413E-B1ED-5984ED32D244}" type="pres">
      <dgm:prSet presAssocID="{8CE12AB0-20FC-41D9-B8D8-646AB6E16099}" presName="hierChild3" presStyleCnt="0"/>
      <dgm:spPr/>
    </dgm:pt>
    <dgm:pt modelId="{54B39C5A-19A7-4DFF-8213-C0DCC2818518}" type="pres">
      <dgm:prSet presAssocID="{88911FE5-AC75-4B67-8842-056D495A3D24}" presName="bgShapesFlow" presStyleCnt="0"/>
      <dgm:spPr/>
    </dgm:pt>
  </dgm:ptLst>
  <dgm:cxnLst>
    <dgm:cxn modelId="{4702AC84-639D-4B41-975A-287F4E81634A}" type="presOf" srcId="{B7390114-2D71-4A26-9AD5-936273A493FC}" destId="{86A326BC-7910-4CC8-B55C-2F556FE20652}" srcOrd="0" destOrd="0" presId="urn:microsoft.com/office/officeart/2005/8/layout/hierarchy6"/>
    <dgm:cxn modelId="{FD6310C9-0A2B-4524-B525-94EBBC51D812}" srcId="{FF127E0B-DBED-4E2B-8E6D-84D281011BE2}" destId="{E8AC4258-E865-47AB-AC2C-9F6217A49A69}" srcOrd="1" destOrd="0" parTransId="{6DE19060-E750-4EB9-820A-4EEFE55C2331}" sibTransId="{53A3B66A-0CF9-4E31-A513-87986567786E}"/>
    <dgm:cxn modelId="{2AA771F1-056B-4D4F-9CE6-D5050B0BB681}" type="presOf" srcId="{3E6C54A1-2AF7-4DA8-A1B2-7CF7444C1B60}" destId="{3CC53DFF-8CF3-4585-95AC-8BD0E29C120C}" srcOrd="0" destOrd="0" presId="urn:microsoft.com/office/officeart/2005/8/layout/hierarchy6"/>
    <dgm:cxn modelId="{A669FE2C-3F45-4B6E-AE59-EA4E353C0B21}" type="presOf" srcId="{E8AC4258-E865-47AB-AC2C-9F6217A49A69}" destId="{F8DAB2D3-9839-449B-89C4-772B7795AEC6}" srcOrd="0" destOrd="0" presId="urn:microsoft.com/office/officeart/2005/8/layout/hierarchy6"/>
    <dgm:cxn modelId="{309C3A09-11A7-48FC-B765-03DCC2C96D2B}" srcId="{FF127E0B-DBED-4E2B-8E6D-84D281011BE2}" destId="{4F85C3F3-9D83-4BB9-97E9-9519A4E955E4}" srcOrd="0" destOrd="0" parTransId="{571F39FD-2983-4E68-87A2-4DBF8F7118B2}" sibTransId="{F268D1E2-EBE5-4187-9FC8-07B751467D0F}"/>
    <dgm:cxn modelId="{2F022DD2-96A2-4250-A385-A71D7FDA4CFD}" type="presOf" srcId="{BAA2B5AA-4F2E-4832-ABAB-E3F09BD351A8}" destId="{7D70B66B-F66B-4137-A773-B879BDA0192F}" srcOrd="0" destOrd="0" presId="urn:microsoft.com/office/officeart/2005/8/layout/hierarchy6"/>
    <dgm:cxn modelId="{124A8D65-F487-4580-A32B-DA1814AEFF6A}" srcId="{FF127E0B-DBED-4E2B-8E6D-84D281011BE2}" destId="{8CE12AB0-20FC-41D9-B8D8-646AB6E16099}" srcOrd="3" destOrd="0" parTransId="{B7390114-2D71-4A26-9AD5-936273A493FC}" sibTransId="{CDA4F3B8-F0BD-44AD-99A1-E1E9A913860B}"/>
    <dgm:cxn modelId="{8D3F1ADC-99B1-40BC-8B3C-BE878D9A0CA5}" type="presOf" srcId="{6DE19060-E750-4EB9-820A-4EEFE55C2331}" destId="{C29D3806-18B3-42E1-8E8C-255CF8A10050}" srcOrd="0" destOrd="0" presId="urn:microsoft.com/office/officeart/2005/8/layout/hierarchy6"/>
    <dgm:cxn modelId="{5407E5E2-734F-4E84-9EF2-CA6BC82BA000}" type="presOf" srcId="{FF127E0B-DBED-4E2B-8E6D-84D281011BE2}" destId="{5E68E5FC-A531-456F-94BF-34359C6FD63C}" srcOrd="0" destOrd="0" presId="urn:microsoft.com/office/officeart/2005/8/layout/hierarchy6"/>
    <dgm:cxn modelId="{956C3E89-3684-4AFA-ADA6-B1BB3C45AEBD}" srcId="{FF127E0B-DBED-4E2B-8E6D-84D281011BE2}" destId="{3E6C54A1-2AF7-4DA8-A1B2-7CF7444C1B60}" srcOrd="2" destOrd="0" parTransId="{BAA2B5AA-4F2E-4832-ABAB-E3F09BD351A8}" sibTransId="{060F12AA-908A-4E25-9C3C-114BAB81A143}"/>
    <dgm:cxn modelId="{E02FA722-64BE-43A8-BA62-254A4478B26B}" type="presOf" srcId="{4F85C3F3-9D83-4BB9-97E9-9519A4E955E4}" destId="{8F8E071A-94A8-43A1-97F7-01AEBCE2A369}" srcOrd="0" destOrd="0" presId="urn:microsoft.com/office/officeart/2005/8/layout/hierarchy6"/>
    <dgm:cxn modelId="{6C76C862-F324-4AC8-A6AE-FBEA1DD10515}" srcId="{88911FE5-AC75-4B67-8842-056D495A3D24}" destId="{FF127E0B-DBED-4E2B-8E6D-84D281011BE2}" srcOrd="0" destOrd="0" parTransId="{F13EC106-5191-4149-BE0A-C32FF24A7CB7}" sibTransId="{6AA9EA55-64CF-4D87-A7CD-118FE030245A}"/>
    <dgm:cxn modelId="{52F0FD6F-B778-44AC-ABC7-40682AC07718}" type="presOf" srcId="{88911FE5-AC75-4B67-8842-056D495A3D24}" destId="{A0910264-9E61-46E9-99A0-4AA4DBAE3642}" srcOrd="0" destOrd="0" presId="urn:microsoft.com/office/officeart/2005/8/layout/hierarchy6"/>
    <dgm:cxn modelId="{DEF45AF7-7034-4ECA-87C5-4239E5C398DA}" type="presOf" srcId="{8CE12AB0-20FC-41D9-B8D8-646AB6E16099}" destId="{ACAC7030-1701-4712-ABFD-8755E1AAEAC1}" srcOrd="0" destOrd="0" presId="urn:microsoft.com/office/officeart/2005/8/layout/hierarchy6"/>
    <dgm:cxn modelId="{5AE9FC76-4787-4F35-922C-693A61B1D7EF}" type="presOf" srcId="{571F39FD-2983-4E68-87A2-4DBF8F7118B2}" destId="{AEAB1C8C-AA44-4315-8E9F-A64B2E4ADF81}" srcOrd="0" destOrd="0" presId="urn:microsoft.com/office/officeart/2005/8/layout/hierarchy6"/>
    <dgm:cxn modelId="{56580E3A-2E36-410F-80EA-C1890549315B}" type="presParOf" srcId="{A0910264-9E61-46E9-99A0-4AA4DBAE3642}" destId="{51223454-99D1-4726-81CB-DB033DCF0FEC}" srcOrd="0" destOrd="0" presId="urn:microsoft.com/office/officeart/2005/8/layout/hierarchy6"/>
    <dgm:cxn modelId="{0C775140-1023-4858-B85E-EA2CAACAC6F2}" type="presParOf" srcId="{51223454-99D1-4726-81CB-DB033DCF0FEC}" destId="{663304E7-D248-4157-B75F-AF0583FAA044}" srcOrd="0" destOrd="0" presId="urn:microsoft.com/office/officeart/2005/8/layout/hierarchy6"/>
    <dgm:cxn modelId="{A55D8169-5886-4726-8485-B76D557C866E}" type="presParOf" srcId="{663304E7-D248-4157-B75F-AF0583FAA044}" destId="{2B8E46C2-A700-4BAE-83FB-E0EAB708CB2F}" srcOrd="0" destOrd="0" presId="urn:microsoft.com/office/officeart/2005/8/layout/hierarchy6"/>
    <dgm:cxn modelId="{1927BF0B-107B-4B9B-800D-A2731E9109E3}" type="presParOf" srcId="{2B8E46C2-A700-4BAE-83FB-E0EAB708CB2F}" destId="{5E68E5FC-A531-456F-94BF-34359C6FD63C}" srcOrd="0" destOrd="0" presId="urn:microsoft.com/office/officeart/2005/8/layout/hierarchy6"/>
    <dgm:cxn modelId="{9BE53157-2580-471B-8C25-9767AFFDBB35}" type="presParOf" srcId="{2B8E46C2-A700-4BAE-83FB-E0EAB708CB2F}" destId="{C29699E2-5AEE-4C31-BDDB-E9F637526BB2}" srcOrd="1" destOrd="0" presId="urn:microsoft.com/office/officeart/2005/8/layout/hierarchy6"/>
    <dgm:cxn modelId="{BBB06BDF-D55D-49C8-AB92-A1802DA1C1FF}" type="presParOf" srcId="{C29699E2-5AEE-4C31-BDDB-E9F637526BB2}" destId="{AEAB1C8C-AA44-4315-8E9F-A64B2E4ADF81}" srcOrd="0" destOrd="0" presId="urn:microsoft.com/office/officeart/2005/8/layout/hierarchy6"/>
    <dgm:cxn modelId="{55F71E71-ED5B-4AF8-A405-F46289B31775}" type="presParOf" srcId="{C29699E2-5AEE-4C31-BDDB-E9F637526BB2}" destId="{B4A25298-E9E5-4550-856F-2DBB89CB4BBF}" srcOrd="1" destOrd="0" presId="urn:microsoft.com/office/officeart/2005/8/layout/hierarchy6"/>
    <dgm:cxn modelId="{896AC75D-6242-4E66-AD46-C6B2F66B3C92}" type="presParOf" srcId="{B4A25298-E9E5-4550-856F-2DBB89CB4BBF}" destId="{8F8E071A-94A8-43A1-97F7-01AEBCE2A369}" srcOrd="0" destOrd="0" presId="urn:microsoft.com/office/officeart/2005/8/layout/hierarchy6"/>
    <dgm:cxn modelId="{CA9627D7-9408-4E2B-A916-D546B1D2421E}" type="presParOf" srcId="{B4A25298-E9E5-4550-856F-2DBB89CB4BBF}" destId="{E1FED2AC-21B9-422A-841E-0083DE13087A}" srcOrd="1" destOrd="0" presId="urn:microsoft.com/office/officeart/2005/8/layout/hierarchy6"/>
    <dgm:cxn modelId="{23A709E0-137C-4158-B487-BD2E9564B424}" type="presParOf" srcId="{C29699E2-5AEE-4C31-BDDB-E9F637526BB2}" destId="{C29D3806-18B3-42E1-8E8C-255CF8A10050}" srcOrd="2" destOrd="0" presId="urn:microsoft.com/office/officeart/2005/8/layout/hierarchy6"/>
    <dgm:cxn modelId="{770018E2-1D18-40FB-95A7-42B6ADE5E3E2}" type="presParOf" srcId="{C29699E2-5AEE-4C31-BDDB-E9F637526BB2}" destId="{A9C2158E-5D4E-4D0D-A5BB-A3F99B72F364}" srcOrd="3" destOrd="0" presId="urn:microsoft.com/office/officeart/2005/8/layout/hierarchy6"/>
    <dgm:cxn modelId="{1D0D49B5-B686-4CBF-95A0-E6DB114698A8}" type="presParOf" srcId="{A9C2158E-5D4E-4D0D-A5BB-A3F99B72F364}" destId="{F8DAB2D3-9839-449B-89C4-772B7795AEC6}" srcOrd="0" destOrd="0" presId="urn:microsoft.com/office/officeart/2005/8/layout/hierarchy6"/>
    <dgm:cxn modelId="{1B30044F-477D-464D-B734-F4CDCC1EFDF0}" type="presParOf" srcId="{A9C2158E-5D4E-4D0D-A5BB-A3F99B72F364}" destId="{16FA77C4-F2B8-4480-B7CB-C6C73D0EA839}" srcOrd="1" destOrd="0" presId="urn:microsoft.com/office/officeart/2005/8/layout/hierarchy6"/>
    <dgm:cxn modelId="{0D713E46-9B0F-4719-B8E1-D60490F41834}" type="presParOf" srcId="{C29699E2-5AEE-4C31-BDDB-E9F637526BB2}" destId="{7D70B66B-F66B-4137-A773-B879BDA0192F}" srcOrd="4" destOrd="0" presId="urn:microsoft.com/office/officeart/2005/8/layout/hierarchy6"/>
    <dgm:cxn modelId="{61FCD9B7-A2AB-4A79-B4C2-17A44D833E2E}" type="presParOf" srcId="{C29699E2-5AEE-4C31-BDDB-E9F637526BB2}" destId="{14E6248E-6602-403D-9F60-721CA21428B6}" srcOrd="5" destOrd="0" presId="urn:microsoft.com/office/officeart/2005/8/layout/hierarchy6"/>
    <dgm:cxn modelId="{60A86E80-68B9-4015-B2C4-7041B9FF0F2B}" type="presParOf" srcId="{14E6248E-6602-403D-9F60-721CA21428B6}" destId="{3CC53DFF-8CF3-4585-95AC-8BD0E29C120C}" srcOrd="0" destOrd="0" presId="urn:microsoft.com/office/officeart/2005/8/layout/hierarchy6"/>
    <dgm:cxn modelId="{03D322DA-1A3B-4911-A4D5-920E2DD7939E}" type="presParOf" srcId="{14E6248E-6602-403D-9F60-721CA21428B6}" destId="{37244F4B-38DC-47C3-86A5-C3F719281F2D}" srcOrd="1" destOrd="0" presId="urn:microsoft.com/office/officeart/2005/8/layout/hierarchy6"/>
    <dgm:cxn modelId="{01E9907F-4A76-4764-8CC5-21B4519E2662}" type="presParOf" srcId="{C29699E2-5AEE-4C31-BDDB-E9F637526BB2}" destId="{86A326BC-7910-4CC8-B55C-2F556FE20652}" srcOrd="6" destOrd="0" presId="urn:microsoft.com/office/officeart/2005/8/layout/hierarchy6"/>
    <dgm:cxn modelId="{412B084A-0A44-4F1D-A202-32AD90080790}" type="presParOf" srcId="{C29699E2-5AEE-4C31-BDDB-E9F637526BB2}" destId="{284E44FD-1E0C-4205-8F30-DAFB328FF07A}" srcOrd="7" destOrd="0" presId="urn:microsoft.com/office/officeart/2005/8/layout/hierarchy6"/>
    <dgm:cxn modelId="{23293B3E-C502-4F14-9B26-3B090FB73470}" type="presParOf" srcId="{284E44FD-1E0C-4205-8F30-DAFB328FF07A}" destId="{ACAC7030-1701-4712-ABFD-8755E1AAEAC1}" srcOrd="0" destOrd="0" presId="urn:microsoft.com/office/officeart/2005/8/layout/hierarchy6"/>
    <dgm:cxn modelId="{8A1C3C53-41C9-47C7-879E-A57ABC1999F8}" type="presParOf" srcId="{284E44FD-1E0C-4205-8F30-DAFB328FF07A}" destId="{9C2199C3-33FF-413E-B1ED-5984ED32D244}" srcOrd="1" destOrd="0" presId="urn:microsoft.com/office/officeart/2005/8/layout/hierarchy6"/>
    <dgm:cxn modelId="{BC5A3E46-E7A7-42DF-A23D-75E8B6BEF796}" type="presParOf" srcId="{A0910264-9E61-46E9-99A0-4AA4DBAE3642}" destId="{54B39C5A-19A7-4DFF-8213-C0DCC281851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0D821-DE8B-4AA9-BC19-169BE59DF08A}">
      <dsp:nvSpPr>
        <dsp:cNvPr id="0" name=""/>
        <dsp:cNvSpPr/>
      </dsp:nvSpPr>
      <dsp:spPr>
        <a:xfrm>
          <a:off x="4032" y="311234"/>
          <a:ext cx="2183452" cy="1310071"/>
        </a:xfrm>
        <a:prstGeom prst="rect">
          <a:avLst/>
        </a:prstGeom>
        <a:solidFill>
          <a:srgbClr val="012B62"/>
        </a:solidFill>
        <a:ln w="12700" cap="flat" cmpd="sng" algn="ctr">
          <a:solidFill>
            <a:srgbClr val="012B6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Access to eBooks</a:t>
          </a:r>
        </a:p>
      </dsp:txBody>
      <dsp:txXfrm>
        <a:off x="4032" y="311234"/>
        <a:ext cx="2183452" cy="1310071"/>
      </dsp:txXfrm>
    </dsp:sp>
    <dsp:sp modelId="{10C8FCEB-CEAA-4CFB-941E-F2540EC396BA}">
      <dsp:nvSpPr>
        <dsp:cNvPr id="0" name=""/>
        <dsp:cNvSpPr/>
      </dsp:nvSpPr>
      <dsp:spPr>
        <a:xfrm>
          <a:off x="2405830" y="311234"/>
          <a:ext cx="2183452" cy="1310071"/>
        </a:xfrm>
        <a:prstGeom prst="rect">
          <a:avLst/>
        </a:prstGeom>
        <a:solidFill>
          <a:srgbClr val="E31D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Office 365</a:t>
          </a:r>
          <a:endParaRPr lang="en-GB" sz="2500" kern="1200"/>
        </a:p>
      </dsp:txBody>
      <dsp:txXfrm>
        <a:off x="2405830" y="311234"/>
        <a:ext cx="2183452" cy="1310071"/>
      </dsp:txXfrm>
    </dsp:sp>
    <dsp:sp modelId="{1D9DC025-3CAF-4A42-9478-26AE9E1ED3E1}">
      <dsp:nvSpPr>
        <dsp:cNvPr id="0" name=""/>
        <dsp:cNvSpPr/>
      </dsp:nvSpPr>
      <dsp:spPr>
        <a:xfrm>
          <a:off x="4807628" y="311234"/>
          <a:ext cx="2183452" cy="1310071"/>
        </a:xfrm>
        <a:prstGeom prst="rect">
          <a:avLst/>
        </a:prstGeom>
        <a:solidFill>
          <a:srgbClr val="012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Teams sessions</a:t>
          </a:r>
        </a:p>
      </dsp:txBody>
      <dsp:txXfrm>
        <a:off x="4807628" y="311234"/>
        <a:ext cx="2183452" cy="1310071"/>
      </dsp:txXfrm>
    </dsp:sp>
    <dsp:sp modelId="{8B3941C9-D12A-462A-966E-6B81C2D000B8}">
      <dsp:nvSpPr>
        <dsp:cNvPr id="0" name=""/>
        <dsp:cNvSpPr/>
      </dsp:nvSpPr>
      <dsp:spPr>
        <a:xfrm>
          <a:off x="7209425" y="311234"/>
          <a:ext cx="2183452" cy="1310071"/>
        </a:xfrm>
        <a:prstGeom prst="rect">
          <a:avLst/>
        </a:prstGeom>
        <a:solidFill>
          <a:srgbClr val="E31D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Chatbot</a:t>
          </a:r>
          <a:endParaRPr lang="en-GB" sz="2500" kern="1200"/>
        </a:p>
      </dsp:txBody>
      <dsp:txXfrm>
        <a:off x="7209425" y="311234"/>
        <a:ext cx="2183452" cy="1310071"/>
      </dsp:txXfrm>
    </dsp:sp>
    <dsp:sp modelId="{1A3B4C30-9F52-4370-B18E-2213158BD799}">
      <dsp:nvSpPr>
        <dsp:cNvPr id="0" name=""/>
        <dsp:cNvSpPr/>
      </dsp:nvSpPr>
      <dsp:spPr>
        <a:xfrm>
          <a:off x="9611223" y="311234"/>
          <a:ext cx="2183452" cy="1310071"/>
        </a:xfrm>
        <a:prstGeom prst="rect">
          <a:avLst/>
        </a:prstGeom>
        <a:solidFill>
          <a:srgbClr val="012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Online academic support</a:t>
          </a:r>
          <a:endParaRPr lang="en-GB" sz="2500" kern="1200"/>
        </a:p>
      </dsp:txBody>
      <dsp:txXfrm>
        <a:off x="9611223" y="311234"/>
        <a:ext cx="2183452" cy="1310071"/>
      </dsp:txXfrm>
    </dsp:sp>
    <dsp:sp modelId="{B29275A7-1415-4A01-95DE-F777606931B7}">
      <dsp:nvSpPr>
        <dsp:cNvPr id="0" name=""/>
        <dsp:cNvSpPr/>
      </dsp:nvSpPr>
      <dsp:spPr>
        <a:xfrm>
          <a:off x="1204931" y="1839651"/>
          <a:ext cx="2183452" cy="1310071"/>
        </a:xfrm>
        <a:prstGeom prst="rect">
          <a:avLst/>
        </a:prstGeom>
        <a:solidFill>
          <a:srgbClr val="E31D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Video platform</a:t>
          </a:r>
          <a:endParaRPr lang="en-US" sz="2500" kern="1200">
            <a:latin typeface="Sabon Next LT"/>
          </a:endParaRPr>
        </a:p>
      </dsp:txBody>
      <dsp:txXfrm>
        <a:off x="1204931" y="1839651"/>
        <a:ext cx="2183452" cy="1310071"/>
      </dsp:txXfrm>
    </dsp:sp>
    <dsp:sp modelId="{80D64EB7-7C1C-48CF-A0EF-D3020DD2462B}">
      <dsp:nvSpPr>
        <dsp:cNvPr id="0" name=""/>
        <dsp:cNvSpPr/>
      </dsp:nvSpPr>
      <dsp:spPr>
        <a:xfrm>
          <a:off x="3606729" y="1839651"/>
          <a:ext cx="2183452" cy="1310071"/>
        </a:xfrm>
        <a:prstGeom prst="rect">
          <a:avLst/>
        </a:prstGeom>
        <a:solidFill>
          <a:srgbClr val="012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Developing our VLE</a:t>
          </a:r>
        </a:p>
      </dsp:txBody>
      <dsp:txXfrm>
        <a:off x="3606729" y="1839651"/>
        <a:ext cx="2183452" cy="1310071"/>
      </dsp:txXfrm>
    </dsp:sp>
    <dsp:sp modelId="{A384833B-831F-4E05-A713-60D98A546D23}">
      <dsp:nvSpPr>
        <dsp:cNvPr id="0" name=""/>
        <dsp:cNvSpPr/>
      </dsp:nvSpPr>
      <dsp:spPr>
        <a:xfrm>
          <a:off x="6008527" y="1839651"/>
          <a:ext cx="2183452" cy="1310071"/>
        </a:xfrm>
        <a:prstGeom prst="rect">
          <a:avLst/>
        </a:prstGeom>
        <a:solidFill>
          <a:srgbClr val="E31D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Library copyright guidance</a:t>
          </a:r>
        </a:p>
      </dsp:txBody>
      <dsp:txXfrm>
        <a:off x="6008527" y="1839651"/>
        <a:ext cx="2183452" cy="1310071"/>
      </dsp:txXfrm>
    </dsp:sp>
    <dsp:sp modelId="{885000CF-0129-45F7-A124-D240A1174093}">
      <dsp:nvSpPr>
        <dsp:cNvPr id="0" name=""/>
        <dsp:cNvSpPr/>
      </dsp:nvSpPr>
      <dsp:spPr>
        <a:xfrm>
          <a:off x="8410324" y="1839651"/>
          <a:ext cx="2183452" cy="1310071"/>
        </a:xfrm>
        <a:prstGeom prst="rect">
          <a:avLst/>
        </a:prstGeom>
        <a:solidFill>
          <a:srgbClr val="012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Social Media</a:t>
          </a:r>
          <a:endParaRPr lang="en-US" sz="2500" kern="1200">
            <a:latin typeface="Sabon Next LT"/>
          </a:endParaRPr>
        </a:p>
      </dsp:txBody>
      <dsp:txXfrm>
        <a:off x="8410324" y="1839651"/>
        <a:ext cx="2183452" cy="1310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12CDF-7F8A-4D58-9C72-D64CDBF6EB46}">
      <dsp:nvSpPr>
        <dsp:cNvPr id="0" name=""/>
        <dsp:cNvSpPr/>
      </dsp:nvSpPr>
      <dsp:spPr>
        <a:xfrm>
          <a:off x="0" y="2310"/>
          <a:ext cx="7060095" cy="1171103"/>
        </a:xfrm>
        <a:prstGeom prst="roundRect">
          <a:avLst>
            <a:gd name="adj" fmla="val 10000"/>
          </a:avLst>
        </a:prstGeom>
        <a:solidFill>
          <a:srgbClr val="012B6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A7036-30A1-4380-AE6D-864689F9ED4A}">
      <dsp:nvSpPr>
        <dsp:cNvPr id="0" name=""/>
        <dsp:cNvSpPr/>
      </dsp:nvSpPr>
      <dsp:spPr>
        <a:xfrm>
          <a:off x="354258" y="265808"/>
          <a:ext cx="644106" cy="6441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7D6F4-176D-4EEB-B7F5-06C02280A6B5}">
      <dsp:nvSpPr>
        <dsp:cNvPr id="0" name=""/>
        <dsp:cNvSpPr/>
      </dsp:nvSpPr>
      <dsp:spPr>
        <a:xfrm>
          <a:off x="1352624" y="2310"/>
          <a:ext cx="5707470" cy="117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2" tIns="123942" rIns="123942" bIns="12394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We are focusing on obtaining more core books for students.</a:t>
          </a:r>
          <a:r>
            <a:rPr lang="en-US" sz="2200" kern="1200" dirty="0"/>
            <a:t> </a:t>
          </a:r>
        </a:p>
      </dsp:txBody>
      <dsp:txXfrm>
        <a:off x="1352624" y="2310"/>
        <a:ext cx="5707470" cy="1171103"/>
      </dsp:txXfrm>
    </dsp:sp>
    <dsp:sp modelId="{4573F51E-CAF8-4E7F-B278-D2A7E51AA936}">
      <dsp:nvSpPr>
        <dsp:cNvPr id="0" name=""/>
        <dsp:cNvSpPr/>
      </dsp:nvSpPr>
      <dsp:spPr>
        <a:xfrm>
          <a:off x="0" y="1466190"/>
          <a:ext cx="7060095" cy="1171103"/>
        </a:xfrm>
        <a:prstGeom prst="roundRect">
          <a:avLst>
            <a:gd name="adj" fmla="val 10000"/>
          </a:avLst>
        </a:prstGeom>
        <a:solidFill>
          <a:srgbClr val="012B6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C0989-B685-4A69-9F5E-968814EB2EEC}">
      <dsp:nvSpPr>
        <dsp:cNvPr id="0" name=""/>
        <dsp:cNvSpPr/>
      </dsp:nvSpPr>
      <dsp:spPr>
        <a:xfrm>
          <a:off x="354258" y="1729688"/>
          <a:ext cx="644106" cy="6441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7862A-752A-41E7-9FD0-E7F595E7346D}">
      <dsp:nvSpPr>
        <dsp:cNvPr id="0" name=""/>
        <dsp:cNvSpPr/>
      </dsp:nvSpPr>
      <dsp:spPr>
        <a:xfrm>
          <a:off x="1352624" y="1466190"/>
          <a:ext cx="5707470" cy="117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2" tIns="123942" rIns="123942" bIns="12394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Liaising with lecturers to see what’s required.  </a:t>
          </a:r>
          <a:endParaRPr lang="en-US" sz="2200" kern="1200" dirty="0"/>
        </a:p>
      </dsp:txBody>
      <dsp:txXfrm>
        <a:off x="1352624" y="1466190"/>
        <a:ext cx="5707470" cy="1171103"/>
      </dsp:txXfrm>
    </dsp:sp>
    <dsp:sp modelId="{C0EDA424-3131-4CEE-AD45-D45B55ABEE50}">
      <dsp:nvSpPr>
        <dsp:cNvPr id="0" name=""/>
        <dsp:cNvSpPr/>
      </dsp:nvSpPr>
      <dsp:spPr>
        <a:xfrm>
          <a:off x="0" y="2930069"/>
          <a:ext cx="7060095" cy="1171103"/>
        </a:xfrm>
        <a:prstGeom prst="roundRect">
          <a:avLst>
            <a:gd name="adj" fmla="val 10000"/>
          </a:avLst>
        </a:prstGeom>
        <a:solidFill>
          <a:srgbClr val="012B6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61CDF-3693-4F7F-AE8F-A196306A54A8}">
      <dsp:nvSpPr>
        <dsp:cNvPr id="0" name=""/>
        <dsp:cNvSpPr/>
      </dsp:nvSpPr>
      <dsp:spPr>
        <a:xfrm>
          <a:off x="354258" y="3193567"/>
          <a:ext cx="644106" cy="6441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49EEC-4B64-4D77-8569-0EE24E8B25B8}">
      <dsp:nvSpPr>
        <dsp:cNvPr id="0" name=""/>
        <dsp:cNvSpPr/>
      </dsp:nvSpPr>
      <dsp:spPr>
        <a:xfrm>
          <a:off x="1352624" y="2930069"/>
          <a:ext cx="5707470" cy="117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2" tIns="123942" rIns="123942" bIns="12394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Using websites that help show eBook usage for stats. (</a:t>
          </a:r>
          <a:r>
            <a:rPr lang="en-GB" sz="2200" kern="1200" dirty="0" err="1"/>
            <a:t>e.g</a:t>
          </a:r>
          <a:r>
            <a:rPr lang="en-GB" sz="2200" kern="1200" dirty="0"/>
            <a:t> </a:t>
          </a:r>
          <a:r>
            <a:rPr lang="en-GB" sz="2200" kern="1200" dirty="0" err="1"/>
            <a:t>Bitly</a:t>
          </a:r>
          <a:r>
            <a:rPr lang="en-GB" sz="2200" kern="1200" dirty="0"/>
            <a:t>, </a:t>
          </a:r>
          <a:r>
            <a:rPr lang="en-GB" sz="2200" kern="1200" dirty="0" err="1"/>
            <a:t>Proquest</a:t>
          </a:r>
          <a:r>
            <a:rPr lang="en-GB" sz="2200" kern="1200" dirty="0"/>
            <a:t>)</a:t>
          </a:r>
          <a:endParaRPr lang="en-US" sz="2200" kern="1200" dirty="0"/>
        </a:p>
      </dsp:txBody>
      <dsp:txXfrm>
        <a:off x="1352624" y="2930069"/>
        <a:ext cx="5707470" cy="1171103"/>
      </dsp:txXfrm>
    </dsp:sp>
    <dsp:sp modelId="{13FD212C-4BB6-4E74-876D-D3D61464BCAE}">
      <dsp:nvSpPr>
        <dsp:cNvPr id="0" name=""/>
        <dsp:cNvSpPr/>
      </dsp:nvSpPr>
      <dsp:spPr>
        <a:xfrm>
          <a:off x="0" y="4393948"/>
          <a:ext cx="7060095" cy="1171103"/>
        </a:xfrm>
        <a:prstGeom prst="roundRect">
          <a:avLst>
            <a:gd name="adj" fmla="val 10000"/>
          </a:avLst>
        </a:prstGeom>
        <a:solidFill>
          <a:srgbClr val="012B6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BF1323-C738-42EA-8367-CA5DBA9A09C8}">
      <dsp:nvSpPr>
        <dsp:cNvPr id="0" name=""/>
        <dsp:cNvSpPr/>
      </dsp:nvSpPr>
      <dsp:spPr>
        <a:xfrm>
          <a:off x="354258" y="4657447"/>
          <a:ext cx="644106" cy="6441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B3B70-AB9D-430B-A2EE-42001D72A71A}">
      <dsp:nvSpPr>
        <dsp:cNvPr id="0" name=""/>
        <dsp:cNvSpPr/>
      </dsp:nvSpPr>
      <dsp:spPr>
        <a:xfrm>
          <a:off x="1352624" y="4393948"/>
          <a:ext cx="5707470" cy="1171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942" tIns="123942" rIns="123942" bIns="123942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Creating and sending out reading list of eBooks we have for each subject area.  </a:t>
          </a:r>
          <a:endParaRPr lang="en-US" sz="2200" kern="1200" dirty="0"/>
        </a:p>
      </dsp:txBody>
      <dsp:txXfrm>
        <a:off x="1352624" y="4393948"/>
        <a:ext cx="5707470" cy="11711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56771-404D-418B-8852-1FDA2F1BAC56}">
      <dsp:nvSpPr>
        <dsp:cNvPr id="0" name=""/>
        <dsp:cNvSpPr/>
      </dsp:nvSpPr>
      <dsp:spPr>
        <a:xfrm>
          <a:off x="0" y="1351"/>
          <a:ext cx="5925310" cy="684747"/>
        </a:xfrm>
        <a:prstGeom prst="roundRect">
          <a:avLst>
            <a:gd name="adj" fmla="val 10000"/>
          </a:avLst>
        </a:prstGeom>
        <a:solidFill>
          <a:srgbClr val="012B6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D306CA-868D-4434-A6FB-F70D8240F4F7}">
      <dsp:nvSpPr>
        <dsp:cNvPr id="0" name=""/>
        <dsp:cNvSpPr/>
      </dsp:nvSpPr>
      <dsp:spPr>
        <a:xfrm>
          <a:off x="207136" y="155419"/>
          <a:ext cx="376611" cy="37661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18DB7-03B7-440D-88F8-91462C82CF6B}">
      <dsp:nvSpPr>
        <dsp:cNvPr id="0" name=""/>
        <dsp:cNvSpPr/>
      </dsp:nvSpPr>
      <dsp:spPr>
        <a:xfrm>
          <a:off x="790883" y="1351"/>
          <a:ext cx="5134426" cy="68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9" tIns="72469" rIns="72469" bIns="72469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</a:rPr>
            <a:t>Providing support on Office 365</a:t>
          </a:r>
          <a:r>
            <a:rPr lang="en-US" sz="1800" kern="1200"/>
            <a:t> </a:t>
          </a:r>
          <a:endParaRPr lang="en-GB" sz="1800" kern="1200"/>
        </a:p>
      </dsp:txBody>
      <dsp:txXfrm>
        <a:off x="790883" y="1351"/>
        <a:ext cx="5134426" cy="684747"/>
      </dsp:txXfrm>
    </dsp:sp>
    <dsp:sp modelId="{3BE06095-3053-4342-90FE-58C7BAC0B6AA}">
      <dsp:nvSpPr>
        <dsp:cNvPr id="0" name=""/>
        <dsp:cNvSpPr/>
      </dsp:nvSpPr>
      <dsp:spPr>
        <a:xfrm>
          <a:off x="0" y="857285"/>
          <a:ext cx="5925310" cy="684747"/>
        </a:xfrm>
        <a:prstGeom prst="roundRect">
          <a:avLst>
            <a:gd name="adj" fmla="val 10000"/>
          </a:avLst>
        </a:prstGeom>
        <a:solidFill>
          <a:srgbClr val="012B6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0E794-D539-4C3C-A302-7655996EB075}">
      <dsp:nvSpPr>
        <dsp:cNvPr id="0" name=""/>
        <dsp:cNvSpPr/>
      </dsp:nvSpPr>
      <dsp:spPr>
        <a:xfrm>
          <a:off x="207136" y="1011353"/>
          <a:ext cx="376611" cy="376611"/>
        </a:xfrm>
        <a:prstGeom prst="rect">
          <a:avLst/>
        </a:prstGeom>
        <a:blipFill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6E408-093A-476A-816F-376FCA76C7BA}">
      <dsp:nvSpPr>
        <dsp:cNvPr id="0" name=""/>
        <dsp:cNvSpPr/>
      </dsp:nvSpPr>
      <dsp:spPr>
        <a:xfrm>
          <a:off x="790883" y="857285"/>
          <a:ext cx="5134426" cy="68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9" tIns="72469" rIns="72469" bIns="72469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</a:rPr>
            <a:t>How-to videos and online sessions demonstrating features and benefits</a:t>
          </a:r>
          <a:endParaRPr lang="en-GB" sz="1800" kern="1200">
            <a:solidFill>
              <a:schemeClr val="bg1"/>
            </a:solidFill>
          </a:endParaRPr>
        </a:p>
      </dsp:txBody>
      <dsp:txXfrm>
        <a:off x="790883" y="857285"/>
        <a:ext cx="5134426" cy="684747"/>
      </dsp:txXfrm>
    </dsp:sp>
    <dsp:sp modelId="{88F1230E-FF5C-4582-9610-D73AA951B3E6}">
      <dsp:nvSpPr>
        <dsp:cNvPr id="0" name=""/>
        <dsp:cNvSpPr/>
      </dsp:nvSpPr>
      <dsp:spPr>
        <a:xfrm>
          <a:off x="0" y="1713219"/>
          <a:ext cx="5925310" cy="684747"/>
        </a:xfrm>
        <a:prstGeom prst="roundRect">
          <a:avLst>
            <a:gd name="adj" fmla="val 10000"/>
          </a:avLst>
        </a:prstGeom>
        <a:solidFill>
          <a:srgbClr val="012B6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4DB00-EAB7-4B7B-9491-9CAF0EDFFD10}">
      <dsp:nvSpPr>
        <dsp:cNvPr id="0" name=""/>
        <dsp:cNvSpPr/>
      </dsp:nvSpPr>
      <dsp:spPr>
        <a:xfrm>
          <a:off x="207136" y="1867287"/>
          <a:ext cx="376611" cy="376611"/>
        </a:xfrm>
        <a:prstGeom prst="rect">
          <a:avLst/>
        </a:prstGeom>
        <a:blipFill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5C88B-D97B-4F1A-B8B0-82C799AEC5D7}">
      <dsp:nvSpPr>
        <dsp:cNvPr id="0" name=""/>
        <dsp:cNvSpPr/>
      </dsp:nvSpPr>
      <dsp:spPr>
        <a:xfrm>
          <a:off x="790883" y="1713219"/>
          <a:ext cx="5134426" cy="684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9" tIns="72469" rIns="72469" bIns="72469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</a:rPr>
            <a:t>Easy for students to share work with lecturers</a:t>
          </a:r>
          <a:endParaRPr lang="en-GB" sz="1800" kern="1200">
            <a:solidFill>
              <a:schemeClr val="bg1"/>
            </a:solidFill>
          </a:endParaRPr>
        </a:p>
      </dsp:txBody>
      <dsp:txXfrm>
        <a:off x="790883" y="1713219"/>
        <a:ext cx="5134426" cy="684747"/>
      </dsp:txXfrm>
    </dsp:sp>
    <dsp:sp modelId="{2DEE1EC6-4C3D-4BF8-8C0A-D3204E75BEA0}">
      <dsp:nvSpPr>
        <dsp:cNvPr id="0" name=""/>
        <dsp:cNvSpPr/>
      </dsp:nvSpPr>
      <dsp:spPr>
        <a:xfrm>
          <a:off x="0" y="2569153"/>
          <a:ext cx="5925310" cy="684747"/>
        </a:xfrm>
        <a:prstGeom prst="roundRect">
          <a:avLst>
            <a:gd name="adj" fmla="val 10000"/>
          </a:avLst>
        </a:prstGeom>
        <a:solidFill>
          <a:srgbClr val="012B6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25311-2297-412F-9D36-93F9FD52E5DA}">
      <dsp:nvSpPr>
        <dsp:cNvPr id="0" name=""/>
        <dsp:cNvSpPr/>
      </dsp:nvSpPr>
      <dsp:spPr>
        <a:xfrm>
          <a:off x="207136" y="2723221"/>
          <a:ext cx="376611" cy="376611"/>
        </a:xfrm>
        <a:prstGeom prst="rect">
          <a:avLst/>
        </a:prstGeom>
        <a:blipFill>
          <a:blip xmlns:r="http://schemas.openxmlformats.org/officeDocument/2006/relationships" r:embed="rId7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251F8-4D86-4CA2-86CE-D005D6207419}">
      <dsp:nvSpPr>
        <dsp:cNvPr id="0" name=""/>
        <dsp:cNvSpPr/>
      </dsp:nvSpPr>
      <dsp:spPr>
        <a:xfrm>
          <a:off x="790883" y="2569153"/>
          <a:ext cx="5134426" cy="684747"/>
        </a:xfrm>
        <a:prstGeom prst="rect">
          <a:avLst/>
        </a:prstGeom>
        <a:solidFill>
          <a:srgbClr val="012B6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469" tIns="72469" rIns="72469" bIns="72469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solidFill>
                <a:schemeClr val="bg1"/>
              </a:solidFill>
            </a:rPr>
            <a:t>Promotes learning by giving access to a variety of apps</a:t>
          </a:r>
        </a:p>
      </dsp:txBody>
      <dsp:txXfrm>
        <a:off x="790883" y="2569153"/>
        <a:ext cx="5134426" cy="6847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8E5FC-A531-456F-94BF-34359C6FD63C}">
      <dsp:nvSpPr>
        <dsp:cNvPr id="0" name=""/>
        <dsp:cNvSpPr/>
      </dsp:nvSpPr>
      <dsp:spPr>
        <a:xfrm>
          <a:off x="2479958" y="440170"/>
          <a:ext cx="1263129" cy="842086"/>
        </a:xfrm>
        <a:prstGeom prst="roundRect">
          <a:avLst>
            <a:gd name="adj" fmla="val 10000"/>
          </a:avLst>
        </a:prstGeom>
        <a:solidFill>
          <a:srgbClr val="E31D7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+mj-lt"/>
            </a:rPr>
            <a:t>We are using many VLEs</a:t>
          </a:r>
          <a:endParaRPr lang="en-GB" sz="1600" kern="1200" dirty="0">
            <a:latin typeface="+mj-lt"/>
          </a:endParaRPr>
        </a:p>
      </dsp:txBody>
      <dsp:txXfrm>
        <a:off x="2504622" y="464834"/>
        <a:ext cx="1213801" cy="792758"/>
      </dsp:txXfrm>
    </dsp:sp>
    <dsp:sp modelId="{AEAB1C8C-AA44-4315-8E9F-A64B2E4ADF81}">
      <dsp:nvSpPr>
        <dsp:cNvPr id="0" name=""/>
        <dsp:cNvSpPr/>
      </dsp:nvSpPr>
      <dsp:spPr>
        <a:xfrm>
          <a:off x="634968" y="1282257"/>
          <a:ext cx="2476554" cy="336834"/>
        </a:xfrm>
        <a:custGeom>
          <a:avLst/>
          <a:gdLst/>
          <a:ahLst/>
          <a:cxnLst/>
          <a:rect l="0" t="0" r="0" b="0"/>
          <a:pathLst>
            <a:path>
              <a:moveTo>
                <a:pt x="2476554" y="0"/>
              </a:moveTo>
              <a:lnTo>
                <a:pt x="2476554" y="168417"/>
              </a:lnTo>
              <a:lnTo>
                <a:pt x="0" y="168417"/>
              </a:lnTo>
              <a:lnTo>
                <a:pt x="0" y="3368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E071A-94A8-43A1-97F7-01AEBCE2A369}">
      <dsp:nvSpPr>
        <dsp:cNvPr id="0" name=""/>
        <dsp:cNvSpPr/>
      </dsp:nvSpPr>
      <dsp:spPr>
        <a:xfrm>
          <a:off x="3403" y="1619091"/>
          <a:ext cx="1263129" cy="842086"/>
        </a:xfrm>
        <a:prstGeom prst="roundRect">
          <a:avLst>
            <a:gd name="adj" fmla="val 10000"/>
          </a:avLst>
        </a:prstGeom>
        <a:solidFill>
          <a:srgbClr val="012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Moodle</a:t>
          </a:r>
          <a:endParaRPr lang="en-GB" sz="1600" kern="1200"/>
        </a:p>
      </dsp:txBody>
      <dsp:txXfrm>
        <a:off x="28067" y="1643755"/>
        <a:ext cx="1213801" cy="792758"/>
      </dsp:txXfrm>
    </dsp:sp>
    <dsp:sp modelId="{C29D3806-18B3-42E1-8E8C-255CF8A10050}">
      <dsp:nvSpPr>
        <dsp:cNvPr id="0" name=""/>
        <dsp:cNvSpPr/>
      </dsp:nvSpPr>
      <dsp:spPr>
        <a:xfrm>
          <a:off x="2249323" y="1282257"/>
          <a:ext cx="862199" cy="346072"/>
        </a:xfrm>
        <a:custGeom>
          <a:avLst/>
          <a:gdLst/>
          <a:ahLst/>
          <a:cxnLst/>
          <a:rect l="0" t="0" r="0" b="0"/>
          <a:pathLst>
            <a:path>
              <a:moveTo>
                <a:pt x="862199" y="0"/>
              </a:moveTo>
              <a:lnTo>
                <a:pt x="862199" y="173036"/>
              </a:lnTo>
              <a:lnTo>
                <a:pt x="0" y="173036"/>
              </a:lnTo>
              <a:lnTo>
                <a:pt x="0" y="34607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AB2D3-9839-449B-89C4-772B7795AEC6}">
      <dsp:nvSpPr>
        <dsp:cNvPr id="0" name=""/>
        <dsp:cNvSpPr/>
      </dsp:nvSpPr>
      <dsp:spPr>
        <a:xfrm>
          <a:off x="1617758" y="1628329"/>
          <a:ext cx="1263129" cy="842086"/>
        </a:xfrm>
        <a:prstGeom prst="roundRect">
          <a:avLst>
            <a:gd name="adj" fmla="val 10000"/>
          </a:avLst>
        </a:prstGeom>
        <a:solidFill>
          <a:srgbClr val="012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Canvas</a:t>
          </a:r>
          <a:endParaRPr lang="en-GB" sz="1600" kern="1200"/>
        </a:p>
      </dsp:txBody>
      <dsp:txXfrm>
        <a:off x="1642422" y="1652993"/>
        <a:ext cx="1213801" cy="792758"/>
      </dsp:txXfrm>
    </dsp:sp>
    <dsp:sp modelId="{7D70B66B-F66B-4137-A773-B879BDA0192F}">
      <dsp:nvSpPr>
        <dsp:cNvPr id="0" name=""/>
        <dsp:cNvSpPr/>
      </dsp:nvSpPr>
      <dsp:spPr>
        <a:xfrm>
          <a:off x="3111523" y="1282257"/>
          <a:ext cx="807581" cy="33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17"/>
              </a:lnTo>
              <a:lnTo>
                <a:pt x="807581" y="168417"/>
              </a:lnTo>
              <a:lnTo>
                <a:pt x="807581" y="3368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53DFF-8CF3-4585-95AC-8BD0E29C120C}">
      <dsp:nvSpPr>
        <dsp:cNvPr id="0" name=""/>
        <dsp:cNvSpPr/>
      </dsp:nvSpPr>
      <dsp:spPr>
        <a:xfrm>
          <a:off x="3287540" y="1619091"/>
          <a:ext cx="1263129" cy="842086"/>
        </a:xfrm>
        <a:prstGeom prst="roundRect">
          <a:avLst>
            <a:gd name="adj" fmla="val 10000"/>
          </a:avLst>
        </a:prstGeom>
        <a:solidFill>
          <a:srgbClr val="012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Smart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Assessor</a:t>
          </a:r>
          <a:endParaRPr lang="en-GB" sz="1600" kern="1200"/>
        </a:p>
      </dsp:txBody>
      <dsp:txXfrm>
        <a:off x="3312204" y="1643755"/>
        <a:ext cx="1213801" cy="792758"/>
      </dsp:txXfrm>
    </dsp:sp>
    <dsp:sp modelId="{86A326BC-7910-4CC8-B55C-2F556FE20652}">
      <dsp:nvSpPr>
        <dsp:cNvPr id="0" name=""/>
        <dsp:cNvSpPr/>
      </dsp:nvSpPr>
      <dsp:spPr>
        <a:xfrm>
          <a:off x="3111523" y="1282257"/>
          <a:ext cx="2449650" cy="33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17"/>
              </a:lnTo>
              <a:lnTo>
                <a:pt x="2449650" y="168417"/>
              </a:lnTo>
              <a:lnTo>
                <a:pt x="2449650" y="33683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C7030-1701-4712-ABFD-8755E1AAEAC1}">
      <dsp:nvSpPr>
        <dsp:cNvPr id="0" name=""/>
        <dsp:cNvSpPr/>
      </dsp:nvSpPr>
      <dsp:spPr>
        <a:xfrm>
          <a:off x="4929608" y="1619091"/>
          <a:ext cx="1263129" cy="842086"/>
        </a:xfrm>
        <a:prstGeom prst="roundRect">
          <a:avLst>
            <a:gd name="adj" fmla="val 10000"/>
          </a:avLst>
        </a:prstGeom>
        <a:solidFill>
          <a:srgbClr val="012B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Teams</a:t>
          </a:r>
          <a:endParaRPr lang="en-GB" sz="1600" kern="1200"/>
        </a:p>
      </dsp:txBody>
      <dsp:txXfrm>
        <a:off x="4954272" y="1643755"/>
        <a:ext cx="1213801" cy="79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3B68B-F236-4D05-901E-062F116F78AD}" type="datetimeFigureOut">
              <a:rPr lang="en-GB"/>
              <a:t>31/03/2021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B7F60-A116-4799-99FD-3EE0809DDFF6}" type="slidenum">
              <a:rPr lang="en-GB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9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B7F60-A116-4799-99FD-3EE0809DDFF6}" type="slidenum">
              <a:rPr lang="en-GB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1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B7F60-A116-4799-99FD-3EE0809DDFF6}" type="slidenum">
              <a:rPr lang="en-GB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99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B7F60-A116-4799-99FD-3EE0809DDFF6}" type="slidenum">
              <a:rPr lang="en-GB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42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B7F60-A116-4799-99FD-3EE0809DDFF6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B7F60-A116-4799-99FD-3EE0809DDFF6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318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B7F60-A116-4799-99FD-3EE0809DDFF6}" type="slidenum">
              <a:rPr lang="en-GB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98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B7F60-A116-4799-99FD-3EE0809DDFF6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8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2B7F60-A116-4799-99FD-3EE0809DDFF6}" type="slidenum">
              <a:rPr lang="en-GB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7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4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3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2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7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27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4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A70F276-1833-4A75-9C1D-A56E2295A68D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1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6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4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47.svg"/><Relationship Id="rId1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3.png"/><Relationship Id="rId17" Type="http://schemas.openxmlformats.org/officeDocument/2006/relationships/image" Target="../media/image51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45.svg"/><Relationship Id="rId5" Type="http://schemas.openxmlformats.org/officeDocument/2006/relationships/image" Target="../media/image28.png"/><Relationship Id="rId15" Type="http://schemas.openxmlformats.org/officeDocument/2006/relationships/image" Target="../media/image49.svg"/><Relationship Id="rId10" Type="http://schemas.openxmlformats.org/officeDocument/2006/relationships/image" Target="../media/image32.png"/><Relationship Id="rId19" Type="http://schemas.openxmlformats.org/officeDocument/2006/relationships/image" Target="../media/image53.svg"/><Relationship Id="rId4" Type="http://schemas.openxmlformats.org/officeDocument/2006/relationships/image" Target="../media/image27.png"/><Relationship Id="rId9" Type="http://schemas.openxmlformats.org/officeDocument/2006/relationships/image" Target="../media/image43.sv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www.gcs.ac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1370" y="0"/>
            <a:ext cx="9206630" cy="1249665"/>
          </a:xfrm>
          <a:solidFill>
            <a:srgbClr val="012B62"/>
          </a:solidFill>
          <a:ln>
            <a:solidFill>
              <a:srgbClr val="012B62"/>
            </a:solidFill>
          </a:ln>
        </p:spPr>
        <p:txBody>
          <a:bodyPr anchor="t"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Supporting students using electronic resources</a:t>
            </a:r>
            <a:endParaRPr lang="en-US" sz="3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486396"/>
            <a:ext cx="9144000" cy="1642477"/>
          </a:xfrm>
        </p:spPr>
        <p:txBody>
          <a:bodyPr anchor="b">
            <a:normAutofit/>
          </a:bodyPr>
          <a:lstStyle/>
          <a:p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66610D-5750-481B-89E4-53C37F736CC2}"/>
              </a:ext>
            </a:extLst>
          </p:cNvPr>
          <p:cNvSpPr txBox="1"/>
          <p:nvPr/>
        </p:nvSpPr>
        <p:spPr>
          <a:xfrm>
            <a:off x="100208" y="6281363"/>
            <a:ext cx="40967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Gower College Swansea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A5A37E-99C8-4C6A-BB1C-1088B180A009}"/>
              </a:ext>
            </a:extLst>
          </p:cNvPr>
          <p:cNvSpPr txBox="1"/>
          <p:nvPr/>
        </p:nvSpPr>
        <p:spPr>
          <a:xfrm>
            <a:off x="8885311" y="6373696"/>
            <a:ext cx="34068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By </a:t>
            </a:r>
            <a:r>
              <a:rPr lang="en-GB">
                <a:solidFill>
                  <a:schemeClr val="bg1"/>
                </a:solidFill>
                <a:ea typeface="+mn-lt"/>
                <a:cs typeface="+mn-lt"/>
              </a:rPr>
              <a:t>Gwen Couch &amp; </a:t>
            </a:r>
            <a:r>
              <a:rPr lang="en-GB" err="1">
                <a:solidFill>
                  <a:schemeClr val="bg1"/>
                </a:solidFill>
                <a:ea typeface="+mn-lt"/>
                <a:cs typeface="+mn-lt"/>
              </a:rPr>
              <a:t>Taran</a:t>
            </a:r>
            <a:r>
              <a:rPr lang="en-GB">
                <a:solidFill>
                  <a:schemeClr val="bg1"/>
                </a:solidFill>
              </a:rPr>
              <a:t> Johal</a:t>
            </a:r>
          </a:p>
        </p:txBody>
      </p:sp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17" y="1504396"/>
            <a:ext cx="6964774" cy="4643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57B19E-AA75-4B72-99CC-240FAFB4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917" y="105891"/>
            <a:ext cx="6964774" cy="11943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b="1" dirty="0">
                <a:solidFill>
                  <a:srgbClr val="012B62"/>
                </a:solidFill>
                <a:cs typeface="Angsana New"/>
              </a:rPr>
              <a:t>Developing</a:t>
            </a:r>
            <a:br>
              <a:rPr lang="en-US" sz="4400" b="1" dirty="0">
                <a:solidFill>
                  <a:srgbClr val="012B62"/>
                </a:solidFill>
                <a:cs typeface="Angsana New"/>
              </a:rPr>
            </a:br>
            <a:r>
              <a:rPr lang="en-US" sz="4400" b="1" dirty="0">
                <a:solidFill>
                  <a:srgbClr val="012B62"/>
                </a:solidFill>
                <a:cs typeface="Angsana New"/>
              </a:rPr>
              <a:t> VLE</a:t>
            </a:r>
          </a:p>
        </p:txBody>
      </p:sp>
      <p:graphicFrame>
        <p:nvGraphicFramePr>
          <p:cNvPr id="318" name="Diagram 318">
            <a:extLst>
              <a:ext uri="{FF2B5EF4-FFF2-40B4-BE49-F238E27FC236}">
                <a16:creationId xmlns:a16="http://schemas.microsoft.com/office/drawing/2014/main" id="{3907D588-C92B-47BD-B25A-6203712F0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0678604"/>
              </p:ext>
            </p:extLst>
          </p:nvPr>
        </p:nvGraphicFramePr>
        <p:xfrm>
          <a:off x="2942233" y="1504396"/>
          <a:ext cx="6196142" cy="290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73468" y="4270584"/>
            <a:ext cx="1733671" cy="1155780"/>
            <a:chOff x="3403794" y="919255"/>
            <a:chExt cx="1733671" cy="1155780"/>
          </a:xfrm>
        </p:grpSpPr>
        <p:sp>
          <p:nvSpPr>
            <p:cNvPr id="12" name="Rounded Rectangle 11"/>
            <p:cNvSpPr/>
            <p:nvPr/>
          </p:nvSpPr>
          <p:spPr>
            <a:xfrm>
              <a:off x="3403794" y="919255"/>
              <a:ext cx="1733671" cy="1155780"/>
            </a:xfrm>
            <a:prstGeom prst="roundRect">
              <a:avLst>
                <a:gd name="adj" fmla="val 10000"/>
              </a:avLst>
            </a:prstGeom>
            <a:solidFill>
              <a:srgbClr val="E31D7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3437646" y="953107"/>
              <a:ext cx="1665967" cy="10880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>
                  <a:latin typeface="+mj-lt"/>
                </a:rPr>
                <a:t>Blended</a:t>
              </a:r>
            </a:p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dirty="0">
                  <a:latin typeface="+mj-lt"/>
                </a:rPr>
                <a:t>Learning</a:t>
              </a:r>
            </a:p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200" kern="1200" dirty="0">
                  <a:latin typeface="+mj-lt"/>
                </a:rPr>
                <a:t>Consortium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2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646D4-9F39-4463-A433-5B6DB9EC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42" y="355109"/>
            <a:ext cx="6721140" cy="1556426"/>
          </a:xfrm>
          <a:ln>
            <a:solidFill>
              <a:srgbClr val="012B62"/>
            </a:solidFill>
          </a:ln>
        </p:spPr>
        <p:txBody>
          <a:bodyPr anchor="b">
            <a:normAutofit fontScale="90000"/>
          </a:bodyPr>
          <a:lstStyle/>
          <a:p>
            <a:r>
              <a:rPr lang="en-GB" sz="4400" b="1">
                <a:solidFill>
                  <a:srgbClr val="E31D7B"/>
                </a:solidFill>
                <a:ea typeface="+mj-lt"/>
                <a:cs typeface="+mj-lt"/>
              </a:rPr>
              <a:t>Library copyright guidance </a:t>
            </a:r>
            <a:endParaRPr lang="en-US" sz="4400" b="1">
              <a:solidFill>
                <a:srgbClr val="E31D7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67411-3DFC-4BB2-9EC6-1269BC42A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764" y="2429163"/>
            <a:ext cx="5796580" cy="3796146"/>
          </a:xfrm>
          <a:solidFill>
            <a:srgbClr val="012B62"/>
          </a:solidFill>
          <a:ln>
            <a:solidFill>
              <a:srgbClr val="012B62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ea typeface="+mn-lt"/>
                <a:cs typeface="+mn-lt"/>
              </a:rPr>
              <a:t>To help learners we are scanning more books either up to 10% (20%) during the lockdown) or a chapter of a book whichever is greater. </a:t>
            </a:r>
          </a:p>
          <a:p>
            <a:pPr>
              <a:lnSpc>
                <a:spcPct val="100000"/>
              </a:lnSpc>
            </a:pPr>
            <a:endParaRPr lang="en-GB" sz="20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rgbClr val="E6E5F0"/>
              </a:buClr>
            </a:pP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Exploring other OA resources</a:t>
            </a:r>
          </a:p>
          <a:p>
            <a:pPr>
              <a:lnSpc>
                <a:spcPct val="100000"/>
              </a:lnSpc>
              <a:buClr>
                <a:srgbClr val="E6E5F0"/>
              </a:buClr>
            </a:pPr>
            <a:endParaRPr lang="en-GB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Clr>
                <a:srgbClr val="E6E5F0"/>
              </a:buClr>
            </a:pPr>
            <a:r>
              <a:rPr lang="en-GB" dirty="0">
                <a:solidFill>
                  <a:schemeClr val="bg1"/>
                </a:solidFill>
                <a:ea typeface="+mn-lt"/>
                <a:cs typeface="+mn-lt"/>
              </a:rPr>
              <a:t>Advising students of other reputable resources and research techniques</a:t>
            </a:r>
          </a:p>
          <a:p>
            <a:pPr>
              <a:lnSpc>
                <a:spcPct val="100000"/>
              </a:lnSpc>
              <a:buClr>
                <a:srgbClr val="E6E5F0"/>
              </a:buClr>
            </a:pPr>
            <a:endParaRPr lang="en-GB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Clr>
                <a:srgbClr val="E6E5F0"/>
              </a:buClr>
            </a:pPr>
            <a:r>
              <a:rPr lang="en-GB" dirty="0">
                <a:solidFill>
                  <a:schemeClr val="bg1"/>
                </a:solidFill>
              </a:rPr>
              <a:t>Keeping them informed of the proper referencing guidance </a:t>
            </a:r>
            <a:endParaRPr lang="en-GB" sz="1500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BC083E1F-46F5-463E-865E-73761A348B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18294" r="39162" b="9"/>
          <a:stretch/>
        </p:blipFill>
        <p:spPr>
          <a:xfrm>
            <a:off x="7784983" y="0"/>
            <a:ext cx="4407017" cy="6858000"/>
          </a:xfrm>
          <a:prstGeom prst="rect">
            <a:avLst/>
          </a:prstGeom>
        </p:spPr>
      </p:pic>
      <p:pic>
        <p:nvPicPr>
          <p:cNvPr id="6" name="Graphic 6" descr="Books with solid fill">
            <a:extLst>
              <a:ext uri="{FF2B5EF4-FFF2-40B4-BE49-F238E27FC236}">
                <a16:creationId xmlns:a16="http://schemas.microsoft.com/office/drawing/2014/main" id="{3AB56406-EB00-4C8C-824C-160EFA29F1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6240" y="3151718"/>
            <a:ext cx="1303992" cy="12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4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524C329F-6E42-491A-8097-8E6D20A1B5AF}"/>
              </a:ext>
            </a:extLst>
          </p:cNvPr>
          <p:cNvSpPr/>
          <p:nvPr/>
        </p:nvSpPr>
        <p:spPr>
          <a:xfrm>
            <a:off x="1820097" y="5667489"/>
            <a:ext cx="45719" cy="52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B6E85-099F-4BF5-A9F2-93A2DEB4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961" y="296697"/>
            <a:ext cx="7729728" cy="118872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12B62"/>
                </a:solidFill>
                <a:cs typeface="Angsana New"/>
              </a:rPr>
              <a:t>Social Media </a:t>
            </a:r>
            <a:endParaRPr lang="en-GB" sz="4000" b="1">
              <a:solidFill>
                <a:srgbClr val="012B6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F0830-4879-4470-9901-9ED9F41A0F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3517" y="2562787"/>
            <a:ext cx="4957959" cy="3825621"/>
          </a:xfrm>
          <a:solidFill>
            <a:srgbClr val="012B62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endParaRPr lang="en-US"/>
          </a:p>
          <a:p>
            <a:pPr marL="228600" indent="0">
              <a:buNone/>
            </a:pPr>
            <a:endParaRPr lang="en-GB"/>
          </a:p>
          <a:p>
            <a:r>
              <a:rPr lang="en-GB" b="1">
                <a:solidFill>
                  <a:schemeClr val="bg1"/>
                </a:solidFill>
              </a:rPr>
              <a:t>Promoting Office 365</a:t>
            </a:r>
          </a:p>
          <a:p>
            <a:pPr marL="0" indent="0">
              <a:buNone/>
            </a:pPr>
            <a:endParaRPr lang="en-GB">
              <a:solidFill>
                <a:schemeClr val="bg1"/>
              </a:solidFill>
            </a:endParaRPr>
          </a:p>
          <a:p>
            <a:pPr>
              <a:buClr>
                <a:srgbClr val="E6E5F0"/>
              </a:buClr>
            </a:pPr>
            <a:r>
              <a:rPr lang="en-GB" b="1">
                <a:solidFill>
                  <a:schemeClr val="bg1"/>
                </a:solidFill>
              </a:rPr>
              <a:t>Latest eBooks available</a:t>
            </a:r>
          </a:p>
          <a:p>
            <a:pPr marL="0" indent="0">
              <a:buClr>
                <a:srgbClr val="E6E5F0"/>
              </a:buClr>
              <a:buNone/>
            </a:pPr>
            <a:endParaRPr lang="en-GB">
              <a:solidFill>
                <a:schemeClr val="bg1"/>
              </a:solidFill>
            </a:endParaRPr>
          </a:p>
          <a:p>
            <a:pPr>
              <a:buClr>
                <a:srgbClr val="E6E5F0"/>
              </a:buClr>
            </a:pPr>
            <a:r>
              <a:rPr lang="en-GB" b="1">
                <a:solidFill>
                  <a:schemeClr val="bg1"/>
                </a:solidFill>
              </a:rPr>
              <a:t>Getting hold of library staff for support</a:t>
            </a:r>
          </a:p>
          <a:p>
            <a:pPr marL="228600" indent="0">
              <a:buClr>
                <a:srgbClr val="E6E5F0"/>
              </a:buClr>
              <a:buNone/>
            </a:pPr>
            <a:endParaRPr lang="en-GB">
              <a:solidFill>
                <a:srgbClr val="282441">
                  <a:alpha val="70000"/>
                </a:srgbClr>
              </a:solidFill>
            </a:endParaRPr>
          </a:p>
          <a:p>
            <a:pPr marL="0" indent="0">
              <a:buClr>
                <a:srgbClr val="E6E5F0"/>
              </a:buClr>
              <a:buNone/>
            </a:pPr>
            <a:endParaRPr lang="en-GB">
              <a:solidFill>
                <a:srgbClr val="012B62">
                  <a:alpha val="70000"/>
                </a:srgbClr>
              </a:solidFill>
            </a:endParaRPr>
          </a:p>
          <a:p>
            <a:pPr>
              <a:buClr>
                <a:srgbClr val="E6E5F0"/>
              </a:buClr>
            </a:pPr>
            <a:endParaRPr lang="en-GB">
              <a:solidFill>
                <a:srgbClr val="282441">
                  <a:alpha val="70000"/>
                </a:srgb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FC17A5-19C3-429C-9F96-FF251840D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889" y="2562787"/>
            <a:ext cx="5163975" cy="3825621"/>
          </a:xfrm>
          <a:solidFill>
            <a:srgbClr val="E31D7B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endParaRPr lang="en-GB">
              <a:solidFill>
                <a:srgbClr val="282441">
                  <a:alpha val="70000"/>
                </a:srgbClr>
              </a:solidFill>
            </a:endParaRPr>
          </a:p>
          <a:p>
            <a:pPr>
              <a:buClr>
                <a:srgbClr val="E6E5F0"/>
              </a:buClr>
            </a:pPr>
            <a:endParaRPr lang="en-GB">
              <a:solidFill>
                <a:srgbClr val="282441"/>
              </a:solidFill>
            </a:endParaRPr>
          </a:p>
          <a:p>
            <a:pPr>
              <a:buClr>
                <a:srgbClr val="E6E5F0"/>
              </a:buClr>
            </a:pPr>
            <a:r>
              <a:rPr lang="en-GB" b="1">
                <a:solidFill>
                  <a:schemeClr val="bg1"/>
                </a:solidFill>
              </a:rPr>
              <a:t>Emphasising student wellbeing </a:t>
            </a:r>
          </a:p>
          <a:p>
            <a:pPr>
              <a:buClr>
                <a:srgbClr val="E6E5F0"/>
              </a:buClr>
            </a:pPr>
            <a:endParaRPr lang="en-GB" b="1">
              <a:solidFill>
                <a:schemeClr val="bg1"/>
              </a:solidFill>
            </a:endParaRPr>
          </a:p>
          <a:p>
            <a:pPr>
              <a:buClr>
                <a:srgbClr val="E6E5F0"/>
              </a:buClr>
            </a:pPr>
            <a:r>
              <a:rPr lang="en-GB" b="1">
                <a:solidFill>
                  <a:schemeClr val="bg1"/>
                </a:solidFill>
              </a:rPr>
              <a:t>Support for home learning</a:t>
            </a:r>
          </a:p>
          <a:p>
            <a:pPr>
              <a:buClr>
                <a:srgbClr val="E6E5F0"/>
              </a:buClr>
            </a:pPr>
            <a:endParaRPr lang="en-GB" b="1">
              <a:solidFill>
                <a:schemeClr val="bg1"/>
              </a:solidFill>
            </a:endParaRPr>
          </a:p>
          <a:p>
            <a:pPr>
              <a:buClr>
                <a:srgbClr val="E6E5F0"/>
              </a:buClr>
            </a:pPr>
            <a:r>
              <a:rPr lang="en-GB" b="1">
                <a:solidFill>
                  <a:schemeClr val="bg1"/>
                </a:solidFill>
              </a:rPr>
              <a:t>Promote wellbeing activities</a:t>
            </a:r>
          </a:p>
          <a:p>
            <a:pPr>
              <a:buClr>
                <a:srgbClr val="E6E5F0"/>
              </a:buClr>
            </a:pPr>
            <a:endParaRPr lang="en-GB">
              <a:solidFill>
                <a:srgbClr val="282441">
                  <a:alpha val="70000"/>
                </a:srgb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424AE59-4FD6-4C79-8FE3-47ECDEDD2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0" y="80504"/>
            <a:ext cx="1087241" cy="10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559B34D-D031-4540-9E8F-518D4A77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5464" y="-41516"/>
            <a:ext cx="1103846" cy="10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91ADDAC-3416-4AF8-A9E8-4368DE2F7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138" y="1176173"/>
            <a:ext cx="1205960" cy="118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6775DA16-62FC-42BE-9933-EC5668E4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97" y="1184447"/>
            <a:ext cx="1103846" cy="109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C49518D2-8D3B-4FD2-BCA8-2ABAA9D5D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896" y="1039172"/>
            <a:ext cx="1205960" cy="123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Open book outline">
            <a:extLst>
              <a:ext uri="{FF2B5EF4-FFF2-40B4-BE49-F238E27FC236}">
                <a16:creationId xmlns:a16="http://schemas.microsoft.com/office/drawing/2014/main" id="{B9E0CCF2-BCE9-4DFD-88AC-2583920C7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854675" y="3851664"/>
            <a:ext cx="914400" cy="914400"/>
          </a:xfrm>
          <a:prstGeom prst="rect">
            <a:avLst/>
          </a:prstGeom>
        </p:spPr>
      </p:pic>
      <p:pic>
        <p:nvPicPr>
          <p:cNvPr id="10" name="Graphic 9" descr="Questions with solid fill">
            <a:extLst>
              <a:ext uri="{FF2B5EF4-FFF2-40B4-BE49-F238E27FC236}">
                <a16:creationId xmlns:a16="http://schemas.microsoft.com/office/drawing/2014/main" id="{576DD9CA-7268-46AB-A9B5-5575C41684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854675" y="5262310"/>
            <a:ext cx="914400" cy="914400"/>
          </a:xfrm>
          <a:prstGeom prst="rect">
            <a:avLst/>
          </a:prstGeom>
        </p:spPr>
      </p:pic>
      <p:pic>
        <p:nvPicPr>
          <p:cNvPr id="12" name="Graphic 11" descr="Computer with solid fill">
            <a:extLst>
              <a:ext uri="{FF2B5EF4-FFF2-40B4-BE49-F238E27FC236}">
                <a16:creationId xmlns:a16="http://schemas.microsoft.com/office/drawing/2014/main" id="{8E63CA0A-44F9-4FE9-8853-4CA972DC0F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854675" y="2649658"/>
            <a:ext cx="914400" cy="914400"/>
          </a:xfrm>
          <a:prstGeom prst="rect">
            <a:avLst/>
          </a:prstGeom>
        </p:spPr>
      </p:pic>
      <p:pic>
        <p:nvPicPr>
          <p:cNvPr id="14" name="Graphic 13" descr="Care with solid fill">
            <a:extLst>
              <a:ext uri="{FF2B5EF4-FFF2-40B4-BE49-F238E27FC236}">
                <a16:creationId xmlns:a16="http://schemas.microsoft.com/office/drawing/2014/main" id="{91EC5FAA-CFA4-40E5-8AC3-E6946EBA88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314083" y="2657279"/>
            <a:ext cx="914400" cy="914400"/>
          </a:xfrm>
          <a:prstGeom prst="rect">
            <a:avLst/>
          </a:prstGeom>
        </p:spPr>
      </p:pic>
      <p:pic>
        <p:nvPicPr>
          <p:cNvPr id="16" name="Graphic 15" descr="Classroom outline">
            <a:extLst>
              <a:ext uri="{FF2B5EF4-FFF2-40B4-BE49-F238E27FC236}">
                <a16:creationId xmlns:a16="http://schemas.microsoft.com/office/drawing/2014/main" id="{49B4BCB5-ACB4-4CBF-AF2E-2061BC6EE8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0314083" y="3919874"/>
            <a:ext cx="914400" cy="914400"/>
          </a:xfrm>
          <a:prstGeom prst="rect">
            <a:avLst/>
          </a:prstGeom>
        </p:spPr>
      </p:pic>
      <p:pic>
        <p:nvPicPr>
          <p:cNvPr id="18" name="Graphic 17" descr="Comment Heart with solid fill">
            <a:extLst>
              <a:ext uri="{FF2B5EF4-FFF2-40B4-BE49-F238E27FC236}">
                <a16:creationId xmlns:a16="http://schemas.microsoft.com/office/drawing/2014/main" id="{2D415A9F-73FB-42FB-8480-BD306E7CFB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314083" y="52327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9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2B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A100ED-2059-48FA-9885-30A0C360B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9" y="0"/>
            <a:ext cx="1214620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B46A65-764B-4FD0-9004-8AD3FA701174}"/>
              </a:ext>
            </a:extLst>
          </p:cNvPr>
          <p:cNvSpPr txBox="1"/>
          <p:nvPr/>
        </p:nvSpPr>
        <p:spPr>
          <a:xfrm>
            <a:off x="249481" y="2068098"/>
            <a:ext cx="29736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Gwennan.couch@gcs.ac.uk</a:t>
            </a:r>
          </a:p>
          <a:p>
            <a:endParaRPr lang="en-GB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Tarandeep.johal@gcs.ac.uk</a:t>
            </a:r>
          </a:p>
          <a:p>
            <a:endParaRPr lang="en-GB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65C54-8CFC-4E4C-9B25-0A728704528F}"/>
              </a:ext>
            </a:extLst>
          </p:cNvPr>
          <p:cNvSpPr txBox="1"/>
          <p:nvPr/>
        </p:nvSpPr>
        <p:spPr>
          <a:xfrm>
            <a:off x="559783" y="198311"/>
            <a:ext cx="1819073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>
                <a:solidFill>
                  <a:srgbClr val="012B62"/>
                </a:solidFill>
              </a:rPr>
              <a:t>Thank you </a:t>
            </a:r>
            <a:r>
              <a:rPr lang="en-GB" dirty="0">
                <a:solidFill>
                  <a:srgbClr val="012B62"/>
                </a:solidFill>
                <a:sym typeface="Wingdings" panose="05000000000000000000" pitchFamily="2" charset="2"/>
              </a:rPr>
              <a:t></a:t>
            </a:r>
            <a:endParaRPr lang="en-GB" dirty="0">
              <a:solidFill>
                <a:srgbClr val="012B62"/>
              </a:solidFill>
            </a:endParaRPr>
          </a:p>
          <a:p>
            <a:endParaRPr lang="en-GB">
              <a:solidFill>
                <a:srgbClr val="012B62"/>
              </a:solidFill>
            </a:endParaRPr>
          </a:p>
          <a:p>
            <a:r>
              <a:rPr lang="en-GB" dirty="0">
                <a:solidFill>
                  <a:srgbClr val="012B62"/>
                </a:solidFill>
              </a:rPr>
              <a:t>If you have any </a:t>
            </a:r>
            <a:r>
              <a:rPr lang="en-GB">
                <a:solidFill>
                  <a:srgbClr val="012B62"/>
                </a:solidFill>
              </a:rPr>
              <a:t>queries,</a:t>
            </a:r>
            <a:r>
              <a:rPr lang="en-GB" dirty="0">
                <a:solidFill>
                  <a:srgbClr val="012B62"/>
                </a:solidFill>
              </a:rPr>
              <a:t> please </a:t>
            </a:r>
          </a:p>
          <a:p>
            <a:r>
              <a:rPr lang="en-GB" dirty="0">
                <a:solidFill>
                  <a:srgbClr val="012B62"/>
                </a:solidFill>
              </a:rPr>
              <a:t>contact us:</a:t>
            </a:r>
          </a:p>
        </p:txBody>
      </p:sp>
    </p:spTree>
    <p:extLst>
      <p:ext uri="{BB962C8B-B14F-4D97-AF65-F5344CB8AC3E}">
        <p14:creationId xmlns:p14="http://schemas.microsoft.com/office/powerpoint/2010/main" val="398165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487" y="773396"/>
            <a:ext cx="7409332" cy="1071756"/>
          </a:xfrm>
          <a:solidFill>
            <a:srgbClr val="E31D7B"/>
          </a:solidFill>
          <a:ln>
            <a:solidFill>
              <a:srgbClr val="012B62"/>
            </a:solidFill>
          </a:ln>
        </p:spPr>
        <p:txBody>
          <a:bodyPr/>
          <a:lstStyle/>
          <a:p>
            <a:r>
              <a:rPr lang="en-GB" b="1">
                <a:solidFill>
                  <a:schemeClr val="bg1">
                    <a:lumMod val="95000"/>
                  </a:schemeClr>
                </a:solidFill>
              </a:rPr>
              <a:t>Gower College Swansea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545"/>
          <a:stretch/>
        </p:blipFill>
        <p:spPr>
          <a:xfrm>
            <a:off x="250561" y="286326"/>
            <a:ext cx="2904199" cy="1804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286"/>
          <a:stretch/>
        </p:blipFill>
        <p:spPr>
          <a:xfrm>
            <a:off x="653617" y="2642611"/>
            <a:ext cx="2276475" cy="2124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429" t="4231" r="429" b="1752"/>
          <a:stretch/>
        </p:blipFill>
        <p:spPr>
          <a:xfrm>
            <a:off x="3317011" y="2642611"/>
            <a:ext cx="2247906" cy="2122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7131" r="938"/>
          <a:stretch/>
        </p:blipFill>
        <p:spPr>
          <a:xfrm>
            <a:off x="8663722" y="2642611"/>
            <a:ext cx="2264571" cy="21229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-127" t="3450" b="480"/>
          <a:stretch/>
        </p:blipFill>
        <p:spPr>
          <a:xfrm>
            <a:off x="5973202" y="2642611"/>
            <a:ext cx="2279355" cy="2122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7594" y="5146973"/>
            <a:ext cx="813723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Gower College Swansea is based over 7 campuses in the Swansea area. There are over 9000 students in a variety of courses and qualifications, ranging from pre-entry level to level 7.  These include a range of modes of attendance, including FT, PT, distance learning and WBL.</a:t>
            </a:r>
            <a:endParaRPr lang="en-US" dirty="0"/>
          </a:p>
        </p:txBody>
      </p:sp>
      <p:sp>
        <p:nvSpPr>
          <p:cNvPr id="11" name="TextBox 10">
            <a:hlinkClick r:id="rId7"/>
          </p:cNvPr>
          <p:cNvSpPr txBox="1"/>
          <p:nvPr/>
        </p:nvSpPr>
        <p:spPr>
          <a:xfrm>
            <a:off x="4032227" y="6446480"/>
            <a:ext cx="329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hlinkClick r:id="rId7"/>
              </a:rPr>
              <a:t>Click here for more information</a:t>
            </a:r>
            <a:r>
              <a:rPr lang="en-GB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5153" y="6479960"/>
            <a:ext cx="877467" cy="2916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3154760" y="6492160"/>
            <a:ext cx="877467" cy="29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43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text, sky, outdoor, building&#10;&#10;Description automatically generated">
            <a:extLst>
              <a:ext uri="{FF2B5EF4-FFF2-40B4-BE49-F238E27FC236}">
                <a16:creationId xmlns:a16="http://schemas.microsoft.com/office/drawing/2014/main" id="{D29574C5-39F0-4BE1-B0E7-CA02842424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t="31359" r="-1" b="15751"/>
          <a:stretch/>
        </p:blipFill>
        <p:spPr>
          <a:xfrm>
            <a:off x="6962" y="-223940"/>
            <a:ext cx="12201166" cy="3373215"/>
          </a:xfrm>
          <a:prstGeom prst="rect">
            <a:avLst/>
          </a:prstGeom>
        </p:spPr>
      </p:pic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0232159F-BF7D-4F3A-8482-673A43FE57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85245"/>
              </p:ext>
            </p:extLst>
          </p:nvPr>
        </p:nvGraphicFramePr>
        <p:xfrm>
          <a:off x="184355" y="3222522"/>
          <a:ext cx="11798709" cy="3460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236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5E13-1804-4061-89C6-25C2FEE7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369651"/>
            <a:ext cx="3844048" cy="5807313"/>
          </a:xfrm>
          <a:solidFill>
            <a:srgbClr val="E31D7B"/>
          </a:solidFill>
        </p:spPr>
        <p:txBody>
          <a:bodyPr anchor="ctr">
            <a:normAutofit/>
          </a:bodyPr>
          <a:lstStyle/>
          <a:p>
            <a:r>
              <a:rPr lang="en-GB" sz="5400" b="1" dirty="0" err="1">
                <a:solidFill>
                  <a:schemeClr val="bg1"/>
                </a:solidFill>
              </a:rPr>
              <a:t>ebooks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BAF5DD-22AF-4CD5-A790-B2C556967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876852"/>
              </p:ext>
            </p:extLst>
          </p:nvPr>
        </p:nvGraphicFramePr>
        <p:xfrm>
          <a:off x="4293704" y="609600"/>
          <a:ext cx="7060095" cy="556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558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F5BD-2EBC-47EF-B467-3AD92C0E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  <a:solidFill>
            <a:srgbClr val="E31D7B"/>
          </a:solidFill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Office 365</a:t>
            </a:r>
          </a:p>
        </p:txBody>
      </p:sp>
      <p:pic>
        <p:nvPicPr>
          <p:cNvPr id="8" name="Picture 9" descr="A picture containing text, computer, indoor, electronics&#10;&#10;Description automatically generated">
            <a:extLst>
              <a:ext uri="{FF2B5EF4-FFF2-40B4-BE49-F238E27FC236}">
                <a16:creationId xmlns:a16="http://schemas.microsoft.com/office/drawing/2014/main" id="{302E194C-5109-448E-83F9-70D4B00188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1" r="35033" b="-1"/>
          <a:stretch/>
        </p:blipFill>
        <p:spPr>
          <a:xfrm>
            <a:off x="0" y="-175480"/>
            <a:ext cx="4657325" cy="6857990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E9DFAB-094B-4B94-9491-B92E5A501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088898"/>
              </p:ext>
            </p:extLst>
          </p:nvPr>
        </p:nvGraphicFramePr>
        <p:xfrm>
          <a:off x="5445496" y="2640692"/>
          <a:ext cx="5925310" cy="325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87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C5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EA8A3-11BF-4667-9A14-339A47310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8" y="695414"/>
            <a:ext cx="10515600" cy="1325563"/>
          </a:xfrm>
          <a:solidFill>
            <a:srgbClr val="012B62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  <a:cs typeface="Angsana New"/>
              </a:rPr>
              <a:t>Microsoft Teams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5489E-93D3-434C-8C1E-D214F84EB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077" y="2244418"/>
            <a:ext cx="5394775" cy="4363263"/>
          </a:xfrm>
          <a:solidFill>
            <a:srgbClr val="BDC5C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228600" indent="0">
              <a:buNone/>
            </a:pPr>
            <a:r>
              <a:rPr lang="en-GB" sz="2600" dirty="0">
                <a:solidFill>
                  <a:srgbClr val="012B62"/>
                </a:solidFill>
                <a:latin typeface="Calibri"/>
                <a:cs typeface="Calibri"/>
              </a:rPr>
              <a:t>Teams has been a great resources for the college, as it has allowed students to access lessons remotely. </a:t>
            </a:r>
          </a:p>
          <a:p>
            <a:pPr marL="228600" indent="0">
              <a:buNone/>
            </a:pPr>
            <a:endParaRPr lang="en-GB" sz="2600" dirty="0">
              <a:solidFill>
                <a:srgbClr val="012B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0">
              <a:buNone/>
            </a:pPr>
            <a:r>
              <a:rPr lang="en-GB" sz="2600" dirty="0">
                <a:solidFill>
                  <a:srgbClr val="012B62"/>
                </a:solidFill>
                <a:latin typeface="Calibri"/>
                <a:cs typeface="Calibri"/>
              </a:rPr>
              <a:t>It has also allowed the library to upload a lot of its content to Office 365, and so become available to learners easily.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1ECB2-D1E0-4E39-8DAE-C19291A8E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238" y="2241461"/>
            <a:ext cx="5181600" cy="2595563"/>
          </a:xfrm>
          <a:solidFill>
            <a:srgbClr val="E31D7B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en-GB" sz="4000" b="1" dirty="0">
                <a:solidFill>
                  <a:schemeClr val="bg1"/>
                </a:solidFill>
                <a:latin typeface="Calibri"/>
                <a:cs typeface="Calibri"/>
              </a:rPr>
              <a:t>Provision of: </a:t>
            </a:r>
          </a:p>
          <a:p>
            <a:pPr marL="742950" indent="-514350">
              <a:buClr>
                <a:srgbClr val="E6E5F0"/>
              </a:buClr>
              <a:buAutoNum type="arabicPeriod"/>
            </a:pPr>
            <a:r>
              <a:rPr lang="en-GB" sz="2800" b="1" dirty="0">
                <a:solidFill>
                  <a:schemeClr val="bg1"/>
                </a:solidFill>
                <a:latin typeface="Calibri"/>
                <a:cs typeface="Calibri"/>
              </a:rPr>
              <a:t>Laptops (</a:t>
            </a:r>
            <a:r>
              <a:rPr lang="en-GB" sz="2800" b="1" dirty="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≈1500)</a:t>
            </a:r>
            <a:endParaRPr lang="en-GB" sz="2800" b="1" dirty="0">
              <a:solidFill>
                <a:schemeClr val="bg1"/>
              </a:solidFill>
              <a:latin typeface="Calibri"/>
              <a:cs typeface="Calibri" panose="020F0502020204030204" pitchFamily="34" charset="0"/>
            </a:endParaRPr>
          </a:p>
          <a:p>
            <a:pPr marL="742950" indent="-514350">
              <a:buClr>
                <a:srgbClr val="E6E5F0"/>
              </a:buClr>
              <a:buAutoNum type="arabicPeriod"/>
            </a:pPr>
            <a:r>
              <a:rPr lang="en-GB" sz="2800" b="1" dirty="0" err="1">
                <a:solidFill>
                  <a:schemeClr val="bg1"/>
                </a:solidFill>
                <a:latin typeface="Calibri"/>
                <a:cs typeface="Calibri"/>
              </a:rPr>
              <a:t>Wifi</a:t>
            </a:r>
            <a:r>
              <a:rPr lang="en-GB" sz="2800" b="1" dirty="0">
                <a:solidFill>
                  <a:schemeClr val="bg1"/>
                </a:solidFill>
                <a:latin typeface="Calibri"/>
                <a:cs typeface="Calibri"/>
              </a:rPr>
              <a:t> Dongles </a:t>
            </a:r>
          </a:p>
          <a:p>
            <a:pPr marL="742950" indent="-514350">
              <a:buClr>
                <a:srgbClr val="E6E5F0"/>
              </a:buClr>
              <a:buAutoNum type="arabicPeriod"/>
            </a:pPr>
            <a:r>
              <a:rPr lang="en-GB" sz="2800" b="1" dirty="0">
                <a:solidFill>
                  <a:schemeClr val="bg1"/>
                </a:solidFill>
                <a:latin typeface="Calibri"/>
                <a:cs typeface="Calibri"/>
              </a:rPr>
              <a:t>Sim Cards </a:t>
            </a:r>
          </a:p>
          <a:p>
            <a:pPr marL="742950" indent="-514350">
              <a:buClr>
                <a:srgbClr val="E6E5F0"/>
              </a:buClr>
              <a:buAutoNum type="arabicPeriod"/>
            </a:pPr>
            <a:endParaRPr lang="en-GB">
              <a:solidFill>
                <a:srgbClr val="282441">
                  <a:alpha val="70000"/>
                </a:srgbClr>
              </a:solidFill>
            </a:endParaRPr>
          </a:p>
          <a:p>
            <a:pPr marL="742950" indent="-514350">
              <a:buClr>
                <a:srgbClr val="E6E5F0"/>
              </a:buClr>
              <a:buAutoNum type="arabicPeriod"/>
            </a:pPr>
            <a:endParaRPr lang="en-GB">
              <a:solidFill>
                <a:srgbClr val="282441">
                  <a:alpha val="70000"/>
                </a:srgbClr>
              </a:solidFill>
            </a:endParaRPr>
          </a:p>
          <a:p>
            <a:pPr>
              <a:buClr>
                <a:srgbClr val="E6E5F0"/>
              </a:buClr>
            </a:pPr>
            <a:endParaRPr lang="en-GB">
              <a:solidFill>
                <a:srgbClr val="282441">
                  <a:alpha val="70000"/>
                </a:srgbClr>
              </a:solidFill>
            </a:endParaRPr>
          </a:p>
        </p:txBody>
      </p:sp>
      <p:pic>
        <p:nvPicPr>
          <p:cNvPr id="13" name="Graphic 13" descr="Classroom with solid fill">
            <a:extLst>
              <a:ext uri="{FF2B5EF4-FFF2-40B4-BE49-F238E27FC236}">
                <a16:creationId xmlns:a16="http://schemas.microsoft.com/office/drawing/2014/main" id="{A6AB4C51-083A-48B0-8153-F243A471E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89367" y="3906329"/>
            <a:ext cx="2265871" cy="228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26F6A8EE-96B4-461B-81F3-A928BDEB0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" y="347"/>
            <a:ext cx="7942310" cy="6857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87C40-D2CF-4687-AAE7-581C43CF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674" y="341745"/>
            <a:ext cx="4009291" cy="988291"/>
          </a:xfrm>
          <a:solidFill>
            <a:srgbClr val="012B62"/>
          </a:solidFill>
          <a:ln>
            <a:solidFill>
              <a:srgbClr val="012B62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err="1">
                <a:solidFill>
                  <a:schemeClr val="bg1"/>
                </a:solidFill>
              </a:rPr>
              <a:t>chatbot</a:t>
            </a:r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C8DC2-3450-455C-B869-9AA6F1D126F0}"/>
              </a:ext>
            </a:extLst>
          </p:cNvPr>
          <p:cNvSpPr txBox="1"/>
          <p:nvPr/>
        </p:nvSpPr>
        <p:spPr>
          <a:xfrm>
            <a:off x="8034674" y="1813249"/>
            <a:ext cx="4009291" cy="4678204"/>
          </a:xfrm>
          <a:prstGeom prst="rect">
            <a:avLst/>
          </a:prstGeom>
          <a:solidFill>
            <a:srgbClr val="E31D7B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b="1">
                <a:solidFill>
                  <a:schemeClr val="bg1"/>
                </a:solidFill>
                <a:ea typeface="+mn-lt"/>
                <a:cs typeface="+mn-lt"/>
              </a:rPr>
              <a:t>Created to provide easy access to all Library services in one place.   </a:t>
            </a:r>
            <a:endParaRPr lang="en-US" sz="2000" b="1">
              <a:solidFill>
                <a:schemeClr val="bg1"/>
              </a:solidFill>
              <a:ea typeface="+mn-lt"/>
              <a:cs typeface="+mn-lt"/>
            </a:endParaRPr>
          </a:p>
          <a:p>
            <a:endParaRPr lang="en-GB" sz="2000" b="1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>
                <a:solidFill>
                  <a:schemeClr val="bg1"/>
                </a:solidFill>
                <a:ea typeface="+mn-lt"/>
                <a:cs typeface="+mn-lt"/>
              </a:rPr>
              <a:t>Intelligent online first responder to library enquiries. </a:t>
            </a:r>
            <a:endParaRPr lang="en-US" sz="2000" b="1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GB" sz="2000" b="1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>
                <a:solidFill>
                  <a:schemeClr val="bg1"/>
                </a:solidFill>
                <a:ea typeface="+mn-lt"/>
                <a:cs typeface="+mn-lt"/>
              </a:rPr>
              <a:t>It’s a new innovative idea for FE Libraries. Helps with our shift to online presence. </a:t>
            </a:r>
          </a:p>
          <a:p>
            <a:pPr marL="285750" indent="-285750">
              <a:buFont typeface="Arial"/>
              <a:buChar char="•"/>
            </a:pPr>
            <a:endParaRPr lang="en-GB" sz="2000" b="1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 sz="2000" b="1">
                <a:solidFill>
                  <a:schemeClr val="bg1"/>
                </a:solidFill>
                <a:ea typeface="+mn-lt"/>
                <a:cs typeface="+mn-lt"/>
              </a:rPr>
              <a:t>Developing this with our virtual library tour. </a:t>
            </a:r>
          </a:p>
          <a:p>
            <a:endParaRPr lang="en-GB"/>
          </a:p>
        </p:txBody>
      </p:sp>
      <p:pic>
        <p:nvPicPr>
          <p:cNvPr id="5" name="Graphic 5" descr="Computer with solid fill">
            <a:extLst>
              <a:ext uri="{FF2B5EF4-FFF2-40B4-BE49-F238E27FC236}">
                <a16:creationId xmlns:a16="http://schemas.microsoft.com/office/drawing/2014/main" id="{54E8AC31-1347-43C7-8D78-314D393A2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95819" y="2923296"/>
            <a:ext cx="856739" cy="8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1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687C-1621-4A4B-BD55-A53BC20FC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54" y="295297"/>
            <a:ext cx="5928358" cy="1645920"/>
          </a:xfrm>
          <a:solidFill>
            <a:srgbClr val="012B62"/>
          </a:solidFill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 b="1">
                <a:solidFill>
                  <a:schemeClr val="bg1"/>
                </a:solidFill>
              </a:rPr>
              <a:t>Online academic</a:t>
            </a:r>
            <a:br>
              <a:rPr lang="en-US" sz="3800" b="1">
                <a:solidFill>
                  <a:schemeClr val="bg1"/>
                </a:solidFill>
              </a:rPr>
            </a:br>
            <a:r>
              <a:rPr lang="en-US" sz="3800" b="1">
                <a:solidFill>
                  <a:schemeClr val="bg1"/>
                </a:solidFill>
              </a:rPr>
              <a:t>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E811F-E013-4918-8805-FE40E30A44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4" t="29362" r="10364"/>
          <a:stretch/>
        </p:blipFill>
        <p:spPr>
          <a:xfrm>
            <a:off x="1232302" y="2408204"/>
            <a:ext cx="4031461" cy="4196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B4CFC-D4B6-4CB7-B4DA-F07EA0C33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49" y="1184498"/>
            <a:ext cx="742950" cy="600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A4AD2B-E537-4BEC-94EC-D0640823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49" y="2491778"/>
            <a:ext cx="742950" cy="6000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E0163C-AABE-4BC3-B5ED-E94EC951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49" y="3906189"/>
            <a:ext cx="742950" cy="6000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B88907-7817-408D-AA13-F64B986F8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049" y="5320600"/>
            <a:ext cx="742950" cy="600075"/>
          </a:xfrm>
          <a:prstGeom prst="rect">
            <a:avLst/>
          </a:prstGeom>
        </p:spPr>
      </p:pic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AF6C201F-B202-43F1-8875-0A8562AB7762}"/>
              </a:ext>
            </a:extLst>
          </p:cNvPr>
          <p:cNvSpPr/>
          <p:nvPr/>
        </p:nvSpPr>
        <p:spPr>
          <a:xfrm>
            <a:off x="7334655" y="904149"/>
            <a:ext cx="4301678" cy="1259384"/>
          </a:xfrm>
          <a:prstGeom prst="flowChartAlternateProcess">
            <a:avLst/>
          </a:prstGeom>
          <a:solidFill>
            <a:srgbClr val="E31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Library staff have a presence and are available in specific subject/area Teams. 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79C58245-5C78-4E49-91A9-FD015869BED4}"/>
              </a:ext>
            </a:extLst>
          </p:cNvPr>
          <p:cNvSpPr/>
          <p:nvPr/>
        </p:nvSpPr>
        <p:spPr>
          <a:xfrm>
            <a:off x="7334655" y="2426172"/>
            <a:ext cx="4301678" cy="1162245"/>
          </a:xfrm>
          <a:prstGeom prst="flowChartAlternateProcess">
            <a:avLst/>
          </a:prstGeom>
          <a:solidFill>
            <a:srgbClr val="E31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Online teaching sessions/asynchronous</a:t>
            </a:r>
          </a:p>
          <a:p>
            <a:pPr algn="ctr"/>
            <a:r>
              <a:rPr lang="en-GB" sz="2400"/>
              <a:t>teaching materials available.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5645C86D-11EF-49F8-B1EB-2C7BD3FA1555}"/>
              </a:ext>
            </a:extLst>
          </p:cNvPr>
          <p:cNvSpPr/>
          <p:nvPr/>
        </p:nvSpPr>
        <p:spPr>
          <a:xfrm>
            <a:off x="7334655" y="3800307"/>
            <a:ext cx="4301678" cy="1159620"/>
          </a:xfrm>
          <a:prstGeom prst="flowChartAlternateProcess">
            <a:avLst/>
          </a:prstGeom>
          <a:solidFill>
            <a:srgbClr val="E31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Assistance with specific skills e.g. referencing, research, academic writing</a:t>
            </a:r>
            <a:r>
              <a:rPr lang="en-GB" sz="2000"/>
              <a:t>.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3CC20492-C25C-4E15-8C79-92C5E55EF9E5}"/>
              </a:ext>
            </a:extLst>
          </p:cNvPr>
          <p:cNvSpPr/>
          <p:nvPr/>
        </p:nvSpPr>
        <p:spPr>
          <a:xfrm>
            <a:off x="7334656" y="5171817"/>
            <a:ext cx="4301678" cy="1145142"/>
          </a:xfrm>
          <a:prstGeom prst="flowChartAlternateProcess">
            <a:avLst/>
          </a:prstGeom>
          <a:solidFill>
            <a:srgbClr val="E31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Drop in Q+A sessions available for any library based queries.</a:t>
            </a:r>
          </a:p>
        </p:txBody>
      </p:sp>
    </p:spTree>
    <p:extLst>
      <p:ext uri="{BB962C8B-B14F-4D97-AF65-F5344CB8AC3E}">
        <p14:creationId xmlns:p14="http://schemas.microsoft.com/office/powerpoint/2010/main" val="338772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V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5" y="154741"/>
            <a:ext cx="10132291" cy="616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09964" y="452581"/>
            <a:ext cx="9411854" cy="4681361"/>
          </a:xfrm>
          <a:prstGeom prst="rect">
            <a:avLst/>
          </a:prstGeom>
          <a:solidFill>
            <a:srgbClr val="889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A27E0-EF54-4924-AA56-D4B73FA99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662" y="614198"/>
            <a:ext cx="7729728" cy="1188720"/>
          </a:xfrm>
          <a:solidFill>
            <a:schemeClr val="bg1"/>
          </a:solidFill>
          <a:ln>
            <a:solidFill>
              <a:srgbClr val="012B62"/>
            </a:solidFill>
          </a:ln>
        </p:spPr>
        <p:txBody>
          <a:bodyPr>
            <a:normAutofit/>
          </a:bodyPr>
          <a:lstStyle/>
          <a:p>
            <a:r>
              <a:rPr lang="en-GB" sz="3600" b="1">
                <a:solidFill>
                  <a:srgbClr val="E31D7B"/>
                </a:solidFill>
              </a:rPr>
              <a:t>Video platform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9346" y="1984587"/>
            <a:ext cx="48121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/>
              <a:t>Using websites like Planet </a:t>
            </a:r>
            <a:r>
              <a:rPr lang="en-GB" sz="2000" err="1"/>
              <a:t>eStream</a:t>
            </a:r>
            <a:r>
              <a:rPr lang="en-GB" sz="2000"/>
              <a:t> to help with</a:t>
            </a:r>
          </a:p>
          <a:p>
            <a:pPr lvl="0"/>
            <a:endParaRPr lang="en-GB" sz="2000"/>
          </a:p>
          <a:p>
            <a:pPr lvl="0"/>
            <a:r>
              <a:rPr lang="en-GB" sz="2000"/>
              <a:t> 1.  Promoting documentaries to watch for learners in a wide variety of subjects.</a:t>
            </a:r>
          </a:p>
          <a:p>
            <a:pPr lvl="0"/>
            <a:endParaRPr lang="en-GB" sz="2000"/>
          </a:p>
          <a:p>
            <a:pPr lvl="0"/>
            <a:r>
              <a:rPr lang="en-GB" sz="2000"/>
              <a:t> 2 . Promoting students, especially vocational, to upload using Planet </a:t>
            </a:r>
            <a:r>
              <a:rPr lang="en-GB" sz="2000" err="1"/>
              <a:t>eStream</a:t>
            </a:r>
            <a:r>
              <a:rPr lang="en-GB" sz="2000"/>
              <a:t>, assignments that require visual evidence. </a:t>
            </a:r>
            <a:endParaRPr lang="en-US" sz="2000"/>
          </a:p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622476" y="2294243"/>
            <a:ext cx="3906982" cy="229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Staff have been recording lessons, which we then edit for them. When</a:t>
            </a:r>
            <a:r>
              <a:rPr lang="en-US"/>
              <a:t> </a:t>
            </a:r>
            <a:r>
              <a:rPr lang="en-US" sz="2000"/>
              <a:t>complete</a:t>
            </a:r>
            <a:r>
              <a:rPr lang="en-US"/>
              <a:t> </a:t>
            </a:r>
            <a:r>
              <a:rPr lang="en-US" sz="2000"/>
              <a:t>staff have then uploaded them onto their Office 365/ Moodle page and made it available to students.  </a:t>
            </a:r>
            <a:r>
              <a:rPr lang="en-GB" sz="2000"/>
              <a:t>  </a:t>
            </a:r>
            <a:endParaRPr lang="en-US" sz="20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5791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65A375D909748B9B119AC83C930D9" ma:contentTypeVersion="12" ma:contentTypeDescription="Create a new document." ma:contentTypeScope="" ma:versionID="f87f8913bab7ef1e8326ead8d3701407">
  <xsd:schema xmlns:xsd="http://www.w3.org/2001/XMLSchema" xmlns:xs="http://www.w3.org/2001/XMLSchema" xmlns:p="http://schemas.microsoft.com/office/2006/metadata/properties" xmlns:ns3="2bf46d45-e4d7-4d27-bad5-90bc9635c27a" xmlns:ns4="13c7c634-90bf-4ad3-b9b1-a787622a129d" targetNamespace="http://schemas.microsoft.com/office/2006/metadata/properties" ma:root="true" ma:fieldsID="282836c3aaec9d9703f3e98ab27bb9dd" ns3:_="" ns4:_="">
    <xsd:import namespace="2bf46d45-e4d7-4d27-bad5-90bc9635c27a"/>
    <xsd:import namespace="13c7c634-90bf-4ad3-b9b1-a787622a12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46d45-e4d7-4d27-bad5-90bc9635c2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7c634-90bf-4ad3-b9b1-a787622a129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2ADFF0-0400-4B05-AE85-2C6B1E14E2B1}">
  <ds:schemaRefs>
    <ds:schemaRef ds:uri="2bf46d45-e4d7-4d27-bad5-90bc9635c27a"/>
    <ds:schemaRef ds:uri="http://purl.org/dc/terms/"/>
    <ds:schemaRef ds:uri="13c7c634-90bf-4ad3-b9b1-a787622a129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10D34F-FF86-4FB0-94A7-626DC65ACC7F}">
  <ds:schemaRefs>
    <ds:schemaRef ds:uri="13c7c634-90bf-4ad3-b9b1-a787622a129d"/>
    <ds:schemaRef ds:uri="2bf46d45-e4d7-4d27-bad5-90bc9635c2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763ABB6-4608-4D6A-A44E-4D088743FC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2</TotalTime>
  <Words>571</Words>
  <Application>Microsoft Office PowerPoint</Application>
  <PresentationFormat>Widescreen</PresentationFormat>
  <Paragraphs>104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Angsana New</vt:lpstr>
      <vt:lpstr>Arial</vt:lpstr>
      <vt:lpstr>Calibri</vt:lpstr>
      <vt:lpstr>Gill Sans MT</vt:lpstr>
      <vt:lpstr>Sabon Next LT</vt:lpstr>
      <vt:lpstr>Wingdings</vt:lpstr>
      <vt:lpstr>Parcel</vt:lpstr>
      <vt:lpstr>Supporting students using electronic resources</vt:lpstr>
      <vt:lpstr>Gower College Swansea</vt:lpstr>
      <vt:lpstr>PowerPoint Presentation</vt:lpstr>
      <vt:lpstr>ebooks</vt:lpstr>
      <vt:lpstr>Office 365</vt:lpstr>
      <vt:lpstr>Microsoft Teams</vt:lpstr>
      <vt:lpstr>chatbot</vt:lpstr>
      <vt:lpstr>Online academic support</vt:lpstr>
      <vt:lpstr>Video platform</vt:lpstr>
      <vt:lpstr>Developing  VLE</vt:lpstr>
      <vt:lpstr>Library copyright guidance </vt:lpstr>
      <vt:lpstr>Social Media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Gwennan Couch</dc:creator>
  <cp:lastModifiedBy>Tarandeep Johal</cp:lastModifiedBy>
  <cp:revision>71</cp:revision>
  <dcterms:created xsi:type="dcterms:W3CDTF">2021-02-25T09:20:07Z</dcterms:created>
  <dcterms:modified xsi:type="dcterms:W3CDTF">2021-03-31T13:55:58Z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0x010100A6C65A375D909748B9B119AC83C930D9</vt:lpwstr>
  </property>
</Properties>
</file>