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theme/theme6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79" r:id="rId2"/>
    <p:sldMasterId id="2147483682" r:id="rId3"/>
    <p:sldMasterId id="2147483687" r:id="rId4"/>
    <p:sldMasterId id="2147483689" r:id="rId5"/>
    <p:sldMasterId id="2147483691" r:id="rId6"/>
    <p:sldMasterId id="2147483693" r:id="rId7"/>
    <p:sldMasterId id="2147483696" r:id="rId8"/>
  </p:sldMasterIdLst>
  <p:notesMasterIdLst>
    <p:notesMasterId r:id="rId20"/>
  </p:notesMasterIdLst>
  <p:sldIdLst>
    <p:sldId id="265" r:id="rId9"/>
    <p:sldId id="282" r:id="rId10"/>
    <p:sldId id="268" r:id="rId11"/>
    <p:sldId id="269" r:id="rId12"/>
    <p:sldId id="271" r:id="rId13"/>
    <p:sldId id="272" r:id="rId14"/>
    <p:sldId id="274" r:id="rId15"/>
    <p:sldId id="275" r:id="rId16"/>
    <p:sldId id="276" r:id="rId17"/>
    <p:sldId id="277" r:id="rId18"/>
    <p:sldId id="27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89758-60F2-43B5-AA2E-37037AFFF425}" type="datetimeFigureOut">
              <a:rPr lang="en-GB" smtClean="0"/>
              <a:pPr/>
              <a:t>20/11/2017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894AC-B541-419B-A907-13D8C410CB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20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Prefer larger  size 24 when possible</a:t>
            </a:r>
          </a:p>
          <a:p>
            <a:r>
              <a:rPr lang="en-GB" dirty="0" smtClean="0"/>
              <a:t>Vicky (&amp;</a:t>
            </a:r>
            <a:r>
              <a:rPr lang="en-GB" baseline="0" dirty="0" smtClean="0"/>
              <a:t> regular PPT)</a:t>
            </a:r>
          </a:p>
          <a:p>
            <a:r>
              <a:rPr lang="en-GB" baseline="0" dirty="0" smtClean="0"/>
              <a:t>Say it’s University house style</a:t>
            </a:r>
          </a:p>
          <a:p>
            <a:r>
              <a:rPr lang="en-GB" baseline="0" dirty="0" smtClean="0"/>
              <a:t>You can use it but don’t have to</a:t>
            </a:r>
            <a:endParaRPr lang="en-GB" dirty="0" smtClean="0"/>
          </a:p>
          <a:p>
            <a:r>
              <a:rPr lang="en-GB" dirty="0" smtClean="0"/>
              <a:t>NB the styles</a:t>
            </a:r>
            <a:r>
              <a:rPr lang="en-GB" baseline="0" dirty="0" smtClean="0"/>
              <a:t> are different than stated!!! In template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A894AC-B541-419B-A907-13D8C410CB0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5704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51520" y="908720"/>
            <a:ext cx="6408960" cy="36004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dirty="0" smtClean="0"/>
              <a:t>LEEDS BECKETT UNIVERSITY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250825" y="1484313"/>
            <a:ext cx="8208963" cy="165735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 b="1">
                <a:solidFill>
                  <a:srgbClr val="FFFFFF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PRESENTATION </a:t>
            </a:r>
            <a:br>
              <a:rPr lang="en-GB" dirty="0" smtClean="0"/>
            </a:br>
            <a:r>
              <a:rPr lang="en-GB" dirty="0" smtClean="0"/>
              <a:t>TITLE</a:t>
            </a:r>
            <a:endParaRPr lang="en-US" dirty="0" smtClean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251520" y="3356992"/>
            <a:ext cx="8135938" cy="71913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73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5220072" y="356663"/>
            <a:ext cx="3466728" cy="480053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23860" y="333375"/>
            <a:ext cx="5688013" cy="129540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 b="1">
                <a:solidFill>
                  <a:srgbClr val="FFFFFF"/>
                </a:solidFill>
              </a:defRPr>
            </a:lvl1pPr>
          </a:lstStyle>
          <a:p>
            <a:r>
              <a:rPr lang="en-GB" dirty="0" smtClean="0"/>
              <a:t>BREAK</a:t>
            </a:r>
            <a:r>
              <a:rPr lang="en-GB" baseline="0" dirty="0" smtClean="0"/>
              <a:t> SLIDE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323584" y="1556798"/>
            <a:ext cx="4248423" cy="31686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dirty="0" err="1" smtClean="0"/>
              <a:t>Lorem</a:t>
            </a:r>
            <a:r>
              <a:rPr lang="en-GB" dirty="0" smtClean="0"/>
              <a:t> </a:t>
            </a:r>
            <a:r>
              <a:rPr lang="en-GB" dirty="0" err="1" smtClean="0"/>
              <a:t>Ipsum</a:t>
            </a:r>
            <a:r>
              <a:rPr lang="en-GB" dirty="0" smtClean="0"/>
              <a:t> is simply dummy text of the printing and typesetting industry. </a:t>
            </a:r>
            <a:r>
              <a:rPr lang="en-GB" dirty="0" err="1" smtClean="0"/>
              <a:t>Lorem</a:t>
            </a:r>
            <a:r>
              <a:rPr lang="en-GB" dirty="0" smtClean="0"/>
              <a:t> </a:t>
            </a:r>
            <a:r>
              <a:rPr lang="en-GB" dirty="0" err="1" smtClean="0"/>
              <a:t>Ipsum</a:t>
            </a:r>
            <a:r>
              <a:rPr lang="en-GB" dirty="0" smtClean="0"/>
              <a:t> has been the industry’s standard dummy text ever since the 1500s, when an unknown printer took a galley of type and scrambled it to make a type specimen book.</a:t>
            </a:r>
          </a:p>
        </p:txBody>
      </p:sp>
    </p:spTree>
    <p:extLst>
      <p:ext uri="{BB962C8B-B14F-4D97-AF65-F5344CB8AC3E}">
        <p14:creationId xmlns:p14="http://schemas.microsoft.com/office/powerpoint/2010/main" val="1916987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23850" y="333375"/>
            <a:ext cx="5688013" cy="129540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 b="1">
                <a:solidFill>
                  <a:srgbClr val="FFFFFF"/>
                </a:solidFill>
              </a:defRPr>
            </a:lvl1pPr>
          </a:lstStyle>
          <a:p>
            <a:r>
              <a:rPr lang="en-GB" dirty="0" smtClean="0"/>
              <a:t>INTRODUCTION/</a:t>
            </a:r>
            <a:br>
              <a:rPr lang="en-GB" dirty="0" smtClean="0"/>
            </a:br>
            <a:r>
              <a:rPr lang="en-GB" dirty="0" smtClean="0"/>
              <a:t>TITLE</a:t>
            </a:r>
            <a:r>
              <a:rPr lang="en-GB" baseline="0" dirty="0" smtClean="0"/>
              <a:t> SLIDE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323577" y="2060575"/>
            <a:ext cx="5760591" cy="24479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dirty="0" err="1" smtClean="0"/>
              <a:t>Lorem</a:t>
            </a:r>
            <a:r>
              <a:rPr lang="en-GB" dirty="0" smtClean="0"/>
              <a:t> </a:t>
            </a:r>
            <a:r>
              <a:rPr lang="en-GB" dirty="0" err="1" smtClean="0"/>
              <a:t>Ipsum</a:t>
            </a:r>
            <a:r>
              <a:rPr lang="en-GB" dirty="0" smtClean="0"/>
              <a:t> is simply dummy text of the printing and typesetting industry. </a:t>
            </a:r>
            <a:r>
              <a:rPr lang="en-GB" dirty="0" err="1" smtClean="0"/>
              <a:t>Lorem</a:t>
            </a:r>
            <a:r>
              <a:rPr lang="en-GB" dirty="0" smtClean="0"/>
              <a:t> </a:t>
            </a:r>
            <a:r>
              <a:rPr lang="en-GB" dirty="0" err="1" smtClean="0"/>
              <a:t>Ipsum</a:t>
            </a:r>
            <a:r>
              <a:rPr lang="en-GB" dirty="0" smtClean="0"/>
              <a:t> has been the industry’s standard dummy text ever since the 1500s, when an unknown printer took a galley of type and scrambled it to make a type specimen book. It has survived not only five centuries, but also the leap into electronic typesetting, remaining essentially unchanged. </a:t>
            </a:r>
          </a:p>
        </p:txBody>
      </p:sp>
    </p:spTree>
    <p:extLst>
      <p:ext uri="{BB962C8B-B14F-4D97-AF65-F5344CB8AC3E}">
        <p14:creationId xmlns:p14="http://schemas.microsoft.com/office/powerpoint/2010/main" val="1995754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373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9"/>
          <p:cNvSpPr txBox="1">
            <a:spLocks/>
          </p:cNvSpPr>
          <p:nvPr userDrawn="1"/>
        </p:nvSpPr>
        <p:spPr>
          <a:xfrm>
            <a:off x="395536" y="1996210"/>
            <a:ext cx="8228781" cy="590543"/>
          </a:xfrm>
          <a:prstGeom prst="rect">
            <a:avLst/>
          </a:prstGeom>
        </p:spPr>
        <p:txBody>
          <a:bodyPr wrap="none" lIns="0" tIns="0" rIns="0" bIns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1" kern="1200" baseline="0">
                <a:solidFill>
                  <a:srgbClr val="321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251520" y="1557338"/>
            <a:ext cx="8352730" cy="50323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/>
            </a:lvl1pPr>
          </a:lstStyle>
          <a:p>
            <a:r>
              <a:rPr lang="en-GB" dirty="0" smtClean="0"/>
              <a:t>Headings: Arial Bold, Purple (Accent1), Size 28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1" hasCustomPrompt="1"/>
          </p:nvPr>
        </p:nvSpPr>
        <p:spPr>
          <a:xfrm>
            <a:off x="250825" y="2205038"/>
            <a:ext cx="8353425" cy="576262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Sub-Heading: Arial </a:t>
            </a:r>
            <a:r>
              <a:rPr lang="en-GB" dirty="0" err="1" smtClean="0"/>
              <a:t>Reg</a:t>
            </a:r>
            <a:r>
              <a:rPr lang="en-GB" dirty="0" smtClean="0"/>
              <a:t>, Purple (Accent 1), </a:t>
            </a:r>
            <a:br>
              <a:rPr lang="en-GB" dirty="0" smtClean="0"/>
            </a:br>
            <a:r>
              <a:rPr lang="en-GB" dirty="0" smtClean="0"/>
              <a:t>Size 20-24 (to be legible across the room)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2" hasCustomPrompt="1"/>
          </p:nvPr>
        </p:nvSpPr>
        <p:spPr>
          <a:xfrm>
            <a:off x="251520" y="3140968"/>
            <a:ext cx="8280400" cy="115093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Body Copy: Arial </a:t>
            </a:r>
            <a:r>
              <a:rPr lang="en-GB" dirty="0" err="1" smtClean="0"/>
              <a:t>Reg</a:t>
            </a:r>
            <a:r>
              <a:rPr lang="en-GB" dirty="0" smtClean="0"/>
              <a:t> (body), Grey (Text 1&gt;Lighter 25%), </a:t>
            </a:r>
            <a:br>
              <a:rPr lang="en-GB" dirty="0" smtClean="0"/>
            </a:br>
            <a:r>
              <a:rPr lang="en-GB" dirty="0" smtClean="0"/>
              <a:t>Size 20-24 (to be legible across a room)</a:t>
            </a:r>
          </a:p>
        </p:txBody>
      </p:sp>
    </p:spTree>
    <p:extLst>
      <p:ext uri="{BB962C8B-B14F-4D97-AF65-F5344CB8AC3E}">
        <p14:creationId xmlns:p14="http://schemas.microsoft.com/office/powerpoint/2010/main" val="1727783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373616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600200"/>
            <a:ext cx="4172272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1"/>
            <a:ext cx="4114800" cy="384502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328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5220072" y="1600201"/>
            <a:ext cx="3466728" cy="355699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23850" y="333375"/>
            <a:ext cx="5688013" cy="129540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 b="1">
                <a:solidFill>
                  <a:srgbClr val="FFFFFF"/>
                </a:solidFill>
              </a:defRPr>
            </a:lvl1pPr>
          </a:lstStyle>
          <a:p>
            <a:r>
              <a:rPr lang="en-GB" dirty="0" smtClean="0"/>
              <a:t>BREAK</a:t>
            </a:r>
            <a:r>
              <a:rPr lang="en-GB" baseline="0" dirty="0" smtClean="0"/>
              <a:t> SLIDE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323577" y="1556792"/>
            <a:ext cx="4248423" cy="31686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dirty="0" err="1" smtClean="0"/>
              <a:t>Lorem</a:t>
            </a:r>
            <a:r>
              <a:rPr lang="en-GB" dirty="0" smtClean="0"/>
              <a:t> </a:t>
            </a:r>
            <a:r>
              <a:rPr lang="en-GB" dirty="0" err="1" smtClean="0"/>
              <a:t>Ipsum</a:t>
            </a:r>
            <a:r>
              <a:rPr lang="en-GB" dirty="0" smtClean="0"/>
              <a:t> is simply dummy text of the printing and typesetting industry. </a:t>
            </a:r>
            <a:r>
              <a:rPr lang="en-GB" dirty="0" err="1" smtClean="0"/>
              <a:t>Lorem</a:t>
            </a:r>
            <a:r>
              <a:rPr lang="en-GB" dirty="0" smtClean="0"/>
              <a:t> </a:t>
            </a:r>
            <a:r>
              <a:rPr lang="en-GB" dirty="0" err="1" smtClean="0"/>
              <a:t>Ipsum</a:t>
            </a:r>
            <a:r>
              <a:rPr lang="en-GB" dirty="0" smtClean="0"/>
              <a:t> has been the industry’s standard dummy text ever since the 1500s, when an unknown printer took a galley of type and scrambled it to make a type specimen book.</a:t>
            </a:r>
          </a:p>
        </p:txBody>
      </p:sp>
    </p:spTree>
    <p:extLst>
      <p:ext uri="{BB962C8B-B14F-4D97-AF65-F5344CB8AC3E}">
        <p14:creationId xmlns:p14="http://schemas.microsoft.com/office/powerpoint/2010/main" val="1916987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08198" y="908720"/>
            <a:ext cx="6408960" cy="36004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dirty="0" smtClean="0"/>
              <a:t>LEEDS BECKETT UNIVERSITY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107505" y="1484314"/>
            <a:ext cx="8208963" cy="1657351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 b="1">
                <a:solidFill>
                  <a:srgbClr val="FFFFFF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PRESENTATION </a:t>
            </a:r>
            <a:br>
              <a:rPr lang="en-GB" dirty="0" smtClean="0"/>
            </a:br>
            <a:r>
              <a:rPr lang="en-GB" dirty="0" smtClean="0"/>
              <a:t>TITLE</a:t>
            </a:r>
            <a:endParaRPr lang="en-US" dirty="0" smtClean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108198" y="3356993"/>
            <a:ext cx="8135938" cy="71913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734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179512" y="333375"/>
            <a:ext cx="6767194" cy="129540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400" b="1">
                <a:solidFill>
                  <a:srgbClr val="FFFFFF"/>
                </a:solidFill>
              </a:defRPr>
            </a:lvl1pPr>
          </a:lstStyle>
          <a:p>
            <a:r>
              <a:rPr lang="en-GB" dirty="0" smtClean="0"/>
              <a:t>INTRODUCTION/</a:t>
            </a:r>
            <a:br>
              <a:rPr lang="en-GB" dirty="0" smtClean="0"/>
            </a:br>
            <a:r>
              <a:rPr lang="en-GB" dirty="0" smtClean="0"/>
              <a:t>TITLE</a:t>
            </a:r>
            <a:r>
              <a:rPr lang="en-GB" baseline="0" dirty="0" smtClean="0"/>
              <a:t> SLIDE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179243" y="2180864"/>
            <a:ext cx="6841033" cy="24479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dirty="0" err="1" smtClean="0"/>
              <a:t>Lorem</a:t>
            </a:r>
            <a:r>
              <a:rPr lang="en-GB" dirty="0" smtClean="0"/>
              <a:t> </a:t>
            </a:r>
            <a:r>
              <a:rPr lang="en-GB" dirty="0" err="1" smtClean="0"/>
              <a:t>Ipsum</a:t>
            </a:r>
            <a:r>
              <a:rPr lang="en-GB" dirty="0" smtClean="0"/>
              <a:t> is simply dummy text of the printing and typesetting industry. </a:t>
            </a:r>
            <a:r>
              <a:rPr lang="en-GB" dirty="0" err="1" smtClean="0"/>
              <a:t>Lorem</a:t>
            </a:r>
            <a:r>
              <a:rPr lang="en-GB" dirty="0" smtClean="0"/>
              <a:t> </a:t>
            </a:r>
            <a:r>
              <a:rPr lang="en-GB" dirty="0" err="1" smtClean="0"/>
              <a:t>Ipsum</a:t>
            </a:r>
            <a:r>
              <a:rPr lang="en-GB" dirty="0" smtClean="0"/>
              <a:t> has been the industry’s standard dummy text ever since the 1500s, when an unknown printer took a galley of type and scrambled it to make a type specimen book. It has survived not only five centuries, but also the leap into electronic typesetting, remaining essentially unchanged. </a:t>
            </a:r>
          </a:p>
        </p:txBody>
      </p:sp>
    </p:spTree>
    <p:extLst>
      <p:ext uri="{BB962C8B-B14F-4D97-AF65-F5344CB8AC3E}">
        <p14:creationId xmlns:p14="http://schemas.microsoft.com/office/powerpoint/2010/main" val="1995754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6190" y="274639"/>
            <a:ext cx="8373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9" name="Text Placeholder 9"/>
          <p:cNvSpPr txBox="1">
            <a:spLocks/>
          </p:cNvSpPr>
          <p:nvPr userDrawn="1"/>
        </p:nvSpPr>
        <p:spPr>
          <a:xfrm>
            <a:off x="180214" y="1996215"/>
            <a:ext cx="8228781" cy="590543"/>
          </a:xfrm>
          <a:prstGeom prst="rect">
            <a:avLst/>
          </a:prstGeom>
        </p:spPr>
        <p:txBody>
          <a:bodyPr wrap="none" lIns="0" tIns="0" rIns="0" bIns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1" kern="1200" baseline="0">
                <a:solidFill>
                  <a:srgbClr val="321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36190" y="1557340"/>
            <a:ext cx="8352730" cy="50323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/>
            </a:lvl1pPr>
          </a:lstStyle>
          <a:p>
            <a:r>
              <a:rPr lang="en-GB" dirty="0" smtClean="0"/>
              <a:t>Headings: Arial Bold, Purple (Accent1), Size 28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1" hasCustomPrompt="1"/>
          </p:nvPr>
        </p:nvSpPr>
        <p:spPr>
          <a:xfrm>
            <a:off x="35503" y="2205042"/>
            <a:ext cx="8353425" cy="576263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Sub-Heading: Arial </a:t>
            </a:r>
            <a:r>
              <a:rPr lang="en-GB" dirty="0" err="1" smtClean="0"/>
              <a:t>Reg</a:t>
            </a:r>
            <a:r>
              <a:rPr lang="en-GB" dirty="0" smtClean="0"/>
              <a:t>, Purple (Accent 1), </a:t>
            </a:r>
            <a:br>
              <a:rPr lang="en-GB" dirty="0" smtClean="0"/>
            </a:br>
            <a:r>
              <a:rPr lang="en-GB" dirty="0" smtClean="0"/>
              <a:t>Size 20-24 (to be legible across the room)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2" hasCustomPrompt="1"/>
          </p:nvPr>
        </p:nvSpPr>
        <p:spPr>
          <a:xfrm>
            <a:off x="36190" y="3332991"/>
            <a:ext cx="8280400" cy="115093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Body Copy: Arial </a:t>
            </a:r>
            <a:r>
              <a:rPr lang="en-GB" dirty="0" err="1" smtClean="0"/>
              <a:t>Reg</a:t>
            </a:r>
            <a:r>
              <a:rPr lang="en-GB" dirty="0" smtClean="0"/>
              <a:t> (body), Grey (Text 1&gt;Lighter 25%), </a:t>
            </a:r>
            <a:br>
              <a:rPr lang="en-GB" dirty="0" smtClean="0"/>
            </a:br>
            <a:r>
              <a:rPr lang="en-GB" dirty="0" smtClean="0"/>
              <a:t>Size 20-24 (to be legible across a room)</a:t>
            </a:r>
          </a:p>
        </p:txBody>
      </p:sp>
    </p:spTree>
    <p:extLst>
      <p:ext uri="{BB962C8B-B14F-4D97-AF65-F5344CB8AC3E}">
        <p14:creationId xmlns:p14="http://schemas.microsoft.com/office/powerpoint/2010/main" val="172778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274639"/>
            <a:ext cx="8373616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04" y="1600201"/>
            <a:ext cx="4172272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1"/>
            <a:ext cx="4114800" cy="384502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32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0020_MSO_LBU_Stationery_Temps_PP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00" y="-7380"/>
            <a:ext cx="9180000" cy="687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073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6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020_MSO_LBU_Stationery_Temps_PPT2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0" y="-20856"/>
            <a:ext cx="9216000" cy="689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77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0020_MSO_LBU_Stationery_Temps_PPT3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00" y="-7380"/>
            <a:ext cx="9180000" cy="687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71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10020_MSO_LBU_Stationery_Temps_PPT5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0" y="-20856"/>
            <a:ext cx="9216000" cy="689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258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020_MSO_Stationery_LBU_Temps_PPT_Widescreen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256" y="-13501"/>
            <a:ext cx="9178512" cy="6885004"/>
          </a:xfrm>
          <a:prstGeom prst="rect">
            <a:avLst/>
          </a:prstGeom>
        </p:spPr>
      </p:pic>
      <p:pic>
        <p:nvPicPr>
          <p:cNvPr id="3" name="Picture 2" descr="10020_MSO_LBU_Stationery_Temps_PPT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00" y="-7380"/>
            <a:ext cx="9180000" cy="687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073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6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0020_MSO_Stationery_LBU_Temps_PPT_Widescreen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256" y="-13501"/>
            <a:ext cx="9178512" cy="688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77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020_MSO_Stationery_LBU_Temps_PPT_Widescreen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256" y="-13501"/>
            <a:ext cx="9178512" cy="688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71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020_MSO_Stationery_LBU_Temps_PPT_Widescreen5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256" y="-13501"/>
            <a:ext cx="9178512" cy="688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258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Delivering  Presentations</a:t>
            </a:r>
            <a:endParaRPr lang="en-GB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22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Presentation delivery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251520" y="1417638"/>
            <a:ext cx="8280400" cy="474766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Stand comfortably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Think of your pace and projection, slower is </a:t>
            </a:r>
          </a:p>
          <a:p>
            <a:r>
              <a:rPr lang="en-GB" sz="2400" dirty="0"/>
              <a:t>     better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Look at everyone, speak to the room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Remember to move the slides at the right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Ask the audience questions to promote thought and maintain interest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If you have encouraged questions, be honest if you don’t know the answer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36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End of presentation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251520" y="1556792"/>
            <a:ext cx="8280400" cy="489168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Recap objectives and the main points covered in the training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State where further information or help can be obtained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Ask for final questions, either here or at a later date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Thank </a:t>
            </a:r>
            <a:r>
              <a:rPr lang="en-GB" sz="2400" dirty="0" smtClean="0"/>
              <a:t>people </a:t>
            </a:r>
            <a:r>
              <a:rPr lang="en-GB" sz="2400" dirty="0"/>
              <a:t>for attending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38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University House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251520" y="2060848"/>
            <a:ext cx="8640960" cy="244827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Your University or service will probably have a template and house style that you should use for your presentation.</a:t>
            </a:r>
            <a:endParaRPr lang="en-GB" sz="2400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268355" y="3212976"/>
            <a:ext cx="8373616" cy="217149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All images or content not belonging to you should always be copyright cleared / acknowledged – Pixabay is a useful image site. </a:t>
            </a:r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1159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Presentation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DO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251520" y="2200275"/>
            <a:ext cx="8280400" cy="367699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Structure the presentation logically to mirror your aims and objectives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Add diagrams and charts if they help to clarify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Use visuals if they add impact – remember copyright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Use recognisable examples to enhance understanding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Use handouts after the session as reminders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94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Presentation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DON’T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251520" y="2200276"/>
            <a:ext cx="8280400" cy="382101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Have too many slides, or too much information per slide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Use visuals if they detract from the message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Add an image if it is a large file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Use backgrounds if they make text difficult to read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Include complicated lists or instructions on slides, use handouts instead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44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Preparing for your session</a:t>
            </a:r>
            <a:endParaRPr lang="en-US" b="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251520" y="1628800"/>
            <a:ext cx="8280400" cy="446449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Do you have a backup plan in case of technology issues? eg have you saved some screenshots?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Have you practised the timings?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Have you prepared a list of possible questions, and thought about how you might respond to them?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Have you prepared notes in case you need to refer to them?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Have you prepared handouts if they might be useful?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Does the content match how the session was </a:t>
            </a:r>
            <a:r>
              <a:rPr lang="en-GB" sz="2400" dirty="0" smtClean="0"/>
              <a:t>advertised?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4892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Setting up on the day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251520" y="1417638"/>
            <a:ext cx="8280400" cy="489168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Leave yourself plenty of time to set 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Is the layout of the room the best for your session?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Is the lighting OK to see this presentation?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Open all the documents and web pages you intend to use before the session </a:t>
            </a:r>
            <a:r>
              <a:rPr lang="en-GB" sz="2400" dirty="0" smtClean="0"/>
              <a:t>starts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2280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250825" y="2763840"/>
            <a:ext cx="8280400" cy="1368152"/>
          </a:xfrm>
        </p:spPr>
        <p:txBody>
          <a:bodyPr/>
          <a:lstStyle/>
          <a:p>
            <a:r>
              <a:rPr lang="en-GB" sz="2400" dirty="0"/>
              <a:t>To help with your confidence and delivery at the very start of your session, learn and practice your </a:t>
            </a:r>
            <a:r>
              <a:rPr lang="en-GB" sz="2400" dirty="0" smtClean="0"/>
              <a:t>introduction</a:t>
            </a:r>
            <a:r>
              <a:rPr lang="en-GB" sz="2400" dirty="0"/>
              <a:t>. </a:t>
            </a:r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250825" y="1417638"/>
            <a:ext cx="8280400" cy="1150937"/>
          </a:xfrm>
        </p:spPr>
        <p:txBody>
          <a:bodyPr/>
          <a:lstStyle/>
          <a:p>
            <a:r>
              <a:rPr lang="en-GB" sz="2400" dirty="0"/>
              <a:t>Don’t forget to introduce yourself and say what your </a:t>
            </a:r>
            <a:r>
              <a:rPr lang="en-GB" sz="2400" dirty="0" smtClean="0"/>
              <a:t>presentation </a:t>
            </a:r>
            <a:r>
              <a:rPr lang="en-GB" sz="2400" dirty="0"/>
              <a:t>is </a:t>
            </a:r>
            <a:r>
              <a:rPr lang="en-GB" sz="2400" dirty="0" smtClean="0"/>
              <a:t>called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2"/>
          </p:nvPr>
        </p:nvSpPr>
        <p:spPr>
          <a:xfrm>
            <a:off x="250825" y="4214066"/>
            <a:ext cx="7345511" cy="1735213"/>
          </a:xfrm>
        </p:spPr>
        <p:txBody>
          <a:bodyPr/>
          <a:lstStyle/>
          <a:p>
            <a:r>
              <a:rPr lang="en-GB" sz="2400" dirty="0"/>
              <a:t>Practice how you will begin the actual training, being very familiar with what you intend to say about your opening slides will help calm any nerves at </a:t>
            </a:r>
            <a:r>
              <a:rPr lang="en-GB" sz="2400" dirty="0" smtClean="0"/>
              <a:t>the start </a:t>
            </a:r>
            <a:r>
              <a:rPr lang="en-GB" sz="2400" dirty="0"/>
              <a:t>of the session.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1069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we will cover today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251520" y="1417638"/>
            <a:ext cx="8280400" cy="4603650"/>
          </a:xfrm>
        </p:spPr>
        <p:txBody>
          <a:bodyPr/>
          <a:lstStyle/>
          <a:p>
            <a:r>
              <a:rPr lang="en-GB" sz="2400" dirty="0"/>
              <a:t>Start with listing some clear objectives for the session - What do we want the attendees to know / be able to do at the end of the session</a:t>
            </a:r>
            <a:r>
              <a:rPr lang="en-GB" sz="2400" dirty="0" smtClean="0"/>
              <a:t>?</a:t>
            </a:r>
          </a:p>
          <a:p>
            <a:endParaRPr lang="en-GB" sz="2400" dirty="0" smtClean="0"/>
          </a:p>
          <a:p>
            <a:r>
              <a:rPr lang="en-GB" sz="2400" dirty="0"/>
              <a:t>Objectives should be understood and do </a:t>
            </a:r>
            <a:r>
              <a:rPr lang="en-GB" sz="2400" dirty="0" smtClean="0"/>
              <a:t>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Use a bulleted list to clearly outline the main objectives of your session</a:t>
            </a:r>
          </a:p>
          <a:p>
            <a:endParaRPr lang="en-GB" dirty="0"/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68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objectives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251520" y="1417638"/>
            <a:ext cx="8280400" cy="5035698"/>
          </a:xfrm>
        </p:spPr>
        <p:txBody>
          <a:bodyPr/>
          <a:lstStyle/>
          <a:p>
            <a:r>
              <a:rPr lang="en-GB" sz="2400" dirty="0"/>
              <a:t>Be specific eg…</a:t>
            </a:r>
          </a:p>
          <a:p>
            <a:endParaRPr lang="en-GB" sz="2400" dirty="0" smtClean="0"/>
          </a:p>
          <a:p>
            <a:r>
              <a:rPr lang="en-GB" sz="2400" dirty="0" smtClean="0"/>
              <a:t>By </a:t>
            </a:r>
            <a:r>
              <a:rPr lang="en-GB" sz="2400" dirty="0"/>
              <a:t>the end of this ‘ABC’ session, you should have a better understanding of</a:t>
            </a:r>
            <a:r>
              <a:rPr lang="en-GB" sz="2400" dirty="0" smtClean="0"/>
              <a:t>…</a:t>
            </a:r>
          </a:p>
          <a:p>
            <a:endParaRPr lang="en-GB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The history of </a:t>
            </a:r>
            <a:r>
              <a:rPr lang="en-GB" sz="2400" dirty="0" smtClean="0"/>
              <a:t>XYZ </a:t>
            </a:r>
            <a:r>
              <a:rPr lang="en-GB" sz="2400" dirty="0"/>
              <a:t>and ABC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What exactly the new changes to ABC are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Why ABC is important to </a:t>
            </a:r>
            <a:r>
              <a:rPr lang="en-GB" sz="2400" dirty="0" smtClean="0"/>
              <a:t>XYZ</a:t>
            </a:r>
            <a:endParaRPr lang="en-GB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How I can support students in using ABC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Ways to get further information and support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56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roductionSlide">
  <a:themeElements>
    <a:clrScheme name="LeedMet Colours ">
      <a:dk1>
        <a:sysClr val="windowText" lastClr="000000"/>
      </a:dk1>
      <a:lt1>
        <a:sysClr val="window" lastClr="FFFFFF"/>
      </a:lt1>
      <a:dk2>
        <a:srgbClr val="110B2F"/>
      </a:dk2>
      <a:lt2>
        <a:srgbClr val="EEECE1"/>
      </a:lt2>
      <a:accent1>
        <a:srgbClr val="321959"/>
      </a:accent1>
      <a:accent2>
        <a:srgbClr val="4C316E"/>
      </a:accent2>
      <a:accent3>
        <a:srgbClr val="59427C"/>
      </a:accent3>
      <a:accent4>
        <a:srgbClr val="675087"/>
      </a:accent4>
      <a:accent5>
        <a:srgbClr val="776294"/>
      </a:accent5>
      <a:accent6>
        <a:srgbClr val="8B79A3"/>
      </a:accent6>
      <a:hlink>
        <a:srgbClr val="9E91B4"/>
      </a:hlink>
      <a:folHlink>
        <a:srgbClr val="BBB1C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New Topic Slide">
  <a:themeElements>
    <a:clrScheme name="LeedMet Colours ">
      <a:dk1>
        <a:sysClr val="windowText" lastClr="000000"/>
      </a:dk1>
      <a:lt1>
        <a:sysClr val="window" lastClr="FFFFFF"/>
      </a:lt1>
      <a:dk2>
        <a:srgbClr val="110B2F"/>
      </a:dk2>
      <a:lt2>
        <a:srgbClr val="EEECE1"/>
      </a:lt2>
      <a:accent1>
        <a:srgbClr val="321959"/>
      </a:accent1>
      <a:accent2>
        <a:srgbClr val="4C316E"/>
      </a:accent2>
      <a:accent3>
        <a:srgbClr val="59427C"/>
      </a:accent3>
      <a:accent4>
        <a:srgbClr val="675087"/>
      </a:accent4>
      <a:accent5>
        <a:srgbClr val="776294"/>
      </a:accent5>
      <a:accent6>
        <a:srgbClr val="8B79A3"/>
      </a:accent6>
      <a:hlink>
        <a:srgbClr val="9E91B4"/>
      </a:hlink>
      <a:folHlink>
        <a:srgbClr val="BBB1C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LeedMet Colours ">
      <a:dk1>
        <a:sysClr val="windowText" lastClr="000000"/>
      </a:dk1>
      <a:lt1>
        <a:sysClr val="window" lastClr="FFFFFF"/>
      </a:lt1>
      <a:dk2>
        <a:srgbClr val="110B2F"/>
      </a:dk2>
      <a:lt2>
        <a:srgbClr val="EEECE1"/>
      </a:lt2>
      <a:accent1>
        <a:srgbClr val="321959"/>
      </a:accent1>
      <a:accent2>
        <a:srgbClr val="4C316E"/>
      </a:accent2>
      <a:accent3>
        <a:srgbClr val="59427C"/>
      </a:accent3>
      <a:accent4>
        <a:srgbClr val="675087"/>
      </a:accent4>
      <a:accent5>
        <a:srgbClr val="776294"/>
      </a:accent5>
      <a:accent6>
        <a:srgbClr val="8B79A3"/>
      </a:accent6>
      <a:hlink>
        <a:srgbClr val="9E91B4"/>
      </a:hlink>
      <a:folHlink>
        <a:srgbClr val="BBB1C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Beckett Theme">
  <a:themeElements>
    <a:clrScheme name="BeckettColours">
      <a:dk1>
        <a:sysClr val="windowText" lastClr="000000"/>
      </a:dk1>
      <a:lt1>
        <a:sysClr val="window" lastClr="FFFFFF"/>
      </a:lt1>
      <a:dk2>
        <a:srgbClr val="110B2F"/>
      </a:dk2>
      <a:lt2>
        <a:srgbClr val="EEECE1"/>
      </a:lt2>
      <a:accent1>
        <a:srgbClr val="120B2E"/>
      </a:accent1>
      <a:accent2>
        <a:srgbClr val="261744"/>
      </a:accent2>
      <a:accent3>
        <a:srgbClr val="392568"/>
      </a:accent3>
      <a:accent4>
        <a:srgbClr val="725A8F"/>
      </a:accent4>
      <a:accent5>
        <a:srgbClr val="C1A9C5"/>
      </a:accent5>
      <a:accent6>
        <a:srgbClr val="FFFEFE"/>
      </a:accent6>
      <a:hlink>
        <a:srgbClr val="CC006A"/>
      </a:hlink>
      <a:folHlink>
        <a:srgbClr val="0092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1_New Topic Slide">
  <a:themeElements>
    <a:clrScheme name="LeedMet Colours ">
      <a:dk1>
        <a:sysClr val="windowText" lastClr="000000"/>
      </a:dk1>
      <a:lt1>
        <a:sysClr val="window" lastClr="FFFFFF"/>
      </a:lt1>
      <a:dk2>
        <a:srgbClr val="110B2F"/>
      </a:dk2>
      <a:lt2>
        <a:srgbClr val="EEECE1"/>
      </a:lt2>
      <a:accent1>
        <a:srgbClr val="321959"/>
      </a:accent1>
      <a:accent2>
        <a:srgbClr val="4C316E"/>
      </a:accent2>
      <a:accent3>
        <a:srgbClr val="59427C"/>
      </a:accent3>
      <a:accent4>
        <a:srgbClr val="675087"/>
      </a:accent4>
      <a:accent5>
        <a:srgbClr val="776294"/>
      </a:accent5>
      <a:accent6>
        <a:srgbClr val="8B79A3"/>
      </a:accent6>
      <a:hlink>
        <a:srgbClr val="9E91B4"/>
      </a:hlink>
      <a:folHlink>
        <a:srgbClr val="BBB1C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2_Custom Design">
  <a:themeElements>
    <a:clrScheme name="LeedMet Colours ">
      <a:dk1>
        <a:sysClr val="windowText" lastClr="000000"/>
      </a:dk1>
      <a:lt1>
        <a:sysClr val="window" lastClr="FFFFFF"/>
      </a:lt1>
      <a:dk2>
        <a:srgbClr val="110B2F"/>
      </a:dk2>
      <a:lt2>
        <a:srgbClr val="EEECE1"/>
      </a:lt2>
      <a:accent1>
        <a:srgbClr val="321959"/>
      </a:accent1>
      <a:accent2>
        <a:srgbClr val="4C316E"/>
      </a:accent2>
      <a:accent3>
        <a:srgbClr val="59427C"/>
      </a:accent3>
      <a:accent4>
        <a:srgbClr val="675087"/>
      </a:accent4>
      <a:accent5>
        <a:srgbClr val="776294"/>
      </a:accent5>
      <a:accent6>
        <a:srgbClr val="8B79A3"/>
      </a:accent6>
      <a:hlink>
        <a:srgbClr val="9E91B4"/>
      </a:hlink>
      <a:folHlink>
        <a:srgbClr val="BBB1C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586</Words>
  <Application>Microsoft Office PowerPoint</Application>
  <PresentationFormat>On-screen Show (4:3)</PresentationFormat>
  <Paragraphs>69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IntroductionSlide</vt:lpstr>
      <vt:lpstr>New Topic Slide</vt:lpstr>
      <vt:lpstr>Custom Design</vt:lpstr>
      <vt:lpstr>1_Custom Design</vt:lpstr>
      <vt:lpstr>Beckett Theme</vt:lpstr>
      <vt:lpstr>1_New Topic Slide</vt:lpstr>
      <vt:lpstr>2_Custom Design</vt:lpstr>
      <vt:lpstr>3_Custom Design</vt:lpstr>
      <vt:lpstr>PowerPoint Presentation</vt:lpstr>
      <vt:lpstr>University House Style</vt:lpstr>
      <vt:lpstr>Presentation tips</vt:lpstr>
      <vt:lpstr>Presentation tips</vt:lpstr>
      <vt:lpstr>Preparing for your session</vt:lpstr>
      <vt:lpstr>Setting up on the day</vt:lpstr>
      <vt:lpstr>Your introduction</vt:lpstr>
      <vt:lpstr>What we will cover today</vt:lpstr>
      <vt:lpstr>Example objectives</vt:lpstr>
      <vt:lpstr>Presentation delivery</vt:lpstr>
      <vt:lpstr>End of presentation</vt:lpstr>
    </vt:vector>
  </TitlesOfParts>
  <Company>Leeds Metropolitan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Marketing Service</dc:creator>
  <cp:lastModifiedBy>MacKenzie, Derek</cp:lastModifiedBy>
  <cp:revision>33</cp:revision>
  <dcterms:created xsi:type="dcterms:W3CDTF">2012-02-14T11:14:08Z</dcterms:created>
  <dcterms:modified xsi:type="dcterms:W3CDTF">2017-11-20T16:03:40Z</dcterms:modified>
</cp:coreProperties>
</file>