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12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8CDF-9903-4B1A-905B-648CF63E2686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5DAF-C2D9-4BBA-BCE6-EC6FDAC43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467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8CDF-9903-4B1A-905B-648CF63E2686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5DAF-C2D9-4BBA-BCE6-EC6FDAC43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448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8CDF-9903-4B1A-905B-648CF63E2686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5DAF-C2D9-4BBA-BCE6-EC6FDAC43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97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8CDF-9903-4B1A-905B-648CF63E2686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5DAF-C2D9-4BBA-BCE6-EC6FDAC43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82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8CDF-9903-4B1A-905B-648CF63E2686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5DAF-C2D9-4BBA-BCE6-EC6FDAC43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71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8CDF-9903-4B1A-905B-648CF63E2686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5DAF-C2D9-4BBA-BCE6-EC6FDAC43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55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8CDF-9903-4B1A-905B-648CF63E2686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5DAF-C2D9-4BBA-BCE6-EC6FDAC43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92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8CDF-9903-4B1A-905B-648CF63E2686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5DAF-C2D9-4BBA-BCE6-EC6FDAC43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757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8CDF-9903-4B1A-905B-648CF63E2686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5DAF-C2D9-4BBA-BCE6-EC6FDAC43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583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8CDF-9903-4B1A-905B-648CF63E2686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5DAF-C2D9-4BBA-BCE6-EC6FDAC43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2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8CDF-9903-4B1A-905B-648CF63E2686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5DAF-C2D9-4BBA-BCE6-EC6FDAC43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756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18CDF-9903-4B1A-905B-648CF63E2686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35DAF-C2D9-4BBA-BCE6-EC6FDAC43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79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7" y="546980"/>
            <a:ext cx="7772400" cy="1470025"/>
          </a:xfrm>
        </p:spPr>
        <p:txBody>
          <a:bodyPr/>
          <a:lstStyle/>
          <a:p>
            <a:r>
              <a:rPr lang="en-GB" dirty="0"/>
              <a:t>Moving to a full-service model in the evenings and weekends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9367" y="2429618"/>
            <a:ext cx="6400800" cy="115212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Iraj </a:t>
            </a:r>
            <a:r>
              <a:rPr lang="en-GB" dirty="0" err="1"/>
              <a:t>Mansouri</a:t>
            </a:r>
            <a:endParaRPr lang="en-GB" dirty="0"/>
          </a:p>
          <a:p>
            <a:r>
              <a:rPr lang="en-GB" dirty="0"/>
              <a:t>Rees Arnott-Davies</a:t>
            </a:r>
          </a:p>
        </p:txBody>
      </p:sp>
      <p:pic>
        <p:nvPicPr>
          <p:cNvPr id="1028" name="Picture 4" descr="http://2015.igem.org/wiki/images/b/bc/BBK.2015.iGEM.Team.Uni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778" y="4029472"/>
            <a:ext cx="4299979" cy="134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811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introduction to </a:t>
            </a:r>
            <a:r>
              <a:rPr lang="en-GB" dirty="0" err="1"/>
              <a:t>Birkbeck</a:t>
            </a:r>
            <a:r>
              <a:rPr lang="en-GB" dirty="0"/>
              <a:t> Library</a:t>
            </a:r>
          </a:p>
        </p:txBody>
      </p:sp>
      <p:pic>
        <p:nvPicPr>
          <p:cNvPr id="5" name="Picture 2" descr="https://lh5.googleusercontent.com/fvUcSNNWPSRtWcb_GMDqylNAWd8xfSw0HutKEU9ls_wdGUwf-zQTFW4loSNZ_KO6RTXxjx7sRnpVhxxkAa3uM5r-1wSJZMezoGAjG5M8bBTMbON-9RuMN-_99DeT98DluAvfwE3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49071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665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was it like before?</a:t>
            </a:r>
          </a:p>
        </p:txBody>
      </p:sp>
      <p:pic>
        <p:nvPicPr>
          <p:cNvPr id="2050" name="Picture 2" descr="https://lh3.googleusercontent.com/mfqcqT3if0F4BQhU882zILAE5zNLW8vfwyEtlUDgZUezmpgKS_LMCOxublVkbH3dq6Q40L76Fd2KS9X5R7IyLj1wnAIqX0VTSZ17n3xFzavmcp5DRh4NxSiSXAkzH51LR3GDv2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99" y="1700808"/>
            <a:ext cx="671717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314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did the students want?</a:t>
            </a:r>
          </a:p>
        </p:txBody>
      </p:sp>
      <p:pic>
        <p:nvPicPr>
          <p:cNvPr id="3076" name="Picture 4" descr="https://lh5.googleusercontent.com/7ZpPqtY-qW1x0Rpa1Lm-owz4rJlh2jPBmaOgA9VqVcFDgK5F_fcC-IFJueeOOGKT2S2Z9nbjolkHg7AveiwAiRGRTuDXV7cAILbsq55ddMTNMEfTADHExEEarPOvvXg0IZtAjmY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69247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545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did things change?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 Library operates on full-service between 8.30 in the morning and 11.45 at night</a:t>
            </a:r>
          </a:p>
          <a:p>
            <a:r>
              <a:rPr lang="en-GB" dirty="0" err="1"/>
              <a:t>Shelvers</a:t>
            </a:r>
            <a:r>
              <a:rPr lang="en-GB" dirty="0"/>
              <a:t> </a:t>
            </a:r>
            <a:r>
              <a:rPr lang="en-GB" dirty="0" smtClean="0"/>
              <a:t>are now Library </a:t>
            </a:r>
            <a:r>
              <a:rPr lang="en-GB" dirty="0"/>
              <a:t>Assistants or Senior Library Assistants</a:t>
            </a:r>
          </a:p>
          <a:p>
            <a:r>
              <a:rPr lang="en-GB" dirty="0"/>
              <a:t>Every member of the evening and weekend team </a:t>
            </a:r>
            <a:r>
              <a:rPr lang="en-GB" dirty="0" smtClean="0"/>
              <a:t>is trained </a:t>
            </a:r>
            <a:r>
              <a:rPr lang="en-GB" dirty="0"/>
              <a:t>to work on the Issue and Help Desks</a:t>
            </a:r>
          </a:p>
          <a:p>
            <a:r>
              <a:rPr lang="en-GB" dirty="0"/>
              <a:t>Staff are free to circulate between Issue Desk, Help Desk, and shelving roles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588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Positives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Consistency of service</a:t>
            </a:r>
          </a:p>
          <a:p>
            <a:r>
              <a:rPr lang="en-GB" dirty="0"/>
              <a:t>Skills and knowledge shared across the whole team</a:t>
            </a:r>
          </a:p>
          <a:p>
            <a:r>
              <a:rPr lang="en-GB" dirty="0"/>
              <a:t>Greater flexibility in work</a:t>
            </a:r>
          </a:p>
          <a:p>
            <a:r>
              <a:rPr lang="en-GB" dirty="0"/>
              <a:t>Abolished grade 2</a:t>
            </a:r>
          </a:p>
        </p:txBody>
      </p:sp>
    </p:spTree>
    <p:extLst>
      <p:ext uri="{BB962C8B-B14F-4D97-AF65-F5344CB8AC3E}">
        <p14:creationId xmlns:p14="http://schemas.microsoft.com/office/powerpoint/2010/main" val="2431510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Negatives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More work in the short-term</a:t>
            </a:r>
          </a:p>
          <a:p>
            <a:r>
              <a:rPr lang="en-GB" dirty="0"/>
              <a:t>More work, less time</a:t>
            </a:r>
          </a:p>
          <a:p>
            <a:r>
              <a:rPr lang="en-GB" dirty="0"/>
              <a:t>Shorter breaks</a:t>
            </a:r>
          </a:p>
          <a:p>
            <a:r>
              <a:rPr lang="en-GB" dirty="0"/>
              <a:t>More shelving</a:t>
            </a:r>
          </a:p>
        </p:txBody>
      </p:sp>
    </p:spTree>
    <p:extLst>
      <p:ext uri="{BB962C8B-B14F-4D97-AF65-F5344CB8AC3E}">
        <p14:creationId xmlns:p14="http://schemas.microsoft.com/office/powerpoint/2010/main" val="1455831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pic>
        <p:nvPicPr>
          <p:cNvPr id="4100" name="Picture 4" descr="https://lh6.googleusercontent.com/Gbht27JPonyDBci4ooOeCr9YgerLJubErLNADcIwws6_35YYgf4Z1NzhRw6kmFv3nLgm9EpaBhftXz0w0it07FmDt-PwELogB1Dd13b7-BpW_CnmleUvFXW1XX-SJbhYbhkRRZD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4923329" cy="433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793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129</Words>
  <Application>Microsoft Office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Moving to a full-service model in the evenings and weekends</vt:lpstr>
      <vt:lpstr>An introduction to Birkbeck Library</vt:lpstr>
      <vt:lpstr>What was it like before?</vt:lpstr>
      <vt:lpstr>What did the students want?</vt:lpstr>
      <vt:lpstr>How did things change?</vt:lpstr>
      <vt:lpstr>Positives</vt:lpstr>
      <vt:lpstr>Negatives</vt:lpstr>
      <vt:lpstr>Any Questions?</vt:lpstr>
    </vt:vector>
  </TitlesOfParts>
  <Company>Birkbeck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Ibhdesk</dc:creator>
  <cp:lastModifiedBy>Loughran, Helen</cp:lastModifiedBy>
  <cp:revision>10</cp:revision>
  <dcterms:created xsi:type="dcterms:W3CDTF">2018-02-14T20:53:05Z</dcterms:created>
  <dcterms:modified xsi:type="dcterms:W3CDTF">2018-02-20T07:45:21Z</dcterms:modified>
</cp:coreProperties>
</file>