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56" r:id="rId2"/>
    <p:sldId id="258" r:id="rId3"/>
    <p:sldId id="259" r:id="rId4"/>
    <p:sldId id="279" r:id="rId5"/>
    <p:sldId id="281" r:id="rId6"/>
    <p:sldId id="282" r:id="rId7"/>
    <p:sldId id="260" r:id="rId8"/>
    <p:sldId id="261" r:id="rId9"/>
    <p:sldId id="275" r:id="rId10"/>
    <p:sldId id="274" r:id="rId11"/>
    <p:sldId id="277" r:id="rId12"/>
    <p:sldId id="266" r:id="rId13"/>
    <p:sldId id="28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AC8DC-1142-4BE4-5785-233BD69408FE}" v="4" dt="2022-11-17T13:39:44.772"/>
    <p1510:client id="{5087D600-CA16-2AEF-D1E1-C696D2F9907C}" v="137" dt="2022-11-11T09:16:56.526"/>
    <p1510:client id="{511F8B17-5CFB-3C9B-5936-895359CBF297}" v="9" dt="2022-11-18T09:59:23.002"/>
    <p1510:client id="{5ACC136F-3033-4FCB-8E30-682FD84EB733}" v="85" dt="2022-11-17T08:51:09.700"/>
    <p1510:client id="{660C4451-562F-B780-8CC5-7AB35E904E5D}" v="185" dt="2022-11-15T11:02:05.324"/>
    <p1510:client id="{FCAF8ED4-521A-86FE-DF09-EC3FC7F24097}" v="59" dt="2022-11-04T14:32:54.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8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ambitiousaboutautism.org.uk/what-we-do/youth-participation/youth-led-campaigns/employ-autism"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1" Type="http://schemas.openxmlformats.org/officeDocument/2006/relationships/hyperlink" Target="https://www.ambitiousaboutautism.org.uk/what-we-do/youth-participation/youth-led-campaigns/employ-autis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CCB90-30E3-49B7-BA72-18BB2EC864C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27D4913F-1552-4EE3-9A48-D792C4038288}">
      <dgm:prSet/>
      <dgm:spPr/>
      <dgm:t>
        <a:bodyPr/>
        <a:lstStyle/>
        <a:p>
          <a:r>
            <a:rPr lang="en-GB" b="1" i="0">
              <a:hlinkClick xmlns:r="http://schemas.openxmlformats.org/officeDocument/2006/relationships" r:id="rId1">
                <a:extLst>
                  <a:ext uri="{A12FA001-AC4F-418D-AE19-62706E023703}">
                    <ahyp:hlinkClr xmlns:ahyp="http://schemas.microsoft.com/office/drawing/2018/hyperlinkcolor" val="tx"/>
                  </a:ext>
                </a:extLst>
              </a:hlinkClick>
            </a:rPr>
            <a:t>Employ Autism</a:t>
          </a:r>
          <a:r>
            <a:rPr lang="en-GB" b="1">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rPr>
            <a:t>training for AELD colleagues </a:t>
          </a:r>
          <a:endParaRPr lang="en-US">
            <a:latin typeface="Calibri" panose="020F0502020204030204" pitchFamily="34" charset="0"/>
            <a:cs typeface="Calibri" panose="020F0502020204030204" pitchFamily="34" charset="0"/>
          </a:endParaRPr>
        </a:p>
      </dgm:t>
    </dgm:pt>
    <dgm:pt modelId="{0CC62957-0FD1-462F-9FB2-72C3E80C4FB3}" type="parTrans" cxnId="{076451EF-5BEC-4982-A061-2D95747A5058}">
      <dgm:prSet/>
      <dgm:spPr/>
      <dgm:t>
        <a:bodyPr/>
        <a:lstStyle/>
        <a:p>
          <a:endParaRPr lang="en-US"/>
        </a:p>
      </dgm:t>
    </dgm:pt>
    <dgm:pt modelId="{0C45A0A2-D7EF-4099-A145-C91B32FE705B}" type="sibTrans" cxnId="{076451EF-5BEC-4982-A061-2D95747A5058}">
      <dgm:prSet/>
      <dgm:spPr/>
      <dgm:t>
        <a:bodyPr/>
        <a:lstStyle/>
        <a:p>
          <a:endParaRPr lang="en-US"/>
        </a:p>
      </dgm:t>
    </dgm:pt>
    <dgm:pt modelId="{4DF48742-AAC9-4137-A571-E35D6BA4979A}">
      <dgm:prSet/>
      <dgm:spPr/>
      <dgm:t>
        <a:bodyPr/>
        <a:lstStyle/>
        <a:p>
          <a:r>
            <a:rPr lang="en-GB">
              <a:latin typeface="Calibri" panose="020F0502020204030204" pitchFamily="34" charset="0"/>
              <a:cs typeface="Calibri" panose="020F0502020204030204" pitchFamily="34" charset="0"/>
            </a:rPr>
            <a:t>Recruitment -graduate student – fixed term contract </a:t>
          </a:r>
          <a:endParaRPr lang="en-US">
            <a:latin typeface="Calibri" panose="020F0502020204030204" pitchFamily="34" charset="0"/>
            <a:cs typeface="Calibri" panose="020F0502020204030204" pitchFamily="34" charset="0"/>
          </a:endParaRPr>
        </a:p>
      </dgm:t>
    </dgm:pt>
    <dgm:pt modelId="{60307044-89B3-43E0-8E18-3A8BCB669985}" type="parTrans" cxnId="{44DFE087-05C0-4750-AF9F-E39897CA2B8F}">
      <dgm:prSet/>
      <dgm:spPr/>
      <dgm:t>
        <a:bodyPr/>
        <a:lstStyle/>
        <a:p>
          <a:endParaRPr lang="en-US"/>
        </a:p>
      </dgm:t>
    </dgm:pt>
    <dgm:pt modelId="{59BCB80F-02CF-4674-9681-EACDAB1791FF}" type="sibTrans" cxnId="{44DFE087-05C0-4750-AF9F-E39897CA2B8F}">
      <dgm:prSet/>
      <dgm:spPr/>
      <dgm:t>
        <a:bodyPr/>
        <a:lstStyle/>
        <a:p>
          <a:endParaRPr lang="en-US"/>
        </a:p>
      </dgm:t>
    </dgm:pt>
    <dgm:pt modelId="{6EA4C72D-EE72-40AF-AD0B-65868D11C8A4}">
      <dgm:prSet/>
      <dgm:spPr/>
      <dgm:t>
        <a:bodyPr/>
        <a:lstStyle/>
        <a:p>
          <a:r>
            <a:rPr lang="en-GB">
              <a:latin typeface="Calibri" panose="020F0502020204030204" pitchFamily="34" charset="0"/>
              <a:cs typeface="Calibri" panose="020F0502020204030204" pitchFamily="34" charset="0"/>
            </a:rPr>
            <a:t>Same graduate student  - successful application for a permanent contract – excellent set of skills and confidence in the workplace </a:t>
          </a:r>
          <a:endParaRPr lang="en-US">
            <a:latin typeface="Calibri" panose="020F0502020204030204" pitchFamily="34" charset="0"/>
            <a:cs typeface="Calibri" panose="020F0502020204030204" pitchFamily="34" charset="0"/>
          </a:endParaRPr>
        </a:p>
      </dgm:t>
    </dgm:pt>
    <dgm:pt modelId="{F9F6A299-1E26-40C9-8F58-FA8FDF9F5E64}" type="parTrans" cxnId="{0A4B7A49-53AE-4E1F-AB04-568B82B7A192}">
      <dgm:prSet/>
      <dgm:spPr/>
      <dgm:t>
        <a:bodyPr/>
        <a:lstStyle/>
        <a:p>
          <a:endParaRPr lang="en-US"/>
        </a:p>
      </dgm:t>
    </dgm:pt>
    <dgm:pt modelId="{57AFFDAE-6B98-47D7-AA07-835C395C75BE}" type="sibTrans" cxnId="{0A4B7A49-53AE-4E1F-AB04-568B82B7A192}">
      <dgm:prSet/>
      <dgm:spPr/>
      <dgm:t>
        <a:bodyPr/>
        <a:lstStyle/>
        <a:p>
          <a:endParaRPr lang="en-US"/>
        </a:p>
      </dgm:t>
    </dgm:pt>
    <dgm:pt modelId="{89770FEE-97B8-4649-B88E-9D01EE56934B}" type="pres">
      <dgm:prSet presAssocID="{647CCB90-30E3-49B7-BA72-18BB2EC864CF}" presName="Name0" presStyleCnt="0">
        <dgm:presLayoutVars>
          <dgm:dir/>
          <dgm:animLvl val="lvl"/>
          <dgm:resizeHandles val="exact"/>
        </dgm:presLayoutVars>
      </dgm:prSet>
      <dgm:spPr/>
    </dgm:pt>
    <dgm:pt modelId="{D31861DC-2FC0-41AB-8982-44285E09EF51}" type="pres">
      <dgm:prSet presAssocID="{6EA4C72D-EE72-40AF-AD0B-65868D11C8A4}" presName="boxAndChildren" presStyleCnt="0"/>
      <dgm:spPr/>
    </dgm:pt>
    <dgm:pt modelId="{6C8A5113-7D9D-4ED3-A572-2D0AD67699CF}" type="pres">
      <dgm:prSet presAssocID="{6EA4C72D-EE72-40AF-AD0B-65868D11C8A4}" presName="parentTextBox" presStyleLbl="node1" presStyleIdx="0" presStyleCnt="3"/>
      <dgm:spPr/>
    </dgm:pt>
    <dgm:pt modelId="{D4D7CD25-D89D-4738-9E32-B9BCE14D37CE}" type="pres">
      <dgm:prSet presAssocID="{59BCB80F-02CF-4674-9681-EACDAB1791FF}" presName="sp" presStyleCnt="0"/>
      <dgm:spPr/>
    </dgm:pt>
    <dgm:pt modelId="{B83206A4-4E39-4502-AE59-D2A68554E717}" type="pres">
      <dgm:prSet presAssocID="{4DF48742-AAC9-4137-A571-E35D6BA4979A}" presName="arrowAndChildren" presStyleCnt="0"/>
      <dgm:spPr/>
    </dgm:pt>
    <dgm:pt modelId="{ACB126AD-E129-44D0-82B2-2750317B3F8D}" type="pres">
      <dgm:prSet presAssocID="{4DF48742-AAC9-4137-A571-E35D6BA4979A}" presName="parentTextArrow" presStyleLbl="node1" presStyleIdx="1" presStyleCnt="3"/>
      <dgm:spPr/>
    </dgm:pt>
    <dgm:pt modelId="{404CC3F8-8045-4B36-8529-2C4E83C18690}" type="pres">
      <dgm:prSet presAssocID="{0C45A0A2-D7EF-4099-A145-C91B32FE705B}" presName="sp" presStyleCnt="0"/>
      <dgm:spPr/>
    </dgm:pt>
    <dgm:pt modelId="{8CC38487-B360-4405-B0AD-9D94AFD9021C}" type="pres">
      <dgm:prSet presAssocID="{27D4913F-1552-4EE3-9A48-D792C4038288}" presName="arrowAndChildren" presStyleCnt="0"/>
      <dgm:spPr/>
    </dgm:pt>
    <dgm:pt modelId="{6E1377DD-7282-4BFC-AC7D-9BA8F65B407F}" type="pres">
      <dgm:prSet presAssocID="{27D4913F-1552-4EE3-9A48-D792C4038288}" presName="parentTextArrow" presStyleLbl="node1" presStyleIdx="2" presStyleCnt="3"/>
      <dgm:spPr/>
    </dgm:pt>
  </dgm:ptLst>
  <dgm:cxnLst>
    <dgm:cxn modelId="{7075DB0B-6B52-4892-AEB9-3B59A9211D4A}" type="presOf" srcId="{27D4913F-1552-4EE3-9A48-D792C4038288}" destId="{6E1377DD-7282-4BFC-AC7D-9BA8F65B407F}" srcOrd="0" destOrd="0" presId="urn:microsoft.com/office/officeart/2005/8/layout/process4"/>
    <dgm:cxn modelId="{0A4B7A49-53AE-4E1F-AB04-568B82B7A192}" srcId="{647CCB90-30E3-49B7-BA72-18BB2EC864CF}" destId="{6EA4C72D-EE72-40AF-AD0B-65868D11C8A4}" srcOrd="2" destOrd="0" parTransId="{F9F6A299-1E26-40C9-8F58-FA8FDF9F5E64}" sibTransId="{57AFFDAE-6B98-47D7-AA07-835C395C75BE}"/>
    <dgm:cxn modelId="{44DFE087-05C0-4750-AF9F-E39897CA2B8F}" srcId="{647CCB90-30E3-49B7-BA72-18BB2EC864CF}" destId="{4DF48742-AAC9-4137-A571-E35D6BA4979A}" srcOrd="1" destOrd="0" parTransId="{60307044-89B3-43E0-8E18-3A8BCB669985}" sibTransId="{59BCB80F-02CF-4674-9681-EACDAB1791FF}"/>
    <dgm:cxn modelId="{33A66F89-A9C3-43AA-B6EA-5E2C2A5CFADB}" type="presOf" srcId="{4DF48742-AAC9-4137-A571-E35D6BA4979A}" destId="{ACB126AD-E129-44D0-82B2-2750317B3F8D}" srcOrd="0" destOrd="0" presId="urn:microsoft.com/office/officeart/2005/8/layout/process4"/>
    <dgm:cxn modelId="{D64AD59C-A1B3-484A-889A-66E32B27EFD3}" type="presOf" srcId="{647CCB90-30E3-49B7-BA72-18BB2EC864CF}" destId="{89770FEE-97B8-4649-B88E-9D01EE56934B}" srcOrd="0" destOrd="0" presId="urn:microsoft.com/office/officeart/2005/8/layout/process4"/>
    <dgm:cxn modelId="{076451EF-5BEC-4982-A061-2D95747A5058}" srcId="{647CCB90-30E3-49B7-BA72-18BB2EC864CF}" destId="{27D4913F-1552-4EE3-9A48-D792C4038288}" srcOrd="0" destOrd="0" parTransId="{0CC62957-0FD1-462F-9FB2-72C3E80C4FB3}" sibTransId="{0C45A0A2-D7EF-4099-A145-C91B32FE705B}"/>
    <dgm:cxn modelId="{9739CEF9-3B68-47EA-9F6E-152736DF4E76}" type="presOf" srcId="{6EA4C72D-EE72-40AF-AD0B-65868D11C8A4}" destId="{6C8A5113-7D9D-4ED3-A572-2D0AD67699CF}" srcOrd="0" destOrd="0" presId="urn:microsoft.com/office/officeart/2005/8/layout/process4"/>
    <dgm:cxn modelId="{0BFF8793-AD85-4CFF-9BE2-40E730095657}" type="presParOf" srcId="{89770FEE-97B8-4649-B88E-9D01EE56934B}" destId="{D31861DC-2FC0-41AB-8982-44285E09EF51}" srcOrd="0" destOrd="0" presId="urn:microsoft.com/office/officeart/2005/8/layout/process4"/>
    <dgm:cxn modelId="{3AA98120-6A88-4770-B043-92EB4E2D3126}" type="presParOf" srcId="{D31861DC-2FC0-41AB-8982-44285E09EF51}" destId="{6C8A5113-7D9D-4ED3-A572-2D0AD67699CF}" srcOrd="0" destOrd="0" presId="urn:microsoft.com/office/officeart/2005/8/layout/process4"/>
    <dgm:cxn modelId="{CA96AE09-A26A-480A-9595-74BA04711690}" type="presParOf" srcId="{89770FEE-97B8-4649-B88E-9D01EE56934B}" destId="{D4D7CD25-D89D-4738-9E32-B9BCE14D37CE}" srcOrd="1" destOrd="0" presId="urn:microsoft.com/office/officeart/2005/8/layout/process4"/>
    <dgm:cxn modelId="{CB627DE8-7B67-4913-92C1-80A968D1E9CB}" type="presParOf" srcId="{89770FEE-97B8-4649-B88E-9D01EE56934B}" destId="{B83206A4-4E39-4502-AE59-D2A68554E717}" srcOrd="2" destOrd="0" presId="urn:microsoft.com/office/officeart/2005/8/layout/process4"/>
    <dgm:cxn modelId="{13497A13-AF1A-4DD3-A375-139A30EA31DC}" type="presParOf" srcId="{B83206A4-4E39-4502-AE59-D2A68554E717}" destId="{ACB126AD-E129-44D0-82B2-2750317B3F8D}" srcOrd="0" destOrd="0" presId="urn:microsoft.com/office/officeart/2005/8/layout/process4"/>
    <dgm:cxn modelId="{831BFBB5-5890-42CC-A7A1-19FD38A00F48}" type="presParOf" srcId="{89770FEE-97B8-4649-B88E-9D01EE56934B}" destId="{404CC3F8-8045-4B36-8529-2C4E83C18690}" srcOrd="3" destOrd="0" presId="urn:microsoft.com/office/officeart/2005/8/layout/process4"/>
    <dgm:cxn modelId="{40654F75-A841-44E9-A155-CE4D2F6C08BD}" type="presParOf" srcId="{89770FEE-97B8-4649-B88E-9D01EE56934B}" destId="{8CC38487-B360-4405-B0AD-9D94AFD9021C}" srcOrd="4" destOrd="0" presId="urn:microsoft.com/office/officeart/2005/8/layout/process4"/>
    <dgm:cxn modelId="{CA87F8F2-5EEB-4FE4-991E-CE52299C14AF}" type="presParOf" srcId="{8CC38487-B360-4405-B0AD-9D94AFD9021C}" destId="{6E1377DD-7282-4BFC-AC7D-9BA8F65B407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25951-8D3C-4AAD-A680-B1AFC5311947}"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CC02C160-11DF-4D3E-9C78-B0F6C16A536B}">
      <dgm:prSet/>
      <dgm:spPr/>
      <dgm:t>
        <a:bodyPr/>
        <a:lstStyle/>
        <a:p>
          <a:pPr>
            <a:lnSpc>
              <a:spcPct val="100000"/>
            </a:lnSpc>
            <a:defRPr b="1"/>
          </a:pPr>
          <a:r>
            <a:rPr lang="en-US"/>
            <a:t>Make</a:t>
          </a:r>
        </a:p>
      </dgm:t>
    </dgm:pt>
    <dgm:pt modelId="{100C1504-BF37-4A64-832D-BF04E56D96D8}" type="parTrans" cxnId="{FC14E024-0460-4F67-976D-95CB00462E10}">
      <dgm:prSet/>
      <dgm:spPr/>
      <dgm:t>
        <a:bodyPr/>
        <a:lstStyle/>
        <a:p>
          <a:endParaRPr lang="en-US"/>
        </a:p>
      </dgm:t>
    </dgm:pt>
    <dgm:pt modelId="{3C02ABFE-69B2-4FDE-9565-4C9745ED3D58}" type="sibTrans" cxnId="{FC14E024-0460-4F67-976D-95CB00462E10}">
      <dgm:prSet/>
      <dgm:spPr/>
      <dgm:t>
        <a:bodyPr/>
        <a:lstStyle/>
        <a:p>
          <a:endParaRPr lang="en-US"/>
        </a:p>
      </dgm:t>
    </dgm:pt>
    <dgm:pt modelId="{8EFF558B-3066-4422-A0AA-49097AD28BC0}">
      <dgm:prSet/>
      <dgm:spPr/>
      <dgm:t>
        <a:bodyPr/>
        <a:lstStyle/>
        <a:p>
          <a:pPr>
            <a:lnSpc>
              <a:spcPct val="100000"/>
            </a:lnSpc>
          </a:pPr>
          <a:r>
            <a:rPr lang="en-US">
              <a:latin typeface="Calibri" panose="020F0502020204030204" pitchFamily="34" charset="0"/>
              <a:cs typeface="Calibri" panose="020F0502020204030204" pitchFamily="34" charset="0"/>
            </a:rPr>
            <a:t>Make the process as transparent as possible </a:t>
          </a:r>
        </a:p>
      </dgm:t>
    </dgm:pt>
    <dgm:pt modelId="{201648F2-9081-4E4B-98EC-458B5ECB5C7F}" type="parTrans" cxnId="{1549908E-9F5F-4A32-8651-654FCE681A8C}">
      <dgm:prSet/>
      <dgm:spPr/>
      <dgm:t>
        <a:bodyPr/>
        <a:lstStyle/>
        <a:p>
          <a:endParaRPr lang="en-US"/>
        </a:p>
      </dgm:t>
    </dgm:pt>
    <dgm:pt modelId="{84217948-E978-415C-8156-CE4EF2761DAB}" type="sibTrans" cxnId="{1549908E-9F5F-4A32-8651-654FCE681A8C}">
      <dgm:prSet/>
      <dgm:spPr/>
      <dgm:t>
        <a:bodyPr/>
        <a:lstStyle/>
        <a:p>
          <a:endParaRPr lang="en-US"/>
        </a:p>
      </dgm:t>
    </dgm:pt>
    <dgm:pt modelId="{86726B03-705A-4653-9822-ED5A2CCADF30}">
      <dgm:prSet/>
      <dgm:spPr/>
      <dgm:t>
        <a:bodyPr/>
        <a:lstStyle/>
        <a:p>
          <a:pPr>
            <a:lnSpc>
              <a:spcPct val="100000"/>
            </a:lnSpc>
            <a:defRPr b="1"/>
          </a:pPr>
          <a:r>
            <a:rPr lang="en-US"/>
            <a:t>Support</a:t>
          </a:r>
        </a:p>
      </dgm:t>
    </dgm:pt>
    <dgm:pt modelId="{F35EEA45-E543-42D2-B84A-AC384B9AC5AA}" type="parTrans" cxnId="{45B1D893-134E-41C6-A427-C5F0E9B1B88D}">
      <dgm:prSet/>
      <dgm:spPr/>
      <dgm:t>
        <a:bodyPr/>
        <a:lstStyle/>
        <a:p>
          <a:endParaRPr lang="en-US"/>
        </a:p>
      </dgm:t>
    </dgm:pt>
    <dgm:pt modelId="{B833FEE4-490F-4096-81C5-7E0DB228E619}" type="sibTrans" cxnId="{45B1D893-134E-41C6-A427-C5F0E9B1B88D}">
      <dgm:prSet/>
      <dgm:spPr/>
      <dgm:t>
        <a:bodyPr/>
        <a:lstStyle/>
        <a:p>
          <a:endParaRPr lang="en-US"/>
        </a:p>
      </dgm:t>
    </dgm:pt>
    <dgm:pt modelId="{AA7570C2-4FDD-4394-8411-165BEDF6E8DB}">
      <dgm:prSet/>
      <dgm:spPr/>
      <dgm:t>
        <a:bodyPr/>
        <a:lstStyle/>
        <a:p>
          <a:pPr>
            <a:lnSpc>
              <a:spcPct val="100000"/>
            </a:lnSpc>
          </a:pPr>
          <a:r>
            <a:rPr lang="en-US">
              <a:latin typeface="Calibri" panose="020F0502020204030204" pitchFamily="34" charset="0"/>
              <a:cs typeface="Calibri" panose="020F0502020204030204" pitchFamily="34" charset="0"/>
            </a:rPr>
            <a:t>Support our neurodiverse applicants by giving them information and enabling them to plan and prepare</a:t>
          </a:r>
        </a:p>
      </dgm:t>
    </dgm:pt>
    <dgm:pt modelId="{942E230F-56E7-40B9-AD64-6D74BC52540A}" type="parTrans" cxnId="{2C08DA92-68AE-422D-8E8F-35C5A173EBFD}">
      <dgm:prSet/>
      <dgm:spPr/>
      <dgm:t>
        <a:bodyPr/>
        <a:lstStyle/>
        <a:p>
          <a:endParaRPr lang="en-US"/>
        </a:p>
      </dgm:t>
    </dgm:pt>
    <dgm:pt modelId="{C777A993-DC67-4043-AF73-69B294FEA72E}" type="sibTrans" cxnId="{2C08DA92-68AE-422D-8E8F-35C5A173EBFD}">
      <dgm:prSet/>
      <dgm:spPr/>
      <dgm:t>
        <a:bodyPr/>
        <a:lstStyle/>
        <a:p>
          <a:endParaRPr lang="en-US"/>
        </a:p>
      </dgm:t>
    </dgm:pt>
    <dgm:pt modelId="{0A6D26EF-E149-4C8D-9066-BA406E389371}">
      <dgm:prSet/>
      <dgm:spPr/>
      <dgm:t>
        <a:bodyPr/>
        <a:lstStyle/>
        <a:p>
          <a:pPr>
            <a:lnSpc>
              <a:spcPct val="100000"/>
            </a:lnSpc>
            <a:defRPr b="1"/>
          </a:pPr>
          <a:r>
            <a:rPr lang="en-US"/>
            <a:t>Make</a:t>
          </a:r>
        </a:p>
      </dgm:t>
    </dgm:pt>
    <dgm:pt modelId="{1D1AC175-D4B3-4638-BE2A-8E6EAD508A13}" type="parTrans" cxnId="{C03B5D9F-AD0C-485C-86A4-A9873FCD3E6E}">
      <dgm:prSet/>
      <dgm:spPr/>
      <dgm:t>
        <a:bodyPr/>
        <a:lstStyle/>
        <a:p>
          <a:endParaRPr lang="en-US"/>
        </a:p>
      </dgm:t>
    </dgm:pt>
    <dgm:pt modelId="{8B16C805-B14E-4B54-BF46-46C0C8A71000}" type="sibTrans" cxnId="{C03B5D9F-AD0C-485C-86A4-A9873FCD3E6E}">
      <dgm:prSet/>
      <dgm:spPr/>
      <dgm:t>
        <a:bodyPr/>
        <a:lstStyle/>
        <a:p>
          <a:endParaRPr lang="en-US"/>
        </a:p>
      </dgm:t>
    </dgm:pt>
    <dgm:pt modelId="{1988E453-BCFB-4983-8057-BA7491532590}">
      <dgm:prSet/>
      <dgm:spPr/>
      <dgm:t>
        <a:bodyPr/>
        <a:lstStyle/>
        <a:p>
          <a:pPr>
            <a:lnSpc>
              <a:spcPct val="100000"/>
            </a:lnSpc>
          </a:pPr>
          <a:r>
            <a:rPr lang="en-US">
              <a:latin typeface="Calibri" panose="020F0502020204030204" pitchFamily="34" charset="0"/>
              <a:cs typeface="Calibri" panose="020F0502020204030204" pitchFamily="34" charset="0"/>
            </a:rPr>
            <a:t>Make it clear that we wanted applicants to succeed in this process</a:t>
          </a:r>
        </a:p>
      </dgm:t>
    </dgm:pt>
    <dgm:pt modelId="{1A623552-4136-4ED4-86C9-1D2DF78A6023}" type="parTrans" cxnId="{B9DBDE30-E639-4CA3-9D26-5B5A86901502}">
      <dgm:prSet/>
      <dgm:spPr/>
      <dgm:t>
        <a:bodyPr/>
        <a:lstStyle/>
        <a:p>
          <a:endParaRPr lang="en-US"/>
        </a:p>
      </dgm:t>
    </dgm:pt>
    <dgm:pt modelId="{4B067273-60D3-4415-94D0-E5066A5AAFE7}" type="sibTrans" cxnId="{B9DBDE30-E639-4CA3-9D26-5B5A86901502}">
      <dgm:prSet/>
      <dgm:spPr/>
      <dgm:t>
        <a:bodyPr/>
        <a:lstStyle/>
        <a:p>
          <a:endParaRPr lang="en-US"/>
        </a:p>
      </dgm:t>
    </dgm:pt>
    <dgm:pt modelId="{9E9C9EFC-9CCC-4A61-8F40-E5E453599251}">
      <dgm:prSet/>
      <dgm:spPr/>
      <dgm:t>
        <a:bodyPr/>
        <a:lstStyle/>
        <a:p>
          <a:pPr>
            <a:lnSpc>
              <a:spcPct val="100000"/>
            </a:lnSpc>
            <a:defRPr b="1"/>
          </a:pPr>
          <a:r>
            <a:rPr lang="en-US"/>
            <a:t>Put</a:t>
          </a:r>
        </a:p>
      </dgm:t>
    </dgm:pt>
    <dgm:pt modelId="{9D4BCD9E-FB64-4E64-8101-153775ECF032}" type="parTrans" cxnId="{A62D0EE3-25CB-4F87-9820-0FB8D6B8B48C}">
      <dgm:prSet/>
      <dgm:spPr/>
      <dgm:t>
        <a:bodyPr/>
        <a:lstStyle/>
        <a:p>
          <a:endParaRPr lang="en-US"/>
        </a:p>
      </dgm:t>
    </dgm:pt>
    <dgm:pt modelId="{54A2AF79-236B-4689-AC6E-FFC50C75746A}" type="sibTrans" cxnId="{A62D0EE3-25CB-4F87-9820-0FB8D6B8B48C}">
      <dgm:prSet/>
      <dgm:spPr/>
      <dgm:t>
        <a:bodyPr/>
        <a:lstStyle/>
        <a:p>
          <a:endParaRPr lang="en-US"/>
        </a:p>
      </dgm:t>
    </dgm:pt>
    <dgm:pt modelId="{D5148D96-E419-4A2D-B1AA-6520C80922BA}">
      <dgm:prSet/>
      <dgm:spPr/>
      <dgm:t>
        <a:bodyPr/>
        <a:lstStyle/>
        <a:p>
          <a:pPr>
            <a:lnSpc>
              <a:spcPct val="100000"/>
            </a:lnSpc>
          </a:pPr>
          <a:r>
            <a:rPr lang="en-US">
              <a:latin typeface="Calibri" panose="020F0502020204030204" pitchFamily="34" charset="0"/>
              <a:cs typeface="Calibri" panose="020F0502020204030204" pitchFamily="34" charset="0"/>
            </a:rPr>
            <a:t>Put applicants at ease so that they can do their best at interview </a:t>
          </a:r>
        </a:p>
      </dgm:t>
    </dgm:pt>
    <dgm:pt modelId="{58DCFFE3-DD54-4775-9F9E-728224B043E9}" type="parTrans" cxnId="{CEFE7453-DACF-425D-AF41-2B1930B7D663}">
      <dgm:prSet/>
      <dgm:spPr/>
      <dgm:t>
        <a:bodyPr/>
        <a:lstStyle/>
        <a:p>
          <a:endParaRPr lang="en-US"/>
        </a:p>
      </dgm:t>
    </dgm:pt>
    <dgm:pt modelId="{1FEC02A3-502A-4EC7-AEA4-9586865CA943}" type="sibTrans" cxnId="{CEFE7453-DACF-425D-AF41-2B1930B7D663}">
      <dgm:prSet/>
      <dgm:spPr/>
      <dgm:t>
        <a:bodyPr/>
        <a:lstStyle/>
        <a:p>
          <a:endParaRPr lang="en-US"/>
        </a:p>
      </dgm:t>
    </dgm:pt>
    <dgm:pt modelId="{D09FA3E6-B9D5-40CB-9100-AF08F6F3F6A2}">
      <dgm:prSet/>
      <dgm:spPr/>
      <dgm:t>
        <a:bodyPr/>
        <a:lstStyle/>
        <a:p>
          <a:pPr>
            <a:lnSpc>
              <a:spcPct val="100000"/>
            </a:lnSpc>
            <a:defRPr b="1"/>
          </a:pPr>
          <a:r>
            <a:rPr lang="en-US"/>
            <a:t>Enable</a:t>
          </a:r>
        </a:p>
      </dgm:t>
    </dgm:pt>
    <dgm:pt modelId="{80331C06-D18C-475C-A637-2AA91786AA15}" type="parTrans" cxnId="{E0812B14-A8D4-48C6-A0F2-28268FE515FC}">
      <dgm:prSet/>
      <dgm:spPr/>
      <dgm:t>
        <a:bodyPr/>
        <a:lstStyle/>
        <a:p>
          <a:endParaRPr lang="en-US"/>
        </a:p>
      </dgm:t>
    </dgm:pt>
    <dgm:pt modelId="{8376462F-FABF-44DA-94E1-F2088BFDD95E}" type="sibTrans" cxnId="{E0812B14-A8D4-48C6-A0F2-28268FE515FC}">
      <dgm:prSet/>
      <dgm:spPr/>
      <dgm:t>
        <a:bodyPr/>
        <a:lstStyle/>
        <a:p>
          <a:endParaRPr lang="en-US"/>
        </a:p>
      </dgm:t>
    </dgm:pt>
    <dgm:pt modelId="{E923B788-60E1-4B4A-8312-594E13C11BB5}">
      <dgm:prSet/>
      <dgm:spPr/>
      <dgm:t>
        <a:bodyPr/>
        <a:lstStyle/>
        <a:p>
          <a:pPr>
            <a:lnSpc>
              <a:spcPct val="100000"/>
            </a:lnSpc>
          </a:pPr>
          <a:r>
            <a:rPr lang="en-US">
              <a:latin typeface="Calibri" panose="020F0502020204030204" pitchFamily="34" charset="0"/>
              <a:cs typeface="Calibri" panose="020F0502020204030204" pitchFamily="34" charset="0"/>
            </a:rPr>
            <a:t>Enable applicants to plan and research their answers (enabling candidates to do their best). </a:t>
          </a:r>
        </a:p>
      </dgm:t>
    </dgm:pt>
    <dgm:pt modelId="{697E0000-CC37-45BB-90CF-1242958770BC}" type="parTrans" cxnId="{74E45D35-0B22-4237-9B25-E0F62EEBB415}">
      <dgm:prSet/>
      <dgm:spPr/>
      <dgm:t>
        <a:bodyPr/>
        <a:lstStyle/>
        <a:p>
          <a:endParaRPr lang="en-US"/>
        </a:p>
      </dgm:t>
    </dgm:pt>
    <dgm:pt modelId="{81079E8D-1B93-4807-9D6F-77778AE9B0CC}" type="sibTrans" cxnId="{74E45D35-0B22-4237-9B25-E0F62EEBB415}">
      <dgm:prSet/>
      <dgm:spPr/>
      <dgm:t>
        <a:bodyPr/>
        <a:lstStyle/>
        <a:p>
          <a:endParaRPr lang="en-US"/>
        </a:p>
      </dgm:t>
    </dgm:pt>
    <dgm:pt modelId="{949A8DF6-82A2-43D1-AD4C-9F38496C7787}" type="pres">
      <dgm:prSet presAssocID="{BA925951-8D3C-4AAD-A680-B1AFC5311947}" presName="root" presStyleCnt="0">
        <dgm:presLayoutVars>
          <dgm:dir/>
          <dgm:resizeHandles val="exact"/>
        </dgm:presLayoutVars>
      </dgm:prSet>
      <dgm:spPr/>
    </dgm:pt>
    <dgm:pt modelId="{13CA8557-0588-4ECF-87DD-D6229DB65B8F}" type="pres">
      <dgm:prSet presAssocID="{CC02C160-11DF-4D3E-9C78-B0F6C16A536B}" presName="compNode" presStyleCnt="0"/>
      <dgm:spPr/>
    </dgm:pt>
    <dgm:pt modelId="{96CFA007-26DB-4E8D-A98C-6644FEA9A24A}" type="pres">
      <dgm:prSet presAssocID="{CC02C160-11DF-4D3E-9C78-B0F6C16A536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7731ED3-73B6-44B1-A959-07E2AE6065F3}" type="pres">
      <dgm:prSet presAssocID="{CC02C160-11DF-4D3E-9C78-B0F6C16A536B}" presName="iconSpace" presStyleCnt="0"/>
      <dgm:spPr/>
    </dgm:pt>
    <dgm:pt modelId="{868A224D-5929-4F34-9571-E08C83F3D859}" type="pres">
      <dgm:prSet presAssocID="{CC02C160-11DF-4D3E-9C78-B0F6C16A536B}" presName="parTx" presStyleLbl="revTx" presStyleIdx="0" presStyleCnt="10">
        <dgm:presLayoutVars>
          <dgm:chMax val="0"/>
          <dgm:chPref val="0"/>
        </dgm:presLayoutVars>
      </dgm:prSet>
      <dgm:spPr/>
    </dgm:pt>
    <dgm:pt modelId="{41F75E3C-B126-4431-B104-33D724F62B8B}" type="pres">
      <dgm:prSet presAssocID="{CC02C160-11DF-4D3E-9C78-B0F6C16A536B}" presName="txSpace" presStyleCnt="0"/>
      <dgm:spPr/>
    </dgm:pt>
    <dgm:pt modelId="{14943F3C-98D8-46BB-8509-204F988E3C15}" type="pres">
      <dgm:prSet presAssocID="{CC02C160-11DF-4D3E-9C78-B0F6C16A536B}" presName="desTx" presStyleLbl="revTx" presStyleIdx="1" presStyleCnt="10">
        <dgm:presLayoutVars/>
      </dgm:prSet>
      <dgm:spPr/>
    </dgm:pt>
    <dgm:pt modelId="{EBECE850-91E4-43E0-A28D-34D281EDA318}" type="pres">
      <dgm:prSet presAssocID="{3C02ABFE-69B2-4FDE-9565-4C9745ED3D58}" presName="sibTrans" presStyleCnt="0"/>
      <dgm:spPr/>
    </dgm:pt>
    <dgm:pt modelId="{B690B7E5-CF5F-40ED-A1E1-FEC9231DF0B6}" type="pres">
      <dgm:prSet presAssocID="{86726B03-705A-4653-9822-ED5A2CCADF30}" presName="compNode" presStyleCnt="0"/>
      <dgm:spPr/>
    </dgm:pt>
    <dgm:pt modelId="{FC3C4EEF-E6E7-435B-AFDA-0F11A95CA76E}" type="pres">
      <dgm:prSet presAssocID="{86726B03-705A-4653-9822-ED5A2CCADF3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9267604E-E4AA-4518-8CF5-97E6E577BED5}" type="pres">
      <dgm:prSet presAssocID="{86726B03-705A-4653-9822-ED5A2CCADF30}" presName="iconSpace" presStyleCnt="0"/>
      <dgm:spPr/>
    </dgm:pt>
    <dgm:pt modelId="{47CBD8A4-B118-468A-A4D1-74382F095234}" type="pres">
      <dgm:prSet presAssocID="{86726B03-705A-4653-9822-ED5A2CCADF30}" presName="parTx" presStyleLbl="revTx" presStyleIdx="2" presStyleCnt="10">
        <dgm:presLayoutVars>
          <dgm:chMax val="0"/>
          <dgm:chPref val="0"/>
        </dgm:presLayoutVars>
      </dgm:prSet>
      <dgm:spPr/>
    </dgm:pt>
    <dgm:pt modelId="{C86366DF-8106-468B-A5E8-239257BF4F99}" type="pres">
      <dgm:prSet presAssocID="{86726B03-705A-4653-9822-ED5A2CCADF30}" presName="txSpace" presStyleCnt="0"/>
      <dgm:spPr/>
    </dgm:pt>
    <dgm:pt modelId="{7F1659DF-DE6B-4B94-AE77-A646E7DAEF58}" type="pres">
      <dgm:prSet presAssocID="{86726B03-705A-4653-9822-ED5A2CCADF30}" presName="desTx" presStyleLbl="revTx" presStyleIdx="3" presStyleCnt="10">
        <dgm:presLayoutVars/>
      </dgm:prSet>
      <dgm:spPr/>
    </dgm:pt>
    <dgm:pt modelId="{7B4AD400-2FDA-46B5-8EEF-08B8E2C1E747}" type="pres">
      <dgm:prSet presAssocID="{B833FEE4-490F-4096-81C5-7E0DB228E619}" presName="sibTrans" presStyleCnt="0"/>
      <dgm:spPr/>
    </dgm:pt>
    <dgm:pt modelId="{2E135CA3-882B-40C4-A215-E6D51E89537D}" type="pres">
      <dgm:prSet presAssocID="{0A6D26EF-E149-4C8D-9066-BA406E389371}" presName="compNode" presStyleCnt="0"/>
      <dgm:spPr/>
    </dgm:pt>
    <dgm:pt modelId="{8B520146-78BA-4C29-9FE6-9FD1FD5BCA43}" type="pres">
      <dgm:prSet presAssocID="{0A6D26EF-E149-4C8D-9066-BA406E38937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3005975-348A-42E9-A2EF-5E172E35C764}" type="pres">
      <dgm:prSet presAssocID="{0A6D26EF-E149-4C8D-9066-BA406E389371}" presName="iconSpace" presStyleCnt="0"/>
      <dgm:spPr/>
    </dgm:pt>
    <dgm:pt modelId="{D7A81EFA-0A72-4091-8DB8-7D8D255C33AC}" type="pres">
      <dgm:prSet presAssocID="{0A6D26EF-E149-4C8D-9066-BA406E389371}" presName="parTx" presStyleLbl="revTx" presStyleIdx="4" presStyleCnt="10">
        <dgm:presLayoutVars>
          <dgm:chMax val="0"/>
          <dgm:chPref val="0"/>
        </dgm:presLayoutVars>
      </dgm:prSet>
      <dgm:spPr/>
    </dgm:pt>
    <dgm:pt modelId="{C38DF6AB-A274-482F-8944-36943ACE9FB6}" type="pres">
      <dgm:prSet presAssocID="{0A6D26EF-E149-4C8D-9066-BA406E389371}" presName="txSpace" presStyleCnt="0"/>
      <dgm:spPr/>
    </dgm:pt>
    <dgm:pt modelId="{9B5C62B0-8074-445A-B740-0C08593B7350}" type="pres">
      <dgm:prSet presAssocID="{0A6D26EF-E149-4C8D-9066-BA406E389371}" presName="desTx" presStyleLbl="revTx" presStyleIdx="5" presStyleCnt="10">
        <dgm:presLayoutVars/>
      </dgm:prSet>
      <dgm:spPr/>
    </dgm:pt>
    <dgm:pt modelId="{FC6B21EB-2B98-4D61-A027-9B05989143D8}" type="pres">
      <dgm:prSet presAssocID="{8B16C805-B14E-4B54-BF46-46C0C8A71000}" presName="sibTrans" presStyleCnt="0"/>
      <dgm:spPr/>
    </dgm:pt>
    <dgm:pt modelId="{4C3B2897-FE55-4582-AF97-2FEFAB719E4A}" type="pres">
      <dgm:prSet presAssocID="{9E9C9EFC-9CCC-4A61-8F40-E5E453599251}" presName="compNode" presStyleCnt="0"/>
      <dgm:spPr/>
    </dgm:pt>
    <dgm:pt modelId="{627BEEF8-5E2C-4287-AA05-D64B3954BEC0}" type="pres">
      <dgm:prSet presAssocID="{9E9C9EFC-9CCC-4A61-8F40-E5E45359925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9034866B-0D48-4433-B589-C7666509C1E0}" type="pres">
      <dgm:prSet presAssocID="{9E9C9EFC-9CCC-4A61-8F40-E5E453599251}" presName="iconSpace" presStyleCnt="0"/>
      <dgm:spPr/>
    </dgm:pt>
    <dgm:pt modelId="{B4B5ABF0-F7E3-46BC-A33B-DF0E944644F1}" type="pres">
      <dgm:prSet presAssocID="{9E9C9EFC-9CCC-4A61-8F40-E5E453599251}" presName="parTx" presStyleLbl="revTx" presStyleIdx="6" presStyleCnt="10">
        <dgm:presLayoutVars>
          <dgm:chMax val="0"/>
          <dgm:chPref val="0"/>
        </dgm:presLayoutVars>
      </dgm:prSet>
      <dgm:spPr/>
    </dgm:pt>
    <dgm:pt modelId="{AB8DB21E-22B8-4B3F-B6B7-1479CE50DCFA}" type="pres">
      <dgm:prSet presAssocID="{9E9C9EFC-9CCC-4A61-8F40-E5E453599251}" presName="txSpace" presStyleCnt="0"/>
      <dgm:spPr/>
    </dgm:pt>
    <dgm:pt modelId="{7C6F556B-1926-4A7D-BC29-A511DDC15423}" type="pres">
      <dgm:prSet presAssocID="{9E9C9EFC-9CCC-4A61-8F40-E5E453599251}" presName="desTx" presStyleLbl="revTx" presStyleIdx="7" presStyleCnt="10">
        <dgm:presLayoutVars/>
      </dgm:prSet>
      <dgm:spPr/>
    </dgm:pt>
    <dgm:pt modelId="{BCA8C432-E5A3-43E1-A722-9EC1172AAF96}" type="pres">
      <dgm:prSet presAssocID="{54A2AF79-236B-4689-AC6E-FFC50C75746A}" presName="sibTrans" presStyleCnt="0"/>
      <dgm:spPr/>
    </dgm:pt>
    <dgm:pt modelId="{3D47CAEE-3AB0-4556-80F2-09477E8EFF13}" type="pres">
      <dgm:prSet presAssocID="{D09FA3E6-B9D5-40CB-9100-AF08F6F3F6A2}" presName="compNode" presStyleCnt="0"/>
      <dgm:spPr/>
    </dgm:pt>
    <dgm:pt modelId="{156AB350-B174-4D9C-B148-D5E76F601C4C}" type="pres">
      <dgm:prSet presAssocID="{D09FA3E6-B9D5-40CB-9100-AF08F6F3F6A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1ABF6C5B-96F8-495D-B308-38BB64A696E5}" type="pres">
      <dgm:prSet presAssocID="{D09FA3E6-B9D5-40CB-9100-AF08F6F3F6A2}" presName="iconSpace" presStyleCnt="0"/>
      <dgm:spPr/>
    </dgm:pt>
    <dgm:pt modelId="{7F814536-829E-4126-B517-908E4E2839A0}" type="pres">
      <dgm:prSet presAssocID="{D09FA3E6-B9D5-40CB-9100-AF08F6F3F6A2}" presName="parTx" presStyleLbl="revTx" presStyleIdx="8" presStyleCnt="10">
        <dgm:presLayoutVars>
          <dgm:chMax val="0"/>
          <dgm:chPref val="0"/>
        </dgm:presLayoutVars>
      </dgm:prSet>
      <dgm:spPr/>
    </dgm:pt>
    <dgm:pt modelId="{05F55D97-8F3D-4611-B1C0-36B0A099708C}" type="pres">
      <dgm:prSet presAssocID="{D09FA3E6-B9D5-40CB-9100-AF08F6F3F6A2}" presName="txSpace" presStyleCnt="0"/>
      <dgm:spPr/>
    </dgm:pt>
    <dgm:pt modelId="{C5C95A60-6948-4833-9DFC-8F9C1984B607}" type="pres">
      <dgm:prSet presAssocID="{D09FA3E6-B9D5-40CB-9100-AF08F6F3F6A2}" presName="desTx" presStyleLbl="revTx" presStyleIdx="9" presStyleCnt="10">
        <dgm:presLayoutVars/>
      </dgm:prSet>
      <dgm:spPr/>
    </dgm:pt>
  </dgm:ptLst>
  <dgm:cxnLst>
    <dgm:cxn modelId="{E0812B14-A8D4-48C6-A0F2-28268FE515FC}" srcId="{BA925951-8D3C-4AAD-A680-B1AFC5311947}" destId="{D09FA3E6-B9D5-40CB-9100-AF08F6F3F6A2}" srcOrd="4" destOrd="0" parTransId="{80331C06-D18C-475C-A637-2AA91786AA15}" sibTransId="{8376462F-FABF-44DA-94E1-F2088BFDD95E}"/>
    <dgm:cxn modelId="{FC14E024-0460-4F67-976D-95CB00462E10}" srcId="{BA925951-8D3C-4AAD-A680-B1AFC5311947}" destId="{CC02C160-11DF-4D3E-9C78-B0F6C16A536B}" srcOrd="0" destOrd="0" parTransId="{100C1504-BF37-4A64-832D-BF04E56D96D8}" sibTransId="{3C02ABFE-69B2-4FDE-9565-4C9745ED3D58}"/>
    <dgm:cxn modelId="{2FDDAF26-504C-48AB-8F99-5104D89D94FD}" type="presOf" srcId="{86726B03-705A-4653-9822-ED5A2CCADF30}" destId="{47CBD8A4-B118-468A-A4D1-74382F095234}" srcOrd="0" destOrd="0" presId="urn:microsoft.com/office/officeart/2018/5/layout/CenteredIconLabelDescriptionList"/>
    <dgm:cxn modelId="{3376DB2F-4D11-4D9D-8371-02F16A96F68A}" type="presOf" srcId="{BA925951-8D3C-4AAD-A680-B1AFC5311947}" destId="{949A8DF6-82A2-43D1-AD4C-9F38496C7787}" srcOrd="0" destOrd="0" presId="urn:microsoft.com/office/officeart/2018/5/layout/CenteredIconLabelDescriptionList"/>
    <dgm:cxn modelId="{B9DBDE30-E639-4CA3-9D26-5B5A86901502}" srcId="{0A6D26EF-E149-4C8D-9066-BA406E389371}" destId="{1988E453-BCFB-4983-8057-BA7491532590}" srcOrd="0" destOrd="0" parTransId="{1A623552-4136-4ED4-86C9-1D2DF78A6023}" sibTransId="{4B067273-60D3-4415-94D0-E5066A5AAFE7}"/>
    <dgm:cxn modelId="{74E45D35-0B22-4237-9B25-E0F62EEBB415}" srcId="{D09FA3E6-B9D5-40CB-9100-AF08F6F3F6A2}" destId="{E923B788-60E1-4B4A-8312-594E13C11BB5}" srcOrd="0" destOrd="0" parTransId="{697E0000-CC37-45BB-90CF-1242958770BC}" sibTransId="{81079E8D-1B93-4807-9D6F-77778AE9B0CC}"/>
    <dgm:cxn modelId="{27E75D3D-72C3-4271-8601-D709365D1AA0}" type="presOf" srcId="{E923B788-60E1-4B4A-8312-594E13C11BB5}" destId="{C5C95A60-6948-4833-9DFC-8F9C1984B607}" srcOrd="0" destOrd="0" presId="urn:microsoft.com/office/officeart/2018/5/layout/CenteredIconLabelDescriptionList"/>
    <dgm:cxn modelId="{5F1B3B52-42D0-41DE-926B-919F56A56569}" type="presOf" srcId="{9E9C9EFC-9CCC-4A61-8F40-E5E453599251}" destId="{B4B5ABF0-F7E3-46BC-A33B-DF0E944644F1}" srcOrd="0" destOrd="0" presId="urn:microsoft.com/office/officeart/2018/5/layout/CenteredIconLabelDescriptionList"/>
    <dgm:cxn modelId="{CEFE7453-DACF-425D-AF41-2B1930B7D663}" srcId="{9E9C9EFC-9CCC-4A61-8F40-E5E453599251}" destId="{D5148D96-E419-4A2D-B1AA-6520C80922BA}" srcOrd="0" destOrd="0" parTransId="{58DCFFE3-DD54-4775-9F9E-728224B043E9}" sibTransId="{1FEC02A3-502A-4EC7-AEA4-9586865CA943}"/>
    <dgm:cxn modelId="{1A033274-B533-462B-B597-D6340671E54A}" type="presOf" srcId="{AA7570C2-4FDD-4394-8411-165BEDF6E8DB}" destId="{7F1659DF-DE6B-4B94-AE77-A646E7DAEF58}" srcOrd="0" destOrd="0" presId="urn:microsoft.com/office/officeart/2018/5/layout/CenteredIconLabelDescriptionList"/>
    <dgm:cxn modelId="{410F3878-0AA0-43C4-870C-0C6AF1DBC5E4}" type="presOf" srcId="{D5148D96-E419-4A2D-B1AA-6520C80922BA}" destId="{7C6F556B-1926-4A7D-BC29-A511DDC15423}" srcOrd="0" destOrd="0" presId="urn:microsoft.com/office/officeart/2018/5/layout/CenteredIconLabelDescriptionList"/>
    <dgm:cxn modelId="{B0DE777F-DDD6-4D9E-B5AB-0E85D107D3C8}" type="presOf" srcId="{0A6D26EF-E149-4C8D-9066-BA406E389371}" destId="{D7A81EFA-0A72-4091-8DB8-7D8D255C33AC}" srcOrd="0" destOrd="0" presId="urn:microsoft.com/office/officeart/2018/5/layout/CenteredIconLabelDescriptionList"/>
    <dgm:cxn modelId="{989DCF87-4856-4B50-A309-AEE661582F5F}" type="presOf" srcId="{8EFF558B-3066-4422-A0AA-49097AD28BC0}" destId="{14943F3C-98D8-46BB-8509-204F988E3C15}" srcOrd="0" destOrd="0" presId="urn:microsoft.com/office/officeart/2018/5/layout/CenteredIconLabelDescriptionList"/>
    <dgm:cxn modelId="{1549908E-9F5F-4A32-8651-654FCE681A8C}" srcId="{CC02C160-11DF-4D3E-9C78-B0F6C16A536B}" destId="{8EFF558B-3066-4422-A0AA-49097AD28BC0}" srcOrd="0" destOrd="0" parTransId="{201648F2-9081-4E4B-98EC-458B5ECB5C7F}" sibTransId="{84217948-E978-415C-8156-CE4EF2761DAB}"/>
    <dgm:cxn modelId="{2C08DA92-68AE-422D-8E8F-35C5A173EBFD}" srcId="{86726B03-705A-4653-9822-ED5A2CCADF30}" destId="{AA7570C2-4FDD-4394-8411-165BEDF6E8DB}" srcOrd="0" destOrd="0" parTransId="{942E230F-56E7-40B9-AD64-6D74BC52540A}" sibTransId="{C777A993-DC67-4043-AF73-69B294FEA72E}"/>
    <dgm:cxn modelId="{45B1D893-134E-41C6-A427-C5F0E9B1B88D}" srcId="{BA925951-8D3C-4AAD-A680-B1AFC5311947}" destId="{86726B03-705A-4653-9822-ED5A2CCADF30}" srcOrd="1" destOrd="0" parTransId="{F35EEA45-E543-42D2-B84A-AC384B9AC5AA}" sibTransId="{B833FEE4-490F-4096-81C5-7E0DB228E619}"/>
    <dgm:cxn modelId="{C03B5D9F-AD0C-485C-86A4-A9873FCD3E6E}" srcId="{BA925951-8D3C-4AAD-A680-B1AFC5311947}" destId="{0A6D26EF-E149-4C8D-9066-BA406E389371}" srcOrd="2" destOrd="0" parTransId="{1D1AC175-D4B3-4638-BE2A-8E6EAD508A13}" sibTransId="{8B16C805-B14E-4B54-BF46-46C0C8A71000}"/>
    <dgm:cxn modelId="{C18A04BA-D2A4-43C1-B80A-701F7A968037}" type="presOf" srcId="{D09FA3E6-B9D5-40CB-9100-AF08F6F3F6A2}" destId="{7F814536-829E-4126-B517-908E4E2839A0}" srcOrd="0" destOrd="0" presId="urn:microsoft.com/office/officeart/2018/5/layout/CenteredIconLabelDescriptionList"/>
    <dgm:cxn modelId="{97FD52CD-C3EC-4C61-9E5D-917000296C98}" type="presOf" srcId="{CC02C160-11DF-4D3E-9C78-B0F6C16A536B}" destId="{868A224D-5929-4F34-9571-E08C83F3D859}" srcOrd="0" destOrd="0" presId="urn:microsoft.com/office/officeart/2018/5/layout/CenteredIconLabelDescriptionList"/>
    <dgm:cxn modelId="{FFB2F3DD-34C9-463E-AE02-D73554DC1B8C}" type="presOf" srcId="{1988E453-BCFB-4983-8057-BA7491532590}" destId="{9B5C62B0-8074-445A-B740-0C08593B7350}" srcOrd="0" destOrd="0" presId="urn:microsoft.com/office/officeart/2018/5/layout/CenteredIconLabelDescriptionList"/>
    <dgm:cxn modelId="{A62D0EE3-25CB-4F87-9820-0FB8D6B8B48C}" srcId="{BA925951-8D3C-4AAD-A680-B1AFC5311947}" destId="{9E9C9EFC-9CCC-4A61-8F40-E5E453599251}" srcOrd="3" destOrd="0" parTransId="{9D4BCD9E-FB64-4E64-8101-153775ECF032}" sibTransId="{54A2AF79-236B-4689-AC6E-FFC50C75746A}"/>
    <dgm:cxn modelId="{6CB8D141-724B-4CD1-B5F8-90481A1FD7ED}" type="presParOf" srcId="{949A8DF6-82A2-43D1-AD4C-9F38496C7787}" destId="{13CA8557-0588-4ECF-87DD-D6229DB65B8F}" srcOrd="0" destOrd="0" presId="urn:microsoft.com/office/officeart/2018/5/layout/CenteredIconLabelDescriptionList"/>
    <dgm:cxn modelId="{2A6FA591-FAC6-4518-802F-8DC0D6CDB533}" type="presParOf" srcId="{13CA8557-0588-4ECF-87DD-D6229DB65B8F}" destId="{96CFA007-26DB-4E8D-A98C-6644FEA9A24A}" srcOrd="0" destOrd="0" presId="urn:microsoft.com/office/officeart/2018/5/layout/CenteredIconLabelDescriptionList"/>
    <dgm:cxn modelId="{C75ABB95-ADE9-433D-9260-4F2BF7000CD2}" type="presParOf" srcId="{13CA8557-0588-4ECF-87DD-D6229DB65B8F}" destId="{47731ED3-73B6-44B1-A959-07E2AE6065F3}" srcOrd="1" destOrd="0" presId="urn:microsoft.com/office/officeart/2018/5/layout/CenteredIconLabelDescriptionList"/>
    <dgm:cxn modelId="{4B4F85F5-5359-4550-A584-C7E65D19859B}" type="presParOf" srcId="{13CA8557-0588-4ECF-87DD-D6229DB65B8F}" destId="{868A224D-5929-4F34-9571-E08C83F3D859}" srcOrd="2" destOrd="0" presId="urn:microsoft.com/office/officeart/2018/5/layout/CenteredIconLabelDescriptionList"/>
    <dgm:cxn modelId="{FAC25853-1EB4-493E-A672-E6B79CCF3482}" type="presParOf" srcId="{13CA8557-0588-4ECF-87DD-D6229DB65B8F}" destId="{41F75E3C-B126-4431-B104-33D724F62B8B}" srcOrd="3" destOrd="0" presId="urn:microsoft.com/office/officeart/2018/5/layout/CenteredIconLabelDescriptionList"/>
    <dgm:cxn modelId="{9B8D8BC7-9AC4-42ED-BAF3-F83104630C64}" type="presParOf" srcId="{13CA8557-0588-4ECF-87DD-D6229DB65B8F}" destId="{14943F3C-98D8-46BB-8509-204F988E3C15}" srcOrd="4" destOrd="0" presId="urn:microsoft.com/office/officeart/2018/5/layout/CenteredIconLabelDescriptionList"/>
    <dgm:cxn modelId="{C764DEBB-A140-4972-AB53-42541420EB08}" type="presParOf" srcId="{949A8DF6-82A2-43D1-AD4C-9F38496C7787}" destId="{EBECE850-91E4-43E0-A28D-34D281EDA318}" srcOrd="1" destOrd="0" presId="urn:microsoft.com/office/officeart/2018/5/layout/CenteredIconLabelDescriptionList"/>
    <dgm:cxn modelId="{3535E7F7-EA63-4FB8-AD63-0B87C7B09C09}" type="presParOf" srcId="{949A8DF6-82A2-43D1-AD4C-9F38496C7787}" destId="{B690B7E5-CF5F-40ED-A1E1-FEC9231DF0B6}" srcOrd="2" destOrd="0" presId="urn:microsoft.com/office/officeart/2018/5/layout/CenteredIconLabelDescriptionList"/>
    <dgm:cxn modelId="{E6ADBCF0-A87C-4160-B91A-E6137E49D37B}" type="presParOf" srcId="{B690B7E5-CF5F-40ED-A1E1-FEC9231DF0B6}" destId="{FC3C4EEF-E6E7-435B-AFDA-0F11A95CA76E}" srcOrd="0" destOrd="0" presId="urn:microsoft.com/office/officeart/2018/5/layout/CenteredIconLabelDescriptionList"/>
    <dgm:cxn modelId="{345F060A-5316-4E78-AE0B-8B4D5DFC431B}" type="presParOf" srcId="{B690B7E5-CF5F-40ED-A1E1-FEC9231DF0B6}" destId="{9267604E-E4AA-4518-8CF5-97E6E577BED5}" srcOrd="1" destOrd="0" presId="urn:microsoft.com/office/officeart/2018/5/layout/CenteredIconLabelDescriptionList"/>
    <dgm:cxn modelId="{3BD647BE-3AD7-49D1-9D4B-4CE966EC0F4F}" type="presParOf" srcId="{B690B7E5-CF5F-40ED-A1E1-FEC9231DF0B6}" destId="{47CBD8A4-B118-468A-A4D1-74382F095234}" srcOrd="2" destOrd="0" presId="urn:microsoft.com/office/officeart/2018/5/layout/CenteredIconLabelDescriptionList"/>
    <dgm:cxn modelId="{7F00410B-8DAF-4A06-BA25-AFE0C6FB5E83}" type="presParOf" srcId="{B690B7E5-CF5F-40ED-A1E1-FEC9231DF0B6}" destId="{C86366DF-8106-468B-A5E8-239257BF4F99}" srcOrd="3" destOrd="0" presId="urn:microsoft.com/office/officeart/2018/5/layout/CenteredIconLabelDescriptionList"/>
    <dgm:cxn modelId="{552CD066-D27C-4FF0-829F-5EBC88240D2A}" type="presParOf" srcId="{B690B7E5-CF5F-40ED-A1E1-FEC9231DF0B6}" destId="{7F1659DF-DE6B-4B94-AE77-A646E7DAEF58}" srcOrd="4" destOrd="0" presId="urn:microsoft.com/office/officeart/2018/5/layout/CenteredIconLabelDescriptionList"/>
    <dgm:cxn modelId="{4358BF67-AA9D-4CF7-B4C6-A70806F633BB}" type="presParOf" srcId="{949A8DF6-82A2-43D1-AD4C-9F38496C7787}" destId="{7B4AD400-2FDA-46B5-8EEF-08B8E2C1E747}" srcOrd="3" destOrd="0" presId="urn:microsoft.com/office/officeart/2018/5/layout/CenteredIconLabelDescriptionList"/>
    <dgm:cxn modelId="{3DCCD26C-4528-4B2A-A53A-42CEA943ADF7}" type="presParOf" srcId="{949A8DF6-82A2-43D1-AD4C-9F38496C7787}" destId="{2E135CA3-882B-40C4-A215-E6D51E89537D}" srcOrd="4" destOrd="0" presId="urn:microsoft.com/office/officeart/2018/5/layout/CenteredIconLabelDescriptionList"/>
    <dgm:cxn modelId="{1E93AFF5-3253-4C4A-AE04-CBC24D9F2792}" type="presParOf" srcId="{2E135CA3-882B-40C4-A215-E6D51E89537D}" destId="{8B520146-78BA-4C29-9FE6-9FD1FD5BCA43}" srcOrd="0" destOrd="0" presId="urn:microsoft.com/office/officeart/2018/5/layout/CenteredIconLabelDescriptionList"/>
    <dgm:cxn modelId="{EEBAD6EC-5D07-4807-8B13-0920E981BAC1}" type="presParOf" srcId="{2E135CA3-882B-40C4-A215-E6D51E89537D}" destId="{33005975-348A-42E9-A2EF-5E172E35C764}" srcOrd="1" destOrd="0" presId="urn:microsoft.com/office/officeart/2018/5/layout/CenteredIconLabelDescriptionList"/>
    <dgm:cxn modelId="{861C9045-1784-4BC0-9849-0DF1FD778673}" type="presParOf" srcId="{2E135CA3-882B-40C4-A215-E6D51E89537D}" destId="{D7A81EFA-0A72-4091-8DB8-7D8D255C33AC}" srcOrd="2" destOrd="0" presId="urn:microsoft.com/office/officeart/2018/5/layout/CenteredIconLabelDescriptionList"/>
    <dgm:cxn modelId="{6ED39397-A1B2-446C-9491-95A5A0A34B06}" type="presParOf" srcId="{2E135CA3-882B-40C4-A215-E6D51E89537D}" destId="{C38DF6AB-A274-482F-8944-36943ACE9FB6}" srcOrd="3" destOrd="0" presId="urn:microsoft.com/office/officeart/2018/5/layout/CenteredIconLabelDescriptionList"/>
    <dgm:cxn modelId="{6628794B-0D70-4428-A008-A89F93DE85B6}" type="presParOf" srcId="{2E135CA3-882B-40C4-A215-E6D51E89537D}" destId="{9B5C62B0-8074-445A-B740-0C08593B7350}" srcOrd="4" destOrd="0" presId="urn:microsoft.com/office/officeart/2018/5/layout/CenteredIconLabelDescriptionList"/>
    <dgm:cxn modelId="{840F6D91-2EE7-4896-A38B-E2AAA1ED02BF}" type="presParOf" srcId="{949A8DF6-82A2-43D1-AD4C-9F38496C7787}" destId="{FC6B21EB-2B98-4D61-A027-9B05989143D8}" srcOrd="5" destOrd="0" presId="urn:microsoft.com/office/officeart/2018/5/layout/CenteredIconLabelDescriptionList"/>
    <dgm:cxn modelId="{45696682-13E8-4C3E-8941-0E7C251579E0}" type="presParOf" srcId="{949A8DF6-82A2-43D1-AD4C-9F38496C7787}" destId="{4C3B2897-FE55-4582-AF97-2FEFAB719E4A}" srcOrd="6" destOrd="0" presId="urn:microsoft.com/office/officeart/2018/5/layout/CenteredIconLabelDescriptionList"/>
    <dgm:cxn modelId="{18FC6E28-95EF-4046-BCD0-7C5278A6F08A}" type="presParOf" srcId="{4C3B2897-FE55-4582-AF97-2FEFAB719E4A}" destId="{627BEEF8-5E2C-4287-AA05-D64B3954BEC0}" srcOrd="0" destOrd="0" presId="urn:microsoft.com/office/officeart/2018/5/layout/CenteredIconLabelDescriptionList"/>
    <dgm:cxn modelId="{56AF3B7B-7209-4735-9123-405FE725B967}" type="presParOf" srcId="{4C3B2897-FE55-4582-AF97-2FEFAB719E4A}" destId="{9034866B-0D48-4433-B589-C7666509C1E0}" srcOrd="1" destOrd="0" presId="urn:microsoft.com/office/officeart/2018/5/layout/CenteredIconLabelDescriptionList"/>
    <dgm:cxn modelId="{E862EA37-15A2-45F7-A947-38ACDCD6927A}" type="presParOf" srcId="{4C3B2897-FE55-4582-AF97-2FEFAB719E4A}" destId="{B4B5ABF0-F7E3-46BC-A33B-DF0E944644F1}" srcOrd="2" destOrd="0" presId="urn:microsoft.com/office/officeart/2018/5/layout/CenteredIconLabelDescriptionList"/>
    <dgm:cxn modelId="{2DA3C984-41F4-454A-A1D7-75EF31F42C45}" type="presParOf" srcId="{4C3B2897-FE55-4582-AF97-2FEFAB719E4A}" destId="{AB8DB21E-22B8-4B3F-B6B7-1479CE50DCFA}" srcOrd="3" destOrd="0" presId="urn:microsoft.com/office/officeart/2018/5/layout/CenteredIconLabelDescriptionList"/>
    <dgm:cxn modelId="{6ED2D01E-B3C8-4FBB-A291-49818A6CAAAA}" type="presParOf" srcId="{4C3B2897-FE55-4582-AF97-2FEFAB719E4A}" destId="{7C6F556B-1926-4A7D-BC29-A511DDC15423}" srcOrd="4" destOrd="0" presId="urn:microsoft.com/office/officeart/2018/5/layout/CenteredIconLabelDescriptionList"/>
    <dgm:cxn modelId="{39B01782-D2D7-4B84-B37C-E9F782753482}" type="presParOf" srcId="{949A8DF6-82A2-43D1-AD4C-9F38496C7787}" destId="{BCA8C432-E5A3-43E1-A722-9EC1172AAF96}" srcOrd="7" destOrd="0" presId="urn:microsoft.com/office/officeart/2018/5/layout/CenteredIconLabelDescriptionList"/>
    <dgm:cxn modelId="{D329EC8E-8105-498C-B80D-A252108A5172}" type="presParOf" srcId="{949A8DF6-82A2-43D1-AD4C-9F38496C7787}" destId="{3D47CAEE-3AB0-4556-80F2-09477E8EFF13}" srcOrd="8" destOrd="0" presId="urn:microsoft.com/office/officeart/2018/5/layout/CenteredIconLabelDescriptionList"/>
    <dgm:cxn modelId="{6C8E1F7F-1969-46A5-B948-2E263D6CCC99}" type="presParOf" srcId="{3D47CAEE-3AB0-4556-80F2-09477E8EFF13}" destId="{156AB350-B174-4D9C-B148-D5E76F601C4C}" srcOrd="0" destOrd="0" presId="urn:microsoft.com/office/officeart/2018/5/layout/CenteredIconLabelDescriptionList"/>
    <dgm:cxn modelId="{E61FB06C-D15F-4806-BA56-59001F89BCE6}" type="presParOf" srcId="{3D47CAEE-3AB0-4556-80F2-09477E8EFF13}" destId="{1ABF6C5B-96F8-495D-B308-38BB64A696E5}" srcOrd="1" destOrd="0" presId="urn:microsoft.com/office/officeart/2018/5/layout/CenteredIconLabelDescriptionList"/>
    <dgm:cxn modelId="{D5908F14-3AE2-4FAB-80FF-7FB8CCCFCF16}" type="presParOf" srcId="{3D47CAEE-3AB0-4556-80F2-09477E8EFF13}" destId="{7F814536-829E-4126-B517-908E4E2839A0}" srcOrd="2" destOrd="0" presId="urn:microsoft.com/office/officeart/2018/5/layout/CenteredIconLabelDescriptionList"/>
    <dgm:cxn modelId="{18784B80-9E90-462C-8F7C-503AD8254059}" type="presParOf" srcId="{3D47CAEE-3AB0-4556-80F2-09477E8EFF13}" destId="{05F55D97-8F3D-4611-B1C0-36B0A099708C}" srcOrd="3" destOrd="0" presId="urn:microsoft.com/office/officeart/2018/5/layout/CenteredIconLabelDescriptionList"/>
    <dgm:cxn modelId="{2DDA4E51-03C4-473C-9254-5358D517CA88}" type="presParOf" srcId="{3D47CAEE-3AB0-4556-80F2-09477E8EFF13}" destId="{C5C95A60-6948-4833-9DFC-8F9C1984B60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763ED8-3122-4368-8D9A-4C84C3361A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4B0B567-193F-407F-87C8-D933E3C997A2}">
      <dgm:prSet/>
      <dgm:spPr/>
      <dgm:t>
        <a:bodyPr/>
        <a:lstStyle/>
        <a:p>
          <a:r>
            <a:rPr lang="en-US"/>
            <a:t>the interview is not about finding someone who is best at thinking on their feet or answering interview questions</a:t>
          </a:r>
        </a:p>
      </dgm:t>
    </dgm:pt>
    <dgm:pt modelId="{ABB1F43B-EBB0-4CE0-BF30-0DC2E58FC7DE}" type="parTrans" cxnId="{24D9200A-F4CE-4F91-BB52-94420A695663}">
      <dgm:prSet/>
      <dgm:spPr/>
      <dgm:t>
        <a:bodyPr/>
        <a:lstStyle/>
        <a:p>
          <a:endParaRPr lang="en-US"/>
        </a:p>
      </dgm:t>
    </dgm:pt>
    <dgm:pt modelId="{76FFB82D-8809-4795-9BDD-F40B393718F9}" type="sibTrans" cxnId="{24D9200A-F4CE-4F91-BB52-94420A695663}">
      <dgm:prSet/>
      <dgm:spPr/>
      <dgm:t>
        <a:bodyPr/>
        <a:lstStyle/>
        <a:p>
          <a:endParaRPr lang="en-US"/>
        </a:p>
      </dgm:t>
    </dgm:pt>
    <dgm:pt modelId="{1AF99852-8853-44C3-8C0A-8A00E0455CE5}">
      <dgm:prSet/>
      <dgm:spPr/>
      <dgm:t>
        <a:bodyPr/>
        <a:lstStyle/>
        <a:p>
          <a:r>
            <a:rPr lang="en-US"/>
            <a:t>but rather, to find the candidate who aligns with the needs of the role and the service</a:t>
          </a:r>
        </a:p>
      </dgm:t>
    </dgm:pt>
    <dgm:pt modelId="{A589B40E-AF65-4359-BB2D-BA7AACFC53D6}" type="parTrans" cxnId="{6EC97964-D49D-4BDE-AA41-000281262DB4}">
      <dgm:prSet/>
      <dgm:spPr/>
      <dgm:t>
        <a:bodyPr/>
        <a:lstStyle/>
        <a:p>
          <a:endParaRPr lang="en-US"/>
        </a:p>
      </dgm:t>
    </dgm:pt>
    <dgm:pt modelId="{4EA9D539-5A08-4EBE-9E03-42737AB596A2}" type="sibTrans" cxnId="{6EC97964-D49D-4BDE-AA41-000281262DB4}">
      <dgm:prSet/>
      <dgm:spPr/>
      <dgm:t>
        <a:bodyPr/>
        <a:lstStyle/>
        <a:p>
          <a:endParaRPr lang="en-US"/>
        </a:p>
      </dgm:t>
    </dgm:pt>
    <dgm:pt modelId="{273653D5-68D6-4F34-A5B2-038008CFF9B9}" type="pres">
      <dgm:prSet presAssocID="{CF763ED8-3122-4368-8D9A-4C84C3361A90}" presName="linear" presStyleCnt="0">
        <dgm:presLayoutVars>
          <dgm:animLvl val="lvl"/>
          <dgm:resizeHandles val="exact"/>
        </dgm:presLayoutVars>
      </dgm:prSet>
      <dgm:spPr/>
    </dgm:pt>
    <dgm:pt modelId="{85D3C71A-48A1-4A64-A61C-A6EE17258CDC}" type="pres">
      <dgm:prSet presAssocID="{F4B0B567-193F-407F-87C8-D933E3C997A2}" presName="parentText" presStyleLbl="node1" presStyleIdx="0" presStyleCnt="2">
        <dgm:presLayoutVars>
          <dgm:chMax val="0"/>
          <dgm:bulletEnabled val="1"/>
        </dgm:presLayoutVars>
      </dgm:prSet>
      <dgm:spPr/>
    </dgm:pt>
    <dgm:pt modelId="{9AE4795C-F049-4E0C-B16F-8B7B3FAB3D4F}" type="pres">
      <dgm:prSet presAssocID="{76FFB82D-8809-4795-9BDD-F40B393718F9}" presName="spacer" presStyleCnt="0"/>
      <dgm:spPr/>
    </dgm:pt>
    <dgm:pt modelId="{50E1EF17-E2C3-4E3C-B49D-E481E7382B7E}" type="pres">
      <dgm:prSet presAssocID="{1AF99852-8853-44C3-8C0A-8A00E0455CE5}" presName="parentText" presStyleLbl="node1" presStyleIdx="1" presStyleCnt="2">
        <dgm:presLayoutVars>
          <dgm:chMax val="0"/>
          <dgm:bulletEnabled val="1"/>
        </dgm:presLayoutVars>
      </dgm:prSet>
      <dgm:spPr/>
    </dgm:pt>
  </dgm:ptLst>
  <dgm:cxnLst>
    <dgm:cxn modelId="{24D9200A-F4CE-4F91-BB52-94420A695663}" srcId="{CF763ED8-3122-4368-8D9A-4C84C3361A90}" destId="{F4B0B567-193F-407F-87C8-D933E3C997A2}" srcOrd="0" destOrd="0" parTransId="{ABB1F43B-EBB0-4CE0-BF30-0DC2E58FC7DE}" sibTransId="{76FFB82D-8809-4795-9BDD-F40B393718F9}"/>
    <dgm:cxn modelId="{62692542-6937-40BE-88EE-A6C318B5D2C0}" type="presOf" srcId="{F4B0B567-193F-407F-87C8-D933E3C997A2}" destId="{85D3C71A-48A1-4A64-A61C-A6EE17258CDC}" srcOrd="0" destOrd="0" presId="urn:microsoft.com/office/officeart/2005/8/layout/vList2"/>
    <dgm:cxn modelId="{6EC97964-D49D-4BDE-AA41-000281262DB4}" srcId="{CF763ED8-3122-4368-8D9A-4C84C3361A90}" destId="{1AF99852-8853-44C3-8C0A-8A00E0455CE5}" srcOrd="1" destOrd="0" parTransId="{A589B40E-AF65-4359-BB2D-BA7AACFC53D6}" sibTransId="{4EA9D539-5A08-4EBE-9E03-42737AB596A2}"/>
    <dgm:cxn modelId="{F080E18C-9C46-45B5-BE52-04B5701E7D93}" type="presOf" srcId="{CF763ED8-3122-4368-8D9A-4C84C3361A90}" destId="{273653D5-68D6-4F34-A5B2-038008CFF9B9}" srcOrd="0" destOrd="0" presId="urn:microsoft.com/office/officeart/2005/8/layout/vList2"/>
    <dgm:cxn modelId="{B21694D9-7439-4A0B-861C-F15A8C1A4980}" type="presOf" srcId="{1AF99852-8853-44C3-8C0A-8A00E0455CE5}" destId="{50E1EF17-E2C3-4E3C-B49D-E481E7382B7E}" srcOrd="0" destOrd="0" presId="urn:microsoft.com/office/officeart/2005/8/layout/vList2"/>
    <dgm:cxn modelId="{2BA24A7C-76EA-47FF-B0DA-D32B73449520}" type="presParOf" srcId="{273653D5-68D6-4F34-A5B2-038008CFF9B9}" destId="{85D3C71A-48A1-4A64-A61C-A6EE17258CDC}" srcOrd="0" destOrd="0" presId="urn:microsoft.com/office/officeart/2005/8/layout/vList2"/>
    <dgm:cxn modelId="{D174728A-F3E7-43F0-840F-C497747662AB}" type="presParOf" srcId="{273653D5-68D6-4F34-A5B2-038008CFF9B9}" destId="{9AE4795C-F049-4E0C-B16F-8B7B3FAB3D4F}" srcOrd="1" destOrd="0" presId="urn:microsoft.com/office/officeart/2005/8/layout/vList2"/>
    <dgm:cxn modelId="{9B61114D-26FD-42D9-BACB-A3B92096A494}" type="presParOf" srcId="{273653D5-68D6-4F34-A5B2-038008CFF9B9}" destId="{50E1EF17-E2C3-4E3C-B49D-E481E7382B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E28473-37D7-49B1-AFDD-7E040231A51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EB2A0DF-2904-412D-9CAB-25FAB5703751}">
      <dgm:prSet/>
      <dgm:spPr/>
      <dgm:t>
        <a:bodyPr/>
        <a:lstStyle/>
        <a:p>
          <a:r>
            <a:rPr lang="en-US"/>
            <a:t>everyone will do well, including applicants who were not in fact suitable for the role. </a:t>
          </a:r>
        </a:p>
      </dgm:t>
    </dgm:pt>
    <dgm:pt modelId="{E49634F4-9E1F-4E97-9DA9-08BBE4DE485B}" type="parTrans" cxnId="{BB4B6FA2-DCAD-4F45-9763-7AEF21538E32}">
      <dgm:prSet/>
      <dgm:spPr/>
      <dgm:t>
        <a:bodyPr/>
        <a:lstStyle/>
        <a:p>
          <a:endParaRPr lang="en-US"/>
        </a:p>
      </dgm:t>
    </dgm:pt>
    <dgm:pt modelId="{406692A9-EB9C-4111-87DE-C174185D734B}" type="sibTrans" cxnId="{BB4B6FA2-DCAD-4F45-9763-7AEF21538E32}">
      <dgm:prSet/>
      <dgm:spPr/>
      <dgm:t>
        <a:bodyPr/>
        <a:lstStyle/>
        <a:p>
          <a:endParaRPr lang="en-US"/>
        </a:p>
      </dgm:t>
    </dgm:pt>
    <dgm:pt modelId="{BDA6C984-A39B-4C43-9399-5479E5B61D1E}">
      <dgm:prSet/>
      <dgm:spPr/>
      <dgm:t>
        <a:bodyPr/>
        <a:lstStyle/>
        <a:p>
          <a:r>
            <a:rPr lang="en-US"/>
            <a:t>there was also concern that in giving the questions in advance candidates could get help or look up answers to find what they think we might want to hear.</a:t>
          </a:r>
        </a:p>
      </dgm:t>
    </dgm:pt>
    <dgm:pt modelId="{7B08A90A-70C6-4BD3-A2E2-E05C44BD0621}" type="parTrans" cxnId="{6045E6A4-5721-45DB-9536-4C512460402B}">
      <dgm:prSet/>
      <dgm:spPr/>
      <dgm:t>
        <a:bodyPr/>
        <a:lstStyle/>
        <a:p>
          <a:endParaRPr lang="en-US"/>
        </a:p>
      </dgm:t>
    </dgm:pt>
    <dgm:pt modelId="{3EC9F752-B1B7-43EB-B5B7-8E299304BD40}" type="sibTrans" cxnId="{6045E6A4-5721-45DB-9536-4C512460402B}">
      <dgm:prSet/>
      <dgm:spPr/>
      <dgm:t>
        <a:bodyPr/>
        <a:lstStyle/>
        <a:p>
          <a:endParaRPr lang="en-US"/>
        </a:p>
      </dgm:t>
    </dgm:pt>
    <dgm:pt modelId="{AAE3A536-7C68-40F0-9109-E91C86A12186}" type="pres">
      <dgm:prSet presAssocID="{0BE28473-37D7-49B1-AFDD-7E040231A512}" presName="diagram" presStyleCnt="0">
        <dgm:presLayoutVars>
          <dgm:dir/>
          <dgm:resizeHandles val="exact"/>
        </dgm:presLayoutVars>
      </dgm:prSet>
      <dgm:spPr/>
    </dgm:pt>
    <dgm:pt modelId="{754F76BC-4F20-4F3C-8ABC-46E5C47F2EB7}" type="pres">
      <dgm:prSet presAssocID="{3EB2A0DF-2904-412D-9CAB-25FAB5703751}" presName="node" presStyleLbl="node1" presStyleIdx="0" presStyleCnt="2">
        <dgm:presLayoutVars>
          <dgm:bulletEnabled val="1"/>
        </dgm:presLayoutVars>
      </dgm:prSet>
      <dgm:spPr/>
    </dgm:pt>
    <dgm:pt modelId="{3468CD22-27BA-40CB-9843-0ED487EECA7F}" type="pres">
      <dgm:prSet presAssocID="{406692A9-EB9C-4111-87DE-C174185D734B}" presName="sibTrans" presStyleCnt="0"/>
      <dgm:spPr/>
    </dgm:pt>
    <dgm:pt modelId="{CA393E67-19A9-4128-8880-20F8A9E255BD}" type="pres">
      <dgm:prSet presAssocID="{BDA6C984-A39B-4C43-9399-5479E5B61D1E}" presName="node" presStyleLbl="node1" presStyleIdx="1" presStyleCnt="2">
        <dgm:presLayoutVars>
          <dgm:bulletEnabled val="1"/>
        </dgm:presLayoutVars>
      </dgm:prSet>
      <dgm:spPr/>
    </dgm:pt>
  </dgm:ptLst>
  <dgm:cxnLst>
    <dgm:cxn modelId="{9B7AB82F-00E5-44A3-8975-D4D8C6C07F0B}" type="presOf" srcId="{3EB2A0DF-2904-412D-9CAB-25FAB5703751}" destId="{754F76BC-4F20-4F3C-8ABC-46E5C47F2EB7}" srcOrd="0" destOrd="0" presId="urn:microsoft.com/office/officeart/2005/8/layout/default"/>
    <dgm:cxn modelId="{3EEB0C4A-297D-4F9B-BA68-2ABDAE0B5DC3}" type="presOf" srcId="{BDA6C984-A39B-4C43-9399-5479E5B61D1E}" destId="{CA393E67-19A9-4128-8880-20F8A9E255BD}" srcOrd="0" destOrd="0" presId="urn:microsoft.com/office/officeart/2005/8/layout/default"/>
    <dgm:cxn modelId="{A2D67459-39F0-4E88-8F26-510EB2020ACF}" type="presOf" srcId="{0BE28473-37D7-49B1-AFDD-7E040231A512}" destId="{AAE3A536-7C68-40F0-9109-E91C86A12186}" srcOrd="0" destOrd="0" presId="urn:microsoft.com/office/officeart/2005/8/layout/default"/>
    <dgm:cxn modelId="{BB4B6FA2-DCAD-4F45-9763-7AEF21538E32}" srcId="{0BE28473-37D7-49B1-AFDD-7E040231A512}" destId="{3EB2A0DF-2904-412D-9CAB-25FAB5703751}" srcOrd="0" destOrd="0" parTransId="{E49634F4-9E1F-4E97-9DA9-08BBE4DE485B}" sibTransId="{406692A9-EB9C-4111-87DE-C174185D734B}"/>
    <dgm:cxn modelId="{6045E6A4-5721-45DB-9536-4C512460402B}" srcId="{0BE28473-37D7-49B1-AFDD-7E040231A512}" destId="{BDA6C984-A39B-4C43-9399-5479E5B61D1E}" srcOrd="1" destOrd="0" parTransId="{7B08A90A-70C6-4BD3-A2E2-E05C44BD0621}" sibTransId="{3EC9F752-B1B7-43EB-B5B7-8E299304BD40}"/>
    <dgm:cxn modelId="{2DA83D58-C6DD-4B48-A0AB-16866E54CC36}" type="presParOf" srcId="{AAE3A536-7C68-40F0-9109-E91C86A12186}" destId="{754F76BC-4F20-4F3C-8ABC-46E5C47F2EB7}" srcOrd="0" destOrd="0" presId="urn:microsoft.com/office/officeart/2005/8/layout/default"/>
    <dgm:cxn modelId="{D3AA43DA-CFD3-461C-8A54-C7DFFFCEB726}" type="presParOf" srcId="{AAE3A536-7C68-40F0-9109-E91C86A12186}" destId="{3468CD22-27BA-40CB-9843-0ED487EECA7F}" srcOrd="1" destOrd="0" presId="urn:microsoft.com/office/officeart/2005/8/layout/default"/>
    <dgm:cxn modelId="{B60D3D5B-CBFC-4631-A798-7A3C29C64BFA}" type="presParOf" srcId="{AAE3A536-7C68-40F0-9109-E91C86A12186}" destId="{CA393E67-19A9-4128-8880-20F8A9E255B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C39861-F878-4238-9A3F-12D763ECBAEB}"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C1B2FC0D-A08D-4B13-9C2E-A4F1E2AEE077}">
      <dgm:prSet/>
      <dgm:spPr/>
      <dgm:t>
        <a:bodyPr/>
        <a:lstStyle/>
        <a:p>
          <a:r>
            <a:rPr lang="en-US">
              <a:latin typeface="Calibri" panose="020F0502020204030204" pitchFamily="34" charset="0"/>
              <a:cs typeface="Calibri" panose="020F0502020204030204" pitchFamily="34" charset="0"/>
            </a:rPr>
            <a:t>Using follow up questions as appropriate which are not given in advance (though candidates are aware this may happen) to probe deeper into answers</a:t>
          </a:r>
        </a:p>
      </dgm:t>
    </dgm:pt>
    <dgm:pt modelId="{3CF2AF94-283D-4C75-A0C4-17E18E309906}" type="parTrans" cxnId="{1D5BF363-D1AF-4682-9987-79E61EA9857A}">
      <dgm:prSet/>
      <dgm:spPr/>
      <dgm:t>
        <a:bodyPr/>
        <a:lstStyle/>
        <a:p>
          <a:endParaRPr lang="en-US"/>
        </a:p>
      </dgm:t>
    </dgm:pt>
    <dgm:pt modelId="{1A6CB603-8813-4738-9E36-2C63806233C0}" type="sibTrans" cxnId="{1D5BF363-D1AF-4682-9987-79E61EA9857A}">
      <dgm:prSet phldrT="01" phldr="0"/>
      <dgm:spPr/>
      <dgm:t>
        <a:bodyPr/>
        <a:lstStyle/>
        <a:p>
          <a:r>
            <a:rPr lang="en-US"/>
            <a:t>01</a:t>
          </a:r>
        </a:p>
      </dgm:t>
    </dgm:pt>
    <dgm:pt modelId="{9EEFB4A9-3318-42DC-A6FE-B8AC5FE15020}">
      <dgm:prSet/>
      <dgm:spPr/>
      <dgm:t>
        <a:bodyPr/>
        <a:lstStyle/>
        <a:p>
          <a:r>
            <a:rPr lang="en-US">
              <a:latin typeface="Calibri" panose="020F0502020204030204" pitchFamily="34" charset="0"/>
              <a:cs typeface="Calibri" panose="020F0502020204030204" pitchFamily="34" charset="0"/>
            </a:rPr>
            <a:t>Having clear scoring criteria and expectations from each question </a:t>
          </a:r>
        </a:p>
      </dgm:t>
    </dgm:pt>
    <dgm:pt modelId="{543AFDFC-C98D-43EF-A696-55478CC47090}" type="parTrans" cxnId="{9A4E9145-4428-4E1D-A901-C83CAEE2581A}">
      <dgm:prSet/>
      <dgm:spPr/>
      <dgm:t>
        <a:bodyPr/>
        <a:lstStyle/>
        <a:p>
          <a:endParaRPr lang="en-US"/>
        </a:p>
      </dgm:t>
    </dgm:pt>
    <dgm:pt modelId="{B1C53B82-0E8E-4736-8BD7-D446B32EC452}" type="sibTrans" cxnId="{9A4E9145-4428-4E1D-A901-C83CAEE2581A}">
      <dgm:prSet phldrT="02" phldr="0"/>
      <dgm:spPr/>
      <dgm:t>
        <a:bodyPr/>
        <a:lstStyle/>
        <a:p>
          <a:r>
            <a:rPr lang="en-US"/>
            <a:t>02</a:t>
          </a:r>
        </a:p>
      </dgm:t>
    </dgm:pt>
    <dgm:pt modelId="{0611455C-2F03-4AFC-8975-5EC9D50CF661}" type="pres">
      <dgm:prSet presAssocID="{96C39861-F878-4238-9A3F-12D763ECBAEB}" presName="Name0" presStyleCnt="0">
        <dgm:presLayoutVars>
          <dgm:animLvl val="lvl"/>
          <dgm:resizeHandles val="exact"/>
        </dgm:presLayoutVars>
      </dgm:prSet>
      <dgm:spPr/>
    </dgm:pt>
    <dgm:pt modelId="{DBBB1718-422D-495D-A828-9D9AECA68AA6}" type="pres">
      <dgm:prSet presAssocID="{C1B2FC0D-A08D-4B13-9C2E-A4F1E2AEE077}" presName="compositeNode" presStyleCnt="0">
        <dgm:presLayoutVars>
          <dgm:bulletEnabled val="1"/>
        </dgm:presLayoutVars>
      </dgm:prSet>
      <dgm:spPr/>
    </dgm:pt>
    <dgm:pt modelId="{AFE9DEB3-3566-4FE7-88D2-DB424829FB07}" type="pres">
      <dgm:prSet presAssocID="{C1B2FC0D-A08D-4B13-9C2E-A4F1E2AEE077}" presName="bgRect" presStyleLbl="alignNode1" presStyleIdx="0" presStyleCnt="2"/>
      <dgm:spPr/>
    </dgm:pt>
    <dgm:pt modelId="{B3E0F17B-5C60-47E7-B4A7-2D0C14E68B84}" type="pres">
      <dgm:prSet presAssocID="{1A6CB603-8813-4738-9E36-2C63806233C0}" presName="sibTransNodeRect" presStyleLbl="alignNode1" presStyleIdx="0" presStyleCnt="2">
        <dgm:presLayoutVars>
          <dgm:chMax val="0"/>
          <dgm:bulletEnabled val="1"/>
        </dgm:presLayoutVars>
      </dgm:prSet>
      <dgm:spPr/>
    </dgm:pt>
    <dgm:pt modelId="{9D3AD138-BEAE-4262-B1C3-74435B8653CB}" type="pres">
      <dgm:prSet presAssocID="{C1B2FC0D-A08D-4B13-9C2E-A4F1E2AEE077}" presName="nodeRect" presStyleLbl="alignNode1" presStyleIdx="0" presStyleCnt="2">
        <dgm:presLayoutVars>
          <dgm:bulletEnabled val="1"/>
        </dgm:presLayoutVars>
      </dgm:prSet>
      <dgm:spPr/>
    </dgm:pt>
    <dgm:pt modelId="{1444EB0C-B1D2-4ECE-A98C-030FFA81D3A6}" type="pres">
      <dgm:prSet presAssocID="{1A6CB603-8813-4738-9E36-2C63806233C0}" presName="sibTrans" presStyleCnt="0"/>
      <dgm:spPr/>
    </dgm:pt>
    <dgm:pt modelId="{F069AD3F-BD45-43F1-BC1F-7EEBA0EB25D4}" type="pres">
      <dgm:prSet presAssocID="{9EEFB4A9-3318-42DC-A6FE-B8AC5FE15020}" presName="compositeNode" presStyleCnt="0">
        <dgm:presLayoutVars>
          <dgm:bulletEnabled val="1"/>
        </dgm:presLayoutVars>
      </dgm:prSet>
      <dgm:spPr/>
    </dgm:pt>
    <dgm:pt modelId="{E7270EC1-D9A8-4103-9922-327FAC389E9C}" type="pres">
      <dgm:prSet presAssocID="{9EEFB4A9-3318-42DC-A6FE-B8AC5FE15020}" presName="bgRect" presStyleLbl="alignNode1" presStyleIdx="1" presStyleCnt="2"/>
      <dgm:spPr/>
    </dgm:pt>
    <dgm:pt modelId="{FD6B6872-1C94-4704-B079-47127BACCB1F}" type="pres">
      <dgm:prSet presAssocID="{B1C53B82-0E8E-4736-8BD7-D446B32EC452}" presName="sibTransNodeRect" presStyleLbl="alignNode1" presStyleIdx="1" presStyleCnt="2">
        <dgm:presLayoutVars>
          <dgm:chMax val="0"/>
          <dgm:bulletEnabled val="1"/>
        </dgm:presLayoutVars>
      </dgm:prSet>
      <dgm:spPr/>
    </dgm:pt>
    <dgm:pt modelId="{B8D4E8A3-4E6A-45F4-BFAD-5E60400B9CD1}" type="pres">
      <dgm:prSet presAssocID="{9EEFB4A9-3318-42DC-A6FE-B8AC5FE15020}" presName="nodeRect" presStyleLbl="alignNode1" presStyleIdx="1" presStyleCnt="2">
        <dgm:presLayoutVars>
          <dgm:bulletEnabled val="1"/>
        </dgm:presLayoutVars>
      </dgm:prSet>
      <dgm:spPr/>
    </dgm:pt>
  </dgm:ptLst>
  <dgm:cxnLst>
    <dgm:cxn modelId="{6464F903-750B-4844-A4A7-3E8B7EC818E0}" type="presOf" srcId="{1A6CB603-8813-4738-9E36-2C63806233C0}" destId="{B3E0F17B-5C60-47E7-B4A7-2D0C14E68B84}" srcOrd="0" destOrd="0" presId="urn:microsoft.com/office/officeart/2016/7/layout/LinearBlockProcessNumbered"/>
    <dgm:cxn modelId="{3F744A04-2A9F-4C0E-B754-AE582CA3F6B0}" type="presOf" srcId="{C1B2FC0D-A08D-4B13-9C2E-A4F1E2AEE077}" destId="{AFE9DEB3-3566-4FE7-88D2-DB424829FB07}" srcOrd="0" destOrd="0" presId="urn:microsoft.com/office/officeart/2016/7/layout/LinearBlockProcessNumbered"/>
    <dgm:cxn modelId="{67659A1B-9B1D-4002-9F90-7666F13520DD}" type="presOf" srcId="{C1B2FC0D-A08D-4B13-9C2E-A4F1E2AEE077}" destId="{9D3AD138-BEAE-4262-B1C3-74435B8653CB}" srcOrd="1" destOrd="0" presId="urn:microsoft.com/office/officeart/2016/7/layout/LinearBlockProcessNumbered"/>
    <dgm:cxn modelId="{F7FB6F1C-2B1F-4C4C-9D3C-4B30F94A16BA}" type="presOf" srcId="{9EEFB4A9-3318-42DC-A6FE-B8AC5FE15020}" destId="{E7270EC1-D9A8-4103-9922-327FAC389E9C}" srcOrd="0" destOrd="0" presId="urn:microsoft.com/office/officeart/2016/7/layout/LinearBlockProcessNumbered"/>
    <dgm:cxn modelId="{E94D7B21-F66F-430B-A9AF-0F3665EA1BA6}" type="presOf" srcId="{B1C53B82-0E8E-4736-8BD7-D446B32EC452}" destId="{FD6B6872-1C94-4704-B079-47127BACCB1F}" srcOrd="0" destOrd="0" presId="urn:microsoft.com/office/officeart/2016/7/layout/LinearBlockProcessNumbered"/>
    <dgm:cxn modelId="{1D5BF363-D1AF-4682-9987-79E61EA9857A}" srcId="{96C39861-F878-4238-9A3F-12D763ECBAEB}" destId="{C1B2FC0D-A08D-4B13-9C2E-A4F1E2AEE077}" srcOrd="0" destOrd="0" parTransId="{3CF2AF94-283D-4C75-A0C4-17E18E309906}" sibTransId="{1A6CB603-8813-4738-9E36-2C63806233C0}"/>
    <dgm:cxn modelId="{9A4E9145-4428-4E1D-A901-C83CAEE2581A}" srcId="{96C39861-F878-4238-9A3F-12D763ECBAEB}" destId="{9EEFB4A9-3318-42DC-A6FE-B8AC5FE15020}" srcOrd="1" destOrd="0" parTransId="{543AFDFC-C98D-43EF-A696-55478CC47090}" sibTransId="{B1C53B82-0E8E-4736-8BD7-D446B32EC452}"/>
    <dgm:cxn modelId="{9988A25A-AD06-4BB8-AB99-165BD8AB1471}" type="presOf" srcId="{9EEFB4A9-3318-42DC-A6FE-B8AC5FE15020}" destId="{B8D4E8A3-4E6A-45F4-BFAD-5E60400B9CD1}" srcOrd="1" destOrd="0" presId="urn:microsoft.com/office/officeart/2016/7/layout/LinearBlockProcessNumbered"/>
    <dgm:cxn modelId="{C3822EBE-F53D-4963-8C93-6122B47A3EC7}" type="presOf" srcId="{96C39861-F878-4238-9A3F-12D763ECBAEB}" destId="{0611455C-2F03-4AFC-8975-5EC9D50CF661}" srcOrd="0" destOrd="0" presId="urn:microsoft.com/office/officeart/2016/7/layout/LinearBlockProcessNumbered"/>
    <dgm:cxn modelId="{8D2A6C84-3735-4469-ACFF-0305AF5BA832}" type="presParOf" srcId="{0611455C-2F03-4AFC-8975-5EC9D50CF661}" destId="{DBBB1718-422D-495D-A828-9D9AECA68AA6}" srcOrd="0" destOrd="0" presId="urn:microsoft.com/office/officeart/2016/7/layout/LinearBlockProcessNumbered"/>
    <dgm:cxn modelId="{EBAD587A-465F-4817-94C5-75D7C0466865}" type="presParOf" srcId="{DBBB1718-422D-495D-A828-9D9AECA68AA6}" destId="{AFE9DEB3-3566-4FE7-88D2-DB424829FB07}" srcOrd="0" destOrd="0" presId="urn:microsoft.com/office/officeart/2016/7/layout/LinearBlockProcessNumbered"/>
    <dgm:cxn modelId="{6FE979B7-902E-4ADF-94BE-F6A6B3E9B91B}" type="presParOf" srcId="{DBBB1718-422D-495D-A828-9D9AECA68AA6}" destId="{B3E0F17B-5C60-47E7-B4A7-2D0C14E68B84}" srcOrd="1" destOrd="0" presId="urn:microsoft.com/office/officeart/2016/7/layout/LinearBlockProcessNumbered"/>
    <dgm:cxn modelId="{C057F074-F3A1-4C80-8F7C-AF54DC878246}" type="presParOf" srcId="{DBBB1718-422D-495D-A828-9D9AECA68AA6}" destId="{9D3AD138-BEAE-4262-B1C3-74435B8653CB}" srcOrd="2" destOrd="0" presId="urn:microsoft.com/office/officeart/2016/7/layout/LinearBlockProcessNumbered"/>
    <dgm:cxn modelId="{9929149D-8585-4F22-BEF3-EE864A287BD4}" type="presParOf" srcId="{0611455C-2F03-4AFC-8975-5EC9D50CF661}" destId="{1444EB0C-B1D2-4ECE-A98C-030FFA81D3A6}" srcOrd="1" destOrd="0" presId="urn:microsoft.com/office/officeart/2016/7/layout/LinearBlockProcessNumbered"/>
    <dgm:cxn modelId="{1F269D7B-5041-4996-8443-386382875068}" type="presParOf" srcId="{0611455C-2F03-4AFC-8975-5EC9D50CF661}" destId="{F069AD3F-BD45-43F1-BC1F-7EEBA0EB25D4}" srcOrd="2" destOrd="0" presId="urn:microsoft.com/office/officeart/2016/7/layout/LinearBlockProcessNumbered"/>
    <dgm:cxn modelId="{ACD848A6-BA5E-498A-AD5C-1A3E22D51239}" type="presParOf" srcId="{F069AD3F-BD45-43F1-BC1F-7EEBA0EB25D4}" destId="{E7270EC1-D9A8-4103-9922-327FAC389E9C}" srcOrd="0" destOrd="0" presId="urn:microsoft.com/office/officeart/2016/7/layout/LinearBlockProcessNumbered"/>
    <dgm:cxn modelId="{CF3E040F-E548-400E-992B-961564ED6B53}" type="presParOf" srcId="{F069AD3F-BD45-43F1-BC1F-7EEBA0EB25D4}" destId="{FD6B6872-1C94-4704-B079-47127BACCB1F}" srcOrd="1" destOrd="0" presId="urn:microsoft.com/office/officeart/2016/7/layout/LinearBlockProcessNumbered"/>
    <dgm:cxn modelId="{742BDB94-4523-4766-8391-9130029EF60A}" type="presParOf" srcId="{F069AD3F-BD45-43F1-BC1F-7EEBA0EB25D4}" destId="{B8D4E8A3-4E6A-45F4-BFAD-5E60400B9CD1}"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A53861-2ACC-4FB7-9406-315641B80EC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B42E148-77B9-4FA1-A165-2124DF269725}">
      <dgm:prSet/>
      <dgm:spPr/>
      <dgm:t>
        <a:bodyPr/>
        <a:lstStyle/>
        <a:p>
          <a:r>
            <a:rPr lang="en-US"/>
            <a:t>Having a brief on four specific questions and three further fields of questioning was useful. </a:t>
          </a:r>
        </a:p>
      </dgm:t>
    </dgm:pt>
    <dgm:pt modelId="{D9C0AC96-78AC-4115-A590-8E5DC3FF4E68}" type="parTrans" cxnId="{BC78DC11-959D-468A-8CC7-2D400F13F9A2}">
      <dgm:prSet/>
      <dgm:spPr/>
      <dgm:t>
        <a:bodyPr/>
        <a:lstStyle/>
        <a:p>
          <a:endParaRPr lang="en-US"/>
        </a:p>
      </dgm:t>
    </dgm:pt>
    <dgm:pt modelId="{30A8BF4D-B9B6-45F5-9F59-7C40CE63A625}" type="sibTrans" cxnId="{BC78DC11-959D-468A-8CC7-2D400F13F9A2}">
      <dgm:prSet/>
      <dgm:spPr/>
      <dgm:t>
        <a:bodyPr/>
        <a:lstStyle/>
        <a:p>
          <a:endParaRPr lang="en-US"/>
        </a:p>
      </dgm:t>
    </dgm:pt>
    <dgm:pt modelId="{5AE69AEF-F8C3-4C19-9EBF-6EFC712F8061}">
      <dgm:prSet/>
      <dgm:spPr/>
      <dgm:t>
        <a:bodyPr/>
        <a:lstStyle/>
        <a:p>
          <a:r>
            <a:rPr lang="en-US"/>
            <a:t>Useful to be prepared with information regarding the new structure of the Student Centre, and the role which I would (prospectively) be playing in this.</a:t>
          </a:r>
        </a:p>
      </dgm:t>
    </dgm:pt>
    <dgm:pt modelId="{585DADA2-5D19-41B8-8E02-7343E9D76DA1}" type="parTrans" cxnId="{03631F3F-8E39-48C8-B95A-FCB0A91F428A}">
      <dgm:prSet/>
      <dgm:spPr/>
      <dgm:t>
        <a:bodyPr/>
        <a:lstStyle/>
        <a:p>
          <a:endParaRPr lang="en-US"/>
        </a:p>
      </dgm:t>
    </dgm:pt>
    <dgm:pt modelId="{47CAE85D-1A46-4E23-BF1E-65678B63DAA2}" type="sibTrans" cxnId="{03631F3F-8E39-48C8-B95A-FCB0A91F428A}">
      <dgm:prSet/>
      <dgm:spPr/>
      <dgm:t>
        <a:bodyPr/>
        <a:lstStyle/>
        <a:p>
          <a:endParaRPr lang="en-US"/>
        </a:p>
      </dgm:t>
    </dgm:pt>
    <dgm:pt modelId="{CE8F501A-9D62-4E10-B7F9-60EC6341BB33}">
      <dgm:prSet/>
      <dgm:spPr/>
      <dgm:t>
        <a:bodyPr/>
        <a:lstStyle/>
        <a:p>
          <a:r>
            <a:rPr lang="en-US"/>
            <a:t>The pictures of the panel was helpful because it meant I knew who I was looking for when I arrived. </a:t>
          </a:r>
        </a:p>
      </dgm:t>
    </dgm:pt>
    <dgm:pt modelId="{98121E3C-B349-4CC9-8910-1F7EB61B441A}" type="parTrans" cxnId="{B1E669AC-33BB-4E60-BA0A-A3D67C99D526}">
      <dgm:prSet/>
      <dgm:spPr/>
      <dgm:t>
        <a:bodyPr/>
        <a:lstStyle/>
        <a:p>
          <a:endParaRPr lang="en-US"/>
        </a:p>
      </dgm:t>
    </dgm:pt>
    <dgm:pt modelId="{4244D079-FA1A-42FC-BFD7-68B871DDFC02}" type="sibTrans" cxnId="{B1E669AC-33BB-4E60-BA0A-A3D67C99D526}">
      <dgm:prSet/>
      <dgm:spPr/>
      <dgm:t>
        <a:bodyPr/>
        <a:lstStyle/>
        <a:p>
          <a:endParaRPr lang="en-US"/>
        </a:p>
      </dgm:t>
    </dgm:pt>
    <dgm:pt modelId="{5512484F-CBA5-4D55-B762-65DF46FBC4D3}" type="pres">
      <dgm:prSet presAssocID="{CEA53861-2ACC-4FB7-9406-315641B80ECA}" presName="vert0" presStyleCnt="0">
        <dgm:presLayoutVars>
          <dgm:dir/>
          <dgm:animOne val="branch"/>
          <dgm:animLvl val="lvl"/>
        </dgm:presLayoutVars>
      </dgm:prSet>
      <dgm:spPr/>
    </dgm:pt>
    <dgm:pt modelId="{D38A07A8-66E8-463D-BF41-C876E22864FF}" type="pres">
      <dgm:prSet presAssocID="{9B42E148-77B9-4FA1-A165-2124DF269725}" presName="thickLine" presStyleLbl="alignNode1" presStyleIdx="0" presStyleCnt="3"/>
      <dgm:spPr/>
    </dgm:pt>
    <dgm:pt modelId="{6897F186-4CA5-4BA6-9223-E0D0442EE75F}" type="pres">
      <dgm:prSet presAssocID="{9B42E148-77B9-4FA1-A165-2124DF269725}" presName="horz1" presStyleCnt="0"/>
      <dgm:spPr/>
    </dgm:pt>
    <dgm:pt modelId="{C2993E5E-225E-4AB0-A167-350A0EE22EC5}" type="pres">
      <dgm:prSet presAssocID="{9B42E148-77B9-4FA1-A165-2124DF269725}" presName="tx1" presStyleLbl="revTx" presStyleIdx="0" presStyleCnt="3"/>
      <dgm:spPr/>
    </dgm:pt>
    <dgm:pt modelId="{D2F89232-69D1-4A62-9B02-18B68D5B3482}" type="pres">
      <dgm:prSet presAssocID="{9B42E148-77B9-4FA1-A165-2124DF269725}" presName="vert1" presStyleCnt="0"/>
      <dgm:spPr/>
    </dgm:pt>
    <dgm:pt modelId="{00571840-C580-4512-9E62-727F2EC58E76}" type="pres">
      <dgm:prSet presAssocID="{5AE69AEF-F8C3-4C19-9EBF-6EFC712F8061}" presName="thickLine" presStyleLbl="alignNode1" presStyleIdx="1" presStyleCnt="3"/>
      <dgm:spPr/>
    </dgm:pt>
    <dgm:pt modelId="{ABF460A9-8357-437B-9853-00215EC34611}" type="pres">
      <dgm:prSet presAssocID="{5AE69AEF-F8C3-4C19-9EBF-6EFC712F8061}" presName="horz1" presStyleCnt="0"/>
      <dgm:spPr/>
    </dgm:pt>
    <dgm:pt modelId="{940167BD-C76D-4B39-9096-92055C605EF5}" type="pres">
      <dgm:prSet presAssocID="{5AE69AEF-F8C3-4C19-9EBF-6EFC712F8061}" presName="tx1" presStyleLbl="revTx" presStyleIdx="1" presStyleCnt="3"/>
      <dgm:spPr/>
    </dgm:pt>
    <dgm:pt modelId="{7F2EEE03-03BC-438A-BF4E-DAE60FA578E8}" type="pres">
      <dgm:prSet presAssocID="{5AE69AEF-F8C3-4C19-9EBF-6EFC712F8061}" presName="vert1" presStyleCnt="0"/>
      <dgm:spPr/>
    </dgm:pt>
    <dgm:pt modelId="{D890FA6A-573F-4E05-B242-37D7780B656C}" type="pres">
      <dgm:prSet presAssocID="{CE8F501A-9D62-4E10-B7F9-60EC6341BB33}" presName="thickLine" presStyleLbl="alignNode1" presStyleIdx="2" presStyleCnt="3"/>
      <dgm:spPr/>
    </dgm:pt>
    <dgm:pt modelId="{C4B69072-AFFA-497F-B6EB-ED3FF4B1CECD}" type="pres">
      <dgm:prSet presAssocID="{CE8F501A-9D62-4E10-B7F9-60EC6341BB33}" presName="horz1" presStyleCnt="0"/>
      <dgm:spPr/>
    </dgm:pt>
    <dgm:pt modelId="{3E1F4558-B4E9-468F-BAB0-C4EBE0166FD5}" type="pres">
      <dgm:prSet presAssocID="{CE8F501A-9D62-4E10-B7F9-60EC6341BB33}" presName="tx1" presStyleLbl="revTx" presStyleIdx="2" presStyleCnt="3"/>
      <dgm:spPr/>
    </dgm:pt>
    <dgm:pt modelId="{830EB28D-F04C-44AB-B797-F37DF5C99646}" type="pres">
      <dgm:prSet presAssocID="{CE8F501A-9D62-4E10-B7F9-60EC6341BB33}" presName="vert1" presStyleCnt="0"/>
      <dgm:spPr/>
    </dgm:pt>
  </dgm:ptLst>
  <dgm:cxnLst>
    <dgm:cxn modelId="{BC78DC11-959D-468A-8CC7-2D400F13F9A2}" srcId="{CEA53861-2ACC-4FB7-9406-315641B80ECA}" destId="{9B42E148-77B9-4FA1-A165-2124DF269725}" srcOrd="0" destOrd="0" parTransId="{D9C0AC96-78AC-4115-A590-8E5DC3FF4E68}" sibTransId="{30A8BF4D-B9B6-45F5-9F59-7C40CE63A625}"/>
    <dgm:cxn modelId="{3B5F5713-F13B-41D5-BCF8-35AF82C49B41}" type="presOf" srcId="{CE8F501A-9D62-4E10-B7F9-60EC6341BB33}" destId="{3E1F4558-B4E9-468F-BAB0-C4EBE0166FD5}" srcOrd="0" destOrd="0" presId="urn:microsoft.com/office/officeart/2008/layout/LinedList"/>
    <dgm:cxn modelId="{03631F3F-8E39-48C8-B95A-FCB0A91F428A}" srcId="{CEA53861-2ACC-4FB7-9406-315641B80ECA}" destId="{5AE69AEF-F8C3-4C19-9EBF-6EFC712F8061}" srcOrd="1" destOrd="0" parTransId="{585DADA2-5D19-41B8-8E02-7343E9D76DA1}" sibTransId="{47CAE85D-1A46-4E23-BF1E-65678B63DAA2}"/>
    <dgm:cxn modelId="{6E2FBF8F-80D1-4092-A826-597BFE6724BC}" type="presOf" srcId="{CEA53861-2ACC-4FB7-9406-315641B80ECA}" destId="{5512484F-CBA5-4D55-B762-65DF46FBC4D3}" srcOrd="0" destOrd="0" presId="urn:microsoft.com/office/officeart/2008/layout/LinedList"/>
    <dgm:cxn modelId="{CE84F69A-07C0-4DFE-ADE4-FC18AA3A1DF1}" type="presOf" srcId="{9B42E148-77B9-4FA1-A165-2124DF269725}" destId="{C2993E5E-225E-4AB0-A167-350A0EE22EC5}" srcOrd="0" destOrd="0" presId="urn:microsoft.com/office/officeart/2008/layout/LinedList"/>
    <dgm:cxn modelId="{B1E669AC-33BB-4E60-BA0A-A3D67C99D526}" srcId="{CEA53861-2ACC-4FB7-9406-315641B80ECA}" destId="{CE8F501A-9D62-4E10-B7F9-60EC6341BB33}" srcOrd="2" destOrd="0" parTransId="{98121E3C-B349-4CC9-8910-1F7EB61B441A}" sibTransId="{4244D079-FA1A-42FC-BFD7-68B871DDFC02}"/>
    <dgm:cxn modelId="{29651AD2-854F-4338-98C6-CD65A4DD24DF}" type="presOf" srcId="{5AE69AEF-F8C3-4C19-9EBF-6EFC712F8061}" destId="{940167BD-C76D-4B39-9096-92055C605EF5}" srcOrd="0" destOrd="0" presId="urn:microsoft.com/office/officeart/2008/layout/LinedList"/>
    <dgm:cxn modelId="{3C456CCB-138D-4CBC-BD96-8C09221F4DC8}" type="presParOf" srcId="{5512484F-CBA5-4D55-B762-65DF46FBC4D3}" destId="{D38A07A8-66E8-463D-BF41-C876E22864FF}" srcOrd="0" destOrd="0" presId="urn:microsoft.com/office/officeart/2008/layout/LinedList"/>
    <dgm:cxn modelId="{CEA7A75B-6350-4007-A3C4-CCAB92B092D2}" type="presParOf" srcId="{5512484F-CBA5-4D55-B762-65DF46FBC4D3}" destId="{6897F186-4CA5-4BA6-9223-E0D0442EE75F}" srcOrd="1" destOrd="0" presId="urn:microsoft.com/office/officeart/2008/layout/LinedList"/>
    <dgm:cxn modelId="{54539239-8DD7-4344-8005-D2AF2F6E9289}" type="presParOf" srcId="{6897F186-4CA5-4BA6-9223-E0D0442EE75F}" destId="{C2993E5E-225E-4AB0-A167-350A0EE22EC5}" srcOrd="0" destOrd="0" presId="urn:microsoft.com/office/officeart/2008/layout/LinedList"/>
    <dgm:cxn modelId="{D0460417-5579-4528-BC03-C22F19277D70}" type="presParOf" srcId="{6897F186-4CA5-4BA6-9223-E0D0442EE75F}" destId="{D2F89232-69D1-4A62-9B02-18B68D5B3482}" srcOrd="1" destOrd="0" presId="urn:microsoft.com/office/officeart/2008/layout/LinedList"/>
    <dgm:cxn modelId="{55B00265-CC63-4E35-8849-78404ABC0525}" type="presParOf" srcId="{5512484F-CBA5-4D55-B762-65DF46FBC4D3}" destId="{00571840-C580-4512-9E62-727F2EC58E76}" srcOrd="2" destOrd="0" presId="urn:microsoft.com/office/officeart/2008/layout/LinedList"/>
    <dgm:cxn modelId="{2210EF12-9048-491A-BC9D-9AB0BCBB8F2F}" type="presParOf" srcId="{5512484F-CBA5-4D55-B762-65DF46FBC4D3}" destId="{ABF460A9-8357-437B-9853-00215EC34611}" srcOrd="3" destOrd="0" presId="urn:microsoft.com/office/officeart/2008/layout/LinedList"/>
    <dgm:cxn modelId="{E046F90B-CA0E-48C3-AE66-BF61594D8FC7}" type="presParOf" srcId="{ABF460A9-8357-437B-9853-00215EC34611}" destId="{940167BD-C76D-4B39-9096-92055C605EF5}" srcOrd="0" destOrd="0" presId="urn:microsoft.com/office/officeart/2008/layout/LinedList"/>
    <dgm:cxn modelId="{67FEB699-E66A-4D30-80B2-B4545B3967F6}" type="presParOf" srcId="{ABF460A9-8357-437B-9853-00215EC34611}" destId="{7F2EEE03-03BC-438A-BF4E-DAE60FA578E8}" srcOrd="1" destOrd="0" presId="urn:microsoft.com/office/officeart/2008/layout/LinedList"/>
    <dgm:cxn modelId="{11E2C927-DDCB-448A-80EE-2CB4B9DC68BA}" type="presParOf" srcId="{5512484F-CBA5-4D55-B762-65DF46FBC4D3}" destId="{D890FA6A-573F-4E05-B242-37D7780B656C}" srcOrd="4" destOrd="0" presId="urn:microsoft.com/office/officeart/2008/layout/LinedList"/>
    <dgm:cxn modelId="{C2D78B22-7345-4D3D-992C-793A5E73C787}" type="presParOf" srcId="{5512484F-CBA5-4D55-B762-65DF46FBC4D3}" destId="{C4B69072-AFFA-497F-B6EB-ED3FF4B1CECD}" srcOrd="5" destOrd="0" presId="urn:microsoft.com/office/officeart/2008/layout/LinedList"/>
    <dgm:cxn modelId="{976F42AF-C01A-42EB-800D-02CD73D86613}" type="presParOf" srcId="{C4B69072-AFFA-497F-B6EB-ED3FF4B1CECD}" destId="{3E1F4558-B4E9-468F-BAB0-C4EBE0166FD5}" srcOrd="0" destOrd="0" presId="urn:microsoft.com/office/officeart/2008/layout/LinedList"/>
    <dgm:cxn modelId="{F6584475-7A03-40F2-B9F4-E2D6B6555F75}" type="presParOf" srcId="{C4B69072-AFFA-497F-B6EB-ED3FF4B1CECD}" destId="{830EB28D-F04C-44AB-B797-F37DF5C996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C39CF8-27CE-4204-A615-5E21EB3981A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E20724F-FA6B-4CE1-85C6-AC282FE0429C}">
      <dgm:prSet/>
      <dgm:spPr/>
      <dgm:t>
        <a:bodyPr/>
        <a:lstStyle/>
        <a:p>
          <a:pPr>
            <a:lnSpc>
              <a:spcPct val="100000"/>
            </a:lnSpc>
          </a:pPr>
          <a:r>
            <a:rPr lang="en-US"/>
            <a:t>Candidates delivered in depth answers which supported us in making more confident choices in who to hire. </a:t>
          </a:r>
        </a:p>
      </dgm:t>
    </dgm:pt>
    <dgm:pt modelId="{88D4CFFF-7233-42B7-8373-72CEA6EFF9CF}" type="parTrans" cxnId="{22478DD9-3FA3-4128-9C45-AC7102CC713F}">
      <dgm:prSet/>
      <dgm:spPr/>
      <dgm:t>
        <a:bodyPr/>
        <a:lstStyle/>
        <a:p>
          <a:endParaRPr lang="en-US"/>
        </a:p>
      </dgm:t>
    </dgm:pt>
    <dgm:pt modelId="{F854473C-DE38-48A8-BD96-21B3BFFB1376}" type="sibTrans" cxnId="{22478DD9-3FA3-4128-9C45-AC7102CC713F}">
      <dgm:prSet/>
      <dgm:spPr/>
      <dgm:t>
        <a:bodyPr/>
        <a:lstStyle/>
        <a:p>
          <a:endParaRPr lang="en-US"/>
        </a:p>
      </dgm:t>
    </dgm:pt>
    <dgm:pt modelId="{14809369-D512-40E9-B11A-BECB9E4800D5}">
      <dgm:prSet/>
      <dgm:spPr/>
      <dgm:t>
        <a:bodyPr/>
        <a:lstStyle/>
        <a:p>
          <a:pPr>
            <a:lnSpc>
              <a:spcPct val="100000"/>
            </a:lnSpc>
          </a:pPr>
          <a:r>
            <a:rPr lang="en-US"/>
            <a:t>Overwhelmingly candidates commented on how the University of Westminster is clearly committed to EDI and compassionate employment, and that candidates would want to continue to explore ways to work with University of Westminster in the future.</a:t>
          </a:r>
        </a:p>
      </dgm:t>
    </dgm:pt>
    <dgm:pt modelId="{6BA73F7A-6AEB-404C-982C-AFC8D5015E8A}" type="parTrans" cxnId="{49FB53FF-521D-4C9E-B91D-B88BECDF5E4B}">
      <dgm:prSet/>
      <dgm:spPr/>
      <dgm:t>
        <a:bodyPr/>
        <a:lstStyle/>
        <a:p>
          <a:endParaRPr lang="en-US"/>
        </a:p>
      </dgm:t>
    </dgm:pt>
    <dgm:pt modelId="{9F1CF7A5-C655-4233-9ECC-8332399B449E}" type="sibTrans" cxnId="{49FB53FF-521D-4C9E-B91D-B88BECDF5E4B}">
      <dgm:prSet/>
      <dgm:spPr/>
      <dgm:t>
        <a:bodyPr/>
        <a:lstStyle/>
        <a:p>
          <a:endParaRPr lang="en-US"/>
        </a:p>
      </dgm:t>
    </dgm:pt>
    <dgm:pt modelId="{23002519-9BD0-4EE1-892A-A93107AD75F9}">
      <dgm:prSet/>
      <dgm:spPr/>
      <dgm:t>
        <a:bodyPr/>
        <a:lstStyle/>
        <a:p>
          <a:pPr>
            <a:lnSpc>
              <a:spcPct val="100000"/>
            </a:lnSpc>
          </a:pPr>
          <a:r>
            <a:rPr lang="en-GB"/>
            <a:t>Leading the way across the University</a:t>
          </a:r>
          <a:endParaRPr lang="en-US"/>
        </a:p>
      </dgm:t>
    </dgm:pt>
    <dgm:pt modelId="{DCC3E632-F7E4-4F08-8194-57F50CD430D6}" type="parTrans" cxnId="{D754ACC3-2A98-43F6-B2A4-F4E00DF32C64}">
      <dgm:prSet/>
      <dgm:spPr/>
      <dgm:t>
        <a:bodyPr/>
        <a:lstStyle/>
        <a:p>
          <a:endParaRPr lang="en-US"/>
        </a:p>
      </dgm:t>
    </dgm:pt>
    <dgm:pt modelId="{B41A43BD-B947-4BB5-8F50-4F91A120C334}" type="sibTrans" cxnId="{D754ACC3-2A98-43F6-B2A4-F4E00DF32C64}">
      <dgm:prSet/>
      <dgm:spPr/>
      <dgm:t>
        <a:bodyPr/>
        <a:lstStyle/>
        <a:p>
          <a:endParaRPr lang="en-US"/>
        </a:p>
      </dgm:t>
    </dgm:pt>
    <dgm:pt modelId="{22B50FC9-771A-4B52-B9BD-D14622CCF186}">
      <dgm:prSet/>
      <dgm:spPr/>
      <dgm:t>
        <a:bodyPr/>
        <a:lstStyle/>
        <a:p>
          <a:pPr>
            <a:lnSpc>
              <a:spcPct val="100000"/>
            </a:lnSpc>
          </a:pPr>
          <a:r>
            <a:rPr lang="en-GB"/>
            <a:t>Mix of Questions and Themes</a:t>
          </a:r>
          <a:endParaRPr lang="en-US"/>
        </a:p>
      </dgm:t>
    </dgm:pt>
    <dgm:pt modelId="{EEEC7881-581E-4ACF-A82A-D278627C98AC}" type="parTrans" cxnId="{D458185A-A2C5-48BD-BB3B-188882188310}">
      <dgm:prSet/>
      <dgm:spPr/>
      <dgm:t>
        <a:bodyPr/>
        <a:lstStyle/>
        <a:p>
          <a:endParaRPr lang="en-US"/>
        </a:p>
      </dgm:t>
    </dgm:pt>
    <dgm:pt modelId="{3482C280-F908-49E9-A3EA-A057038FD93B}" type="sibTrans" cxnId="{D458185A-A2C5-48BD-BB3B-188882188310}">
      <dgm:prSet/>
      <dgm:spPr/>
      <dgm:t>
        <a:bodyPr/>
        <a:lstStyle/>
        <a:p>
          <a:endParaRPr lang="en-US"/>
        </a:p>
      </dgm:t>
    </dgm:pt>
    <dgm:pt modelId="{B168C858-0E0B-4A5F-B944-C82063AD3DEF}">
      <dgm:prSet/>
      <dgm:spPr/>
      <dgm:t>
        <a:bodyPr/>
        <a:lstStyle/>
        <a:p>
          <a:pPr>
            <a:lnSpc>
              <a:spcPct val="100000"/>
            </a:lnSpc>
          </a:pPr>
          <a:r>
            <a:rPr lang="en-GB"/>
            <a:t>Accessible recruitment</a:t>
          </a:r>
          <a:endParaRPr lang="en-US"/>
        </a:p>
      </dgm:t>
    </dgm:pt>
    <dgm:pt modelId="{A4E90C9D-03D3-4656-8B15-9AC7C5E01099}" type="parTrans" cxnId="{6BFDAA95-6C08-4CA6-9AF8-409BBF2FB1F4}">
      <dgm:prSet/>
      <dgm:spPr/>
      <dgm:t>
        <a:bodyPr/>
        <a:lstStyle/>
        <a:p>
          <a:endParaRPr lang="en-US"/>
        </a:p>
      </dgm:t>
    </dgm:pt>
    <dgm:pt modelId="{26862455-07F8-4D6E-AD9B-1CC3E113A57C}" type="sibTrans" cxnId="{6BFDAA95-6C08-4CA6-9AF8-409BBF2FB1F4}">
      <dgm:prSet/>
      <dgm:spPr/>
      <dgm:t>
        <a:bodyPr/>
        <a:lstStyle/>
        <a:p>
          <a:endParaRPr lang="en-US"/>
        </a:p>
      </dgm:t>
    </dgm:pt>
    <dgm:pt modelId="{6B72AD1A-5FDC-4D28-AC78-04C3B9F4B2AF}" type="pres">
      <dgm:prSet presAssocID="{77C39CF8-27CE-4204-A615-5E21EB3981AD}" presName="root" presStyleCnt="0">
        <dgm:presLayoutVars>
          <dgm:dir/>
          <dgm:resizeHandles val="exact"/>
        </dgm:presLayoutVars>
      </dgm:prSet>
      <dgm:spPr/>
    </dgm:pt>
    <dgm:pt modelId="{828C314E-06A5-4F76-ADF2-B694F5B1C993}" type="pres">
      <dgm:prSet presAssocID="{9E20724F-FA6B-4CE1-85C6-AC282FE0429C}" presName="compNode" presStyleCnt="0"/>
      <dgm:spPr/>
    </dgm:pt>
    <dgm:pt modelId="{406E80C2-4FB4-458E-BA51-16C212C2ECFD}" type="pres">
      <dgm:prSet presAssocID="{9E20724F-FA6B-4CE1-85C6-AC282FE0429C}" presName="bgRect" presStyleLbl="bgShp" presStyleIdx="0" presStyleCnt="5"/>
      <dgm:spPr/>
    </dgm:pt>
    <dgm:pt modelId="{5ADE2978-1593-4597-AD60-4D18724FCE12}" type="pres">
      <dgm:prSet presAssocID="{9E20724F-FA6B-4CE1-85C6-AC282FE0429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7AB401D7-750E-4C79-A02D-23A98AB930DE}" type="pres">
      <dgm:prSet presAssocID="{9E20724F-FA6B-4CE1-85C6-AC282FE0429C}" presName="spaceRect" presStyleCnt="0"/>
      <dgm:spPr/>
    </dgm:pt>
    <dgm:pt modelId="{765ACFDB-8050-4845-AAA7-F7A184645FBF}" type="pres">
      <dgm:prSet presAssocID="{9E20724F-FA6B-4CE1-85C6-AC282FE0429C}" presName="parTx" presStyleLbl="revTx" presStyleIdx="0" presStyleCnt="5">
        <dgm:presLayoutVars>
          <dgm:chMax val="0"/>
          <dgm:chPref val="0"/>
        </dgm:presLayoutVars>
      </dgm:prSet>
      <dgm:spPr/>
    </dgm:pt>
    <dgm:pt modelId="{10E43C87-9C97-44D2-A469-CA3589CCC2B8}" type="pres">
      <dgm:prSet presAssocID="{F854473C-DE38-48A8-BD96-21B3BFFB1376}" presName="sibTrans" presStyleCnt="0"/>
      <dgm:spPr/>
    </dgm:pt>
    <dgm:pt modelId="{BFE13E4B-33A6-470A-8717-83A3A8998905}" type="pres">
      <dgm:prSet presAssocID="{14809369-D512-40E9-B11A-BECB9E4800D5}" presName="compNode" presStyleCnt="0"/>
      <dgm:spPr/>
    </dgm:pt>
    <dgm:pt modelId="{F1A737A8-2657-4F6F-85B9-DCA17E496F0E}" type="pres">
      <dgm:prSet presAssocID="{14809369-D512-40E9-B11A-BECB9E4800D5}" presName="bgRect" presStyleLbl="bgShp" presStyleIdx="1" presStyleCnt="5"/>
      <dgm:spPr/>
    </dgm:pt>
    <dgm:pt modelId="{9E583E7E-2607-4F89-88E7-95B749E0A19D}" type="pres">
      <dgm:prSet presAssocID="{14809369-D512-40E9-B11A-BECB9E4800D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336B17C-CC99-4B3D-BEAA-464E9D625F5F}" type="pres">
      <dgm:prSet presAssocID="{14809369-D512-40E9-B11A-BECB9E4800D5}" presName="spaceRect" presStyleCnt="0"/>
      <dgm:spPr/>
    </dgm:pt>
    <dgm:pt modelId="{CD580605-C36D-4B28-AA4D-05F579A1412A}" type="pres">
      <dgm:prSet presAssocID="{14809369-D512-40E9-B11A-BECB9E4800D5}" presName="parTx" presStyleLbl="revTx" presStyleIdx="1" presStyleCnt="5">
        <dgm:presLayoutVars>
          <dgm:chMax val="0"/>
          <dgm:chPref val="0"/>
        </dgm:presLayoutVars>
      </dgm:prSet>
      <dgm:spPr/>
    </dgm:pt>
    <dgm:pt modelId="{45BF2737-E081-4A80-BC4E-EF7581097299}" type="pres">
      <dgm:prSet presAssocID="{9F1CF7A5-C655-4233-9ECC-8332399B449E}" presName="sibTrans" presStyleCnt="0"/>
      <dgm:spPr/>
    </dgm:pt>
    <dgm:pt modelId="{812F4895-0DAA-462F-BD9B-5A4D55676A5D}" type="pres">
      <dgm:prSet presAssocID="{23002519-9BD0-4EE1-892A-A93107AD75F9}" presName="compNode" presStyleCnt="0"/>
      <dgm:spPr/>
    </dgm:pt>
    <dgm:pt modelId="{EF2AD601-F259-49C9-90F4-EAB0C61A5BC9}" type="pres">
      <dgm:prSet presAssocID="{23002519-9BD0-4EE1-892A-A93107AD75F9}" presName="bgRect" presStyleLbl="bgShp" presStyleIdx="2" presStyleCnt="5"/>
      <dgm:spPr/>
    </dgm:pt>
    <dgm:pt modelId="{9E0D7471-AD52-4627-9FA7-A13B53F20113}" type="pres">
      <dgm:prSet presAssocID="{23002519-9BD0-4EE1-892A-A93107AD75F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05951AE0-E5D3-4BF0-84F6-14E0B7FD0C8F}" type="pres">
      <dgm:prSet presAssocID="{23002519-9BD0-4EE1-892A-A93107AD75F9}" presName="spaceRect" presStyleCnt="0"/>
      <dgm:spPr/>
    </dgm:pt>
    <dgm:pt modelId="{B7611700-AF8C-4A84-8167-D102EA9373DC}" type="pres">
      <dgm:prSet presAssocID="{23002519-9BD0-4EE1-892A-A93107AD75F9}" presName="parTx" presStyleLbl="revTx" presStyleIdx="2" presStyleCnt="5">
        <dgm:presLayoutVars>
          <dgm:chMax val="0"/>
          <dgm:chPref val="0"/>
        </dgm:presLayoutVars>
      </dgm:prSet>
      <dgm:spPr/>
    </dgm:pt>
    <dgm:pt modelId="{3B855E89-A1A9-4EB0-BDC2-DF417E1271E7}" type="pres">
      <dgm:prSet presAssocID="{B41A43BD-B947-4BB5-8F50-4F91A120C334}" presName="sibTrans" presStyleCnt="0"/>
      <dgm:spPr/>
    </dgm:pt>
    <dgm:pt modelId="{71E617A1-325F-47F7-AB1F-0DE411800F2B}" type="pres">
      <dgm:prSet presAssocID="{22B50FC9-771A-4B52-B9BD-D14622CCF186}" presName="compNode" presStyleCnt="0"/>
      <dgm:spPr/>
    </dgm:pt>
    <dgm:pt modelId="{59119E0F-5CFB-4EC3-BF30-D9E1A2D723EB}" type="pres">
      <dgm:prSet presAssocID="{22B50FC9-771A-4B52-B9BD-D14622CCF186}" presName="bgRect" presStyleLbl="bgShp" presStyleIdx="3" presStyleCnt="5"/>
      <dgm:spPr/>
    </dgm:pt>
    <dgm:pt modelId="{8A5CC353-354F-4C61-86BC-2F36CAD578FB}" type="pres">
      <dgm:prSet presAssocID="{22B50FC9-771A-4B52-B9BD-D14622CCF1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107D54AB-41F6-45E0-8D2C-29ED69CE5A7F}" type="pres">
      <dgm:prSet presAssocID="{22B50FC9-771A-4B52-B9BD-D14622CCF186}" presName="spaceRect" presStyleCnt="0"/>
      <dgm:spPr/>
    </dgm:pt>
    <dgm:pt modelId="{5C46A3BF-DD89-4C2B-894E-6789E8ECE0E9}" type="pres">
      <dgm:prSet presAssocID="{22B50FC9-771A-4B52-B9BD-D14622CCF186}" presName="parTx" presStyleLbl="revTx" presStyleIdx="3" presStyleCnt="5">
        <dgm:presLayoutVars>
          <dgm:chMax val="0"/>
          <dgm:chPref val="0"/>
        </dgm:presLayoutVars>
      </dgm:prSet>
      <dgm:spPr/>
    </dgm:pt>
    <dgm:pt modelId="{AF7E4310-2A9C-40E7-988A-3263E198A6B5}" type="pres">
      <dgm:prSet presAssocID="{3482C280-F908-49E9-A3EA-A057038FD93B}" presName="sibTrans" presStyleCnt="0"/>
      <dgm:spPr/>
    </dgm:pt>
    <dgm:pt modelId="{242B84A1-6249-4747-BA12-3CD8CBFC5371}" type="pres">
      <dgm:prSet presAssocID="{B168C858-0E0B-4A5F-B944-C82063AD3DEF}" presName="compNode" presStyleCnt="0"/>
      <dgm:spPr/>
    </dgm:pt>
    <dgm:pt modelId="{4F55D4F7-C739-4E4C-8208-560C432E6840}" type="pres">
      <dgm:prSet presAssocID="{B168C858-0E0B-4A5F-B944-C82063AD3DEF}" presName="bgRect" presStyleLbl="bgShp" presStyleIdx="4" presStyleCnt="5"/>
      <dgm:spPr/>
    </dgm:pt>
    <dgm:pt modelId="{E69C08F5-A4C9-4D59-B6F6-2B4751F1A6F6}" type="pres">
      <dgm:prSet presAssocID="{B168C858-0E0B-4A5F-B944-C82063AD3D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85ACDD30-643E-4076-99FA-B9704675ED3F}" type="pres">
      <dgm:prSet presAssocID="{B168C858-0E0B-4A5F-B944-C82063AD3DEF}" presName="spaceRect" presStyleCnt="0"/>
      <dgm:spPr/>
    </dgm:pt>
    <dgm:pt modelId="{936D9FEC-7F8D-4FE4-B13D-85487AFD7A02}" type="pres">
      <dgm:prSet presAssocID="{B168C858-0E0B-4A5F-B944-C82063AD3DEF}" presName="parTx" presStyleLbl="revTx" presStyleIdx="4" presStyleCnt="5">
        <dgm:presLayoutVars>
          <dgm:chMax val="0"/>
          <dgm:chPref val="0"/>
        </dgm:presLayoutVars>
      </dgm:prSet>
      <dgm:spPr/>
    </dgm:pt>
  </dgm:ptLst>
  <dgm:cxnLst>
    <dgm:cxn modelId="{348E890A-C642-476A-AA55-407B8370EBE6}" type="presOf" srcId="{23002519-9BD0-4EE1-892A-A93107AD75F9}" destId="{B7611700-AF8C-4A84-8167-D102EA9373DC}" srcOrd="0" destOrd="0" presId="urn:microsoft.com/office/officeart/2018/2/layout/IconVerticalSolidList"/>
    <dgm:cxn modelId="{975A0E16-9E93-4BB7-8544-44BB2EA5D5B7}" type="presOf" srcId="{14809369-D512-40E9-B11A-BECB9E4800D5}" destId="{CD580605-C36D-4B28-AA4D-05F579A1412A}" srcOrd="0" destOrd="0" presId="urn:microsoft.com/office/officeart/2018/2/layout/IconVerticalSolidList"/>
    <dgm:cxn modelId="{B109986D-2965-4494-8CBD-3937C8D0E8D9}" type="presOf" srcId="{B168C858-0E0B-4A5F-B944-C82063AD3DEF}" destId="{936D9FEC-7F8D-4FE4-B13D-85487AFD7A02}" srcOrd="0" destOrd="0" presId="urn:microsoft.com/office/officeart/2018/2/layout/IconVerticalSolidList"/>
    <dgm:cxn modelId="{B4F44275-D138-4C70-B6E3-6BEE0D9F6957}" type="presOf" srcId="{9E20724F-FA6B-4CE1-85C6-AC282FE0429C}" destId="{765ACFDB-8050-4845-AAA7-F7A184645FBF}" srcOrd="0" destOrd="0" presId="urn:microsoft.com/office/officeart/2018/2/layout/IconVerticalSolidList"/>
    <dgm:cxn modelId="{D458185A-A2C5-48BD-BB3B-188882188310}" srcId="{77C39CF8-27CE-4204-A615-5E21EB3981AD}" destId="{22B50FC9-771A-4B52-B9BD-D14622CCF186}" srcOrd="3" destOrd="0" parTransId="{EEEC7881-581E-4ACF-A82A-D278627C98AC}" sibTransId="{3482C280-F908-49E9-A3EA-A057038FD93B}"/>
    <dgm:cxn modelId="{6BFDAA95-6C08-4CA6-9AF8-409BBF2FB1F4}" srcId="{77C39CF8-27CE-4204-A615-5E21EB3981AD}" destId="{B168C858-0E0B-4A5F-B944-C82063AD3DEF}" srcOrd="4" destOrd="0" parTransId="{A4E90C9D-03D3-4656-8B15-9AC7C5E01099}" sibTransId="{26862455-07F8-4D6E-AD9B-1CC3E113A57C}"/>
    <dgm:cxn modelId="{D754ACC3-2A98-43F6-B2A4-F4E00DF32C64}" srcId="{77C39CF8-27CE-4204-A615-5E21EB3981AD}" destId="{23002519-9BD0-4EE1-892A-A93107AD75F9}" srcOrd="2" destOrd="0" parTransId="{DCC3E632-F7E4-4F08-8194-57F50CD430D6}" sibTransId="{B41A43BD-B947-4BB5-8F50-4F91A120C334}"/>
    <dgm:cxn modelId="{A1C482D0-67BA-415F-A8B4-D65CD346FABA}" type="presOf" srcId="{22B50FC9-771A-4B52-B9BD-D14622CCF186}" destId="{5C46A3BF-DD89-4C2B-894E-6789E8ECE0E9}" srcOrd="0" destOrd="0" presId="urn:microsoft.com/office/officeart/2018/2/layout/IconVerticalSolidList"/>
    <dgm:cxn modelId="{22478DD9-3FA3-4128-9C45-AC7102CC713F}" srcId="{77C39CF8-27CE-4204-A615-5E21EB3981AD}" destId="{9E20724F-FA6B-4CE1-85C6-AC282FE0429C}" srcOrd="0" destOrd="0" parTransId="{88D4CFFF-7233-42B7-8373-72CEA6EFF9CF}" sibTransId="{F854473C-DE38-48A8-BD96-21B3BFFB1376}"/>
    <dgm:cxn modelId="{DEFA3BDF-0454-46BB-9B32-5B8D132E314E}" type="presOf" srcId="{77C39CF8-27CE-4204-A615-5E21EB3981AD}" destId="{6B72AD1A-5FDC-4D28-AC78-04C3B9F4B2AF}" srcOrd="0" destOrd="0" presId="urn:microsoft.com/office/officeart/2018/2/layout/IconVerticalSolidList"/>
    <dgm:cxn modelId="{49FB53FF-521D-4C9E-B91D-B88BECDF5E4B}" srcId="{77C39CF8-27CE-4204-A615-5E21EB3981AD}" destId="{14809369-D512-40E9-B11A-BECB9E4800D5}" srcOrd="1" destOrd="0" parTransId="{6BA73F7A-6AEB-404C-982C-AFC8D5015E8A}" sibTransId="{9F1CF7A5-C655-4233-9ECC-8332399B449E}"/>
    <dgm:cxn modelId="{C07B609C-C3C9-4235-BDD7-68AEB0E5FAE4}" type="presParOf" srcId="{6B72AD1A-5FDC-4D28-AC78-04C3B9F4B2AF}" destId="{828C314E-06A5-4F76-ADF2-B694F5B1C993}" srcOrd="0" destOrd="0" presId="urn:microsoft.com/office/officeart/2018/2/layout/IconVerticalSolidList"/>
    <dgm:cxn modelId="{FA74E968-33CD-4CFC-B867-9840BF4A0588}" type="presParOf" srcId="{828C314E-06A5-4F76-ADF2-B694F5B1C993}" destId="{406E80C2-4FB4-458E-BA51-16C212C2ECFD}" srcOrd="0" destOrd="0" presId="urn:microsoft.com/office/officeart/2018/2/layout/IconVerticalSolidList"/>
    <dgm:cxn modelId="{AA8D845F-A3CF-414C-899E-4DBD0C45D86B}" type="presParOf" srcId="{828C314E-06A5-4F76-ADF2-B694F5B1C993}" destId="{5ADE2978-1593-4597-AD60-4D18724FCE12}" srcOrd="1" destOrd="0" presId="urn:microsoft.com/office/officeart/2018/2/layout/IconVerticalSolidList"/>
    <dgm:cxn modelId="{EF471051-7780-4C75-97F5-9614B7C9D372}" type="presParOf" srcId="{828C314E-06A5-4F76-ADF2-B694F5B1C993}" destId="{7AB401D7-750E-4C79-A02D-23A98AB930DE}" srcOrd="2" destOrd="0" presId="urn:microsoft.com/office/officeart/2018/2/layout/IconVerticalSolidList"/>
    <dgm:cxn modelId="{4115A788-7F77-4B7D-9910-351092367161}" type="presParOf" srcId="{828C314E-06A5-4F76-ADF2-B694F5B1C993}" destId="{765ACFDB-8050-4845-AAA7-F7A184645FBF}" srcOrd="3" destOrd="0" presId="urn:microsoft.com/office/officeart/2018/2/layout/IconVerticalSolidList"/>
    <dgm:cxn modelId="{86E5C15E-9DCF-4E78-923B-E2F6DA2B087D}" type="presParOf" srcId="{6B72AD1A-5FDC-4D28-AC78-04C3B9F4B2AF}" destId="{10E43C87-9C97-44D2-A469-CA3589CCC2B8}" srcOrd="1" destOrd="0" presId="urn:microsoft.com/office/officeart/2018/2/layout/IconVerticalSolidList"/>
    <dgm:cxn modelId="{3D7E8AF1-95BE-4D49-A23F-53F9069DF8E8}" type="presParOf" srcId="{6B72AD1A-5FDC-4D28-AC78-04C3B9F4B2AF}" destId="{BFE13E4B-33A6-470A-8717-83A3A8998905}" srcOrd="2" destOrd="0" presId="urn:microsoft.com/office/officeart/2018/2/layout/IconVerticalSolidList"/>
    <dgm:cxn modelId="{245CEF14-AA4E-43AF-A429-9AB2F4CA6B17}" type="presParOf" srcId="{BFE13E4B-33A6-470A-8717-83A3A8998905}" destId="{F1A737A8-2657-4F6F-85B9-DCA17E496F0E}" srcOrd="0" destOrd="0" presId="urn:microsoft.com/office/officeart/2018/2/layout/IconVerticalSolidList"/>
    <dgm:cxn modelId="{B7968304-ED82-423E-808A-3E4A8D96B323}" type="presParOf" srcId="{BFE13E4B-33A6-470A-8717-83A3A8998905}" destId="{9E583E7E-2607-4F89-88E7-95B749E0A19D}" srcOrd="1" destOrd="0" presId="urn:microsoft.com/office/officeart/2018/2/layout/IconVerticalSolidList"/>
    <dgm:cxn modelId="{6F08FC7E-A1CB-4E08-90E1-75A9979F0C5C}" type="presParOf" srcId="{BFE13E4B-33A6-470A-8717-83A3A8998905}" destId="{2336B17C-CC99-4B3D-BEAA-464E9D625F5F}" srcOrd="2" destOrd="0" presId="urn:microsoft.com/office/officeart/2018/2/layout/IconVerticalSolidList"/>
    <dgm:cxn modelId="{0828AD98-2CE9-4335-A7FE-E96D57DED847}" type="presParOf" srcId="{BFE13E4B-33A6-470A-8717-83A3A8998905}" destId="{CD580605-C36D-4B28-AA4D-05F579A1412A}" srcOrd="3" destOrd="0" presId="urn:microsoft.com/office/officeart/2018/2/layout/IconVerticalSolidList"/>
    <dgm:cxn modelId="{018A103A-F79B-4F70-8928-B50F9110DA1C}" type="presParOf" srcId="{6B72AD1A-5FDC-4D28-AC78-04C3B9F4B2AF}" destId="{45BF2737-E081-4A80-BC4E-EF7581097299}" srcOrd="3" destOrd="0" presId="urn:microsoft.com/office/officeart/2018/2/layout/IconVerticalSolidList"/>
    <dgm:cxn modelId="{F9DD37E2-1634-4905-A378-557C4E7D9EFA}" type="presParOf" srcId="{6B72AD1A-5FDC-4D28-AC78-04C3B9F4B2AF}" destId="{812F4895-0DAA-462F-BD9B-5A4D55676A5D}" srcOrd="4" destOrd="0" presId="urn:microsoft.com/office/officeart/2018/2/layout/IconVerticalSolidList"/>
    <dgm:cxn modelId="{16279CB1-9704-408E-8DC0-E5FF526A14B9}" type="presParOf" srcId="{812F4895-0DAA-462F-BD9B-5A4D55676A5D}" destId="{EF2AD601-F259-49C9-90F4-EAB0C61A5BC9}" srcOrd="0" destOrd="0" presId="urn:microsoft.com/office/officeart/2018/2/layout/IconVerticalSolidList"/>
    <dgm:cxn modelId="{5B67E078-8097-43B9-A15A-29D4CC35B592}" type="presParOf" srcId="{812F4895-0DAA-462F-BD9B-5A4D55676A5D}" destId="{9E0D7471-AD52-4627-9FA7-A13B53F20113}" srcOrd="1" destOrd="0" presId="urn:microsoft.com/office/officeart/2018/2/layout/IconVerticalSolidList"/>
    <dgm:cxn modelId="{82D3CBF1-581D-493F-8869-1A71D4358EA2}" type="presParOf" srcId="{812F4895-0DAA-462F-BD9B-5A4D55676A5D}" destId="{05951AE0-E5D3-4BF0-84F6-14E0B7FD0C8F}" srcOrd="2" destOrd="0" presId="urn:microsoft.com/office/officeart/2018/2/layout/IconVerticalSolidList"/>
    <dgm:cxn modelId="{921978F7-E33C-439E-9F5A-44E081D14B6B}" type="presParOf" srcId="{812F4895-0DAA-462F-BD9B-5A4D55676A5D}" destId="{B7611700-AF8C-4A84-8167-D102EA9373DC}" srcOrd="3" destOrd="0" presId="urn:microsoft.com/office/officeart/2018/2/layout/IconVerticalSolidList"/>
    <dgm:cxn modelId="{B9094182-9B20-4594-9980-1DA1B859C28A}" type="presParOf" srcId="{6B72AD1A-5FDC-4D28-AC78-04C3B9F4B2AF}" destId="{3B855E89-A1A9-4EB0-BDC2-DF417E1271E7}" srcOrd="5" destOrd="0" presId="urn:microsoft.com/office/officeart/2018/2/layout/IconVerticalSolidList"/>
    <dgm:cxn modelId="{F0EB4831-5B05-4E9A-809B-E0482E8DB993}" type="presParOf" srcId="{6B72AD1A-5FDC-4D28-AC78-04C3B9F4B2AF}" destId="{71E617A1-325F-47F7-AB1F-0DE411800F2B}" srcOrd="6" destOrd="0" presId="urn:microsoft.com/office/officeart/2018/2/layout/IconVerticalSolidList"/>
    <dgm:cxn modelId="{1B475F28-1793-4DD6-B063-2B9A7553731B}" type="presParOf" srcId="{71E617A1-325F-47F7-AB1F-0DE411800F2B}" destId="{59119E0F-5CFB-4EC3-BF30-D9E1A2D723EB}" srcOrd="0" destOrd="0" presId="urn:microsoft.com/office/officeart/2018/2/layout/IconVerticalSolidList"/>
    <dgm:cxn modelId="{2981653B-61A9-43BA-8D5F-CA7D9793D023}" type="presParOf" srcId="{71E617A1-325F-47F7-AB1F-0DE411800F2B}" destId="{8A5CC353-354F-4C61-86BC-2F36CAD578FB}" srcOrd="1" destOrd="0" presId="urn:microsoft.com/office/officeart/2018/2/layout/IconVerticalSolidList"/>
    <dgm:cxn modelId="{A5586D43-4E7E-42EF-831A-ABA27DA9991F}" type="presParOf" srcId="{71E617A1-325F-47F7-AB1F-0DE411800F2B}" destId="{107D54AB-41F6-45E0-8D2C-29ED69CE5A7F}" srcOrd="2" destOrd="0" presId="urn:microsoft.com/office/officeart/2018/2/layout/IconVerticalSolidList"/>
    <dgm:cxn modelId="{D99AED28-38E0-43A9-AD7A-AE69C39CCC93}" type="presParOf" srcId="{71E617A1-325F-47F7-AB1F-0DE411800F2B}" destId="{5C46A3BF-DD89-4C2B-894E-6789E8ECE0E9}" srcOrd="3" destOrd="0" presId="urn:microsoft.com/office/officeart/2018/2/layout/IconVerticalSolidList"/>
    <dgm:cxn modelId="{0DAAE3F0-8A2C-4AC1-8E8D-F1778A0DD3D6}" type="presParOf" srcId="{6B72AD1A-5FDC-4D28-AC78-04C3B9F4B2AF}" destId="{AF7E4310-2A9C-40E7-988A-3263E198A6B5}" srcOrd="7" destOrd="0" presId="urn:microsoft.com/office/officeart/2018/2/layout/IconVerticalSolidList"/>
    <dgm:cxn modelId="{000C2A8B-BAEF-4ADF-B9EE-E89248600446}" type="presParOf" srcId="{6B72AD1A-5FDC-4D28-AC78-04C3B9F4B2AF}" destId="{242B84A1-6249-4747-BA12-3CD8CBFC5371}" srcOrd="8" destOrd="0" presId="urn:microsoft.com/office/officeart/2018/2/layout/IconVerticalSolidList"/>
    <dgm:cxn modelId="{D2328AA6-2238-4B3A-B598-1EE231D3BCBA}" type="presParOf" srcId="{242B84A1-6249-4747-BA12-3CD8CBFC5371}" destId="{4F55D4F7-C739-4E4C-8208-560C432E6840}" srcOrd="0" destOrd="0" presId="urn:microsoft.com/office/officeart/2018/2/layout/IconVerticalSolidList"/>
    <dgm:cxn modelId="{B2F307E9-C66D-4AF8-8A34-D899E0B33EB8}" type="presParOf" srcId="{242B84A1-6249-4747-BA12-3CD8CBFC5371}" destId="{E69C08F5-A4C9-4D59-B6F6-2B4751F1A6F6}" srcOrd="1" destOrd="0" presId="urn:microsoft.com/office/officeart/2018/2/layout/IconVerticalSolidList"/>
    <dgm:cxn modelId="{B3D0AC26-A96E-480F-B999-008447DDC0BC}" type="presParOf" srcId="{242B84A1-6249-4747-BA12-3CD8CBFC5371}" destId="{85ACDD30-643E-4076-99FA-B9704675ED3F}" srcOrd="2" destOrd="0" presId="urn:microsoft.com/office/officeart/2018/2/layout/IconVerticalSolidList"/>
    <dgm:cxn modelId="{A6A4E686-2800-4522-88FF-AE81166029EF}" type="presParOf" srcId="{242B84A1-6249-4747-BA12-3CD8CBFC5371}" destId="{936D9FEC-7F8D-4FE4-B13D-85487AFD7A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A5113-7D9D-4ED3-A572-2D0AD67699CF}">
      <dsp:nvSpPr>
        <dsp:cNvPr id="0" name=""/>
        <dsp:cNvSpPr/>
      </dsp:nvSpPr>
      <dsp:spPr>
        <a:xfrm>
          <a:off x="0" y="3275482"/>
          <a:ext cx="10515600" cy="10750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Same graduate student  - successful application for a permanent contract – excellent set of skills and confidence in the workplace </a:t>
          </a:r>
          <a:endParaRPr lang="en-US" sz="2500" kern="1200">
            <a:latin typeface="Calibri" panose="020F0502020204030204" pitchFamily="34" charset="0"/>
            <a:cs typeface="Calibri" panose="020F0502020204030204" pitchFamily="34" charset="0"/>
          </a:endParaRPr>
        </a:p>
      </dsp:txBody>
      <dsp:txXfrm>
        <a:off x="0" y="3275482"/>
        <a:ext cx="10515600" cy="1075086"/>
      </dsp:txXfrm>
    </dsp:sp>
    <dsp:sp modelId="{ACB126AD-E129-44D0-82B2-2750317B3F8D}">
      <dsp:nvSpPr>
        <dsp:cNvPr id="0" name=""/>
        <dsp:cNvSpPr/>
      </dsp:nvSpPr>
      <dsp:spPr>
        <a:xfrm rot="10800000">
          <a:off x="0" y="1638125"/>
          <a:ext cx="10515600" cy="1653482"/>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Recruitment -graduate student – fixed term contract </a:t>
          </a:r>
          <a:endParaRPr lang="en-US" sz="2500" kern="1200">
            <a:latin typeface="Calibri" panose="020F0502020204030204" pitchFamily="34" charset="0"/>
            <a:cs typeface="Calibri" panose="020F0502020204030204" pitchFamily="34" charset="0"/>
          </a:endParaRPr>
        </a:p>
      </dsp:txBody>
      <dsp:txXfrm rot="10800000">
        <a:off x="0" y="1638125"/>
        <a:ext cx="10515600" cy="1074383"/>
      </dsp:txXfrm>
    </dsp:sp>
    <dsp:sp modelId="{6E1377DD-7282-4BFC-AC7D-9BA8F65B407F}">
      <dsp:nvSpPr>
        <dsp:cNvPr id="0" name=""/>
        <dsp:cNvSpPr/>
      </dsp:nvSpPr>
      <dsp:spPr>
        <a:xfrm rot="10800000">
          <a:off x="0" y="769"/>
          <a:ext cx="10515600" cy="1653482"/>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i="0" kern="1200">
              <a:hlinkClick xmlns:r="http://schemas.openxmlformats.org/officeDocument/2006/relationships" r:id="rId1">
                <a:extLst>
                  <a:ext uri="{A12FA001-AC4F-418D-AE19-62706E023703}">
                    <ahyp:hlinkClr xmlns:ahyp="http://schemas.microsoft.com/office/drawing/2018/hyperlinkcolor" val="tx"/>
                  </a:ext>
                </a:extLst>
              </a:hlinkClick>
            </a:rPr>
            <a:t>Employ Autism</a:t>
          </a:r>
          <a:r>
            <a:rPr lang="en-GB" sz="2500" b="1" kern="1200">
              <a:latin typeface="Calibri" panose="020F0502020204030204" pitchFamily="34" charset="0"/>
              <a:cs typeface="Calibri" panose="020F0502020204030204" pitchFamily="34" charset="0"/>
            </a:rPr>
            <a:t>  </a:t>
          </a:r>
          <a:r>
            <a:rPr lang="en-GB" sz="2500" kern="1200">
              <a:latin typeface="Calibri" panose="020F0502020204030204" pitchFamily="34" charset="0"/>
              <a:cs typeface="Calibri" panose="020F0502020204030204" pitchFamily="34" charset="0"/>
            </a:rPr>
            <a:t>training for AELD colleagues </a:t>
          </a:r>
          <a:endParaRPr lang="en-US" sz="2500" kern="1200">
            <a:latin typeface="Calibri" panose="020F0502020204030204" pitchFamily="34" charset="0"/>
            <a:cs typeface="Calibri" panose="020F0502020204030204" pitchFamily="34" charset="0"/>
          </a:endParaRPr>
        </a:p>
      </dsp:txBody>
      <dsp:txXfrm rot="10800000">
        <a:off x="0" y="769"/>
        <a:ext cx="10515600" cy="1074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FA007-26DB-4E8D-A98C-6644FEA9A24A}">
      <dsp:nvSpPr>
        <dsp:cNvPr id="0" name=""/>
        <dsp:cNvSpPr/>
      </dsp:nvSpPr>
      <dsp:spPr>
        <a:xfrm>
          <a:off x="654532" y="1167934"/>
          <a:ext cx="699890" cy="6998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8A224D-5929-4F34-9571-E08C83F3D859}">
      <dsp:nvSpPr>
        <dsp:cNvPr id="0" name=""/>
        <dsp:cNvSpPr/>
      </dsp:nvSpPr>
      <dsp:spPr>
        <a:xfrm>
          <a:off x="4634" y="1954490"/>
          <a:ext cx="1999687" cy="29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Make</a:t>
          </a:r>
        </a:p>
      </dsp:txBody>
      <dsp:txXfrm>
        <a:off x="4634" y="1954490"/>
        <a:ext cx="1999687" cy="299953"/>
      </dsp:txXfrm>
    </dsp:sp>
    <dsp:sp modelId="{14943F3C-98D8-46BB-8509-204F988E3C15}">
      <dsp:nvSpPr>
        <dsp:cNvPr id="0" name=""/>
        <dsp:cNvSpPr/>
      </dsp:nvSpPr>
      <dsp:spPr>
        <a:xfrm>
          <a:off x="4634" y="2294753"/>
          <a:ext cx="1999687" cy="8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latin typeface="Calibri" panose="020F0502020204030204" pitchFamily="34" charset="0"/>
              <a:cs typeface="Calibri" panose="020F0502020204030204" pitchFamily="34" charset="0"/>
            </a:rPr>
            <a:t>Make the process as transparent as possible </a:t>
          </a:r>
        </a:p>
      </dsp:txBody>
      <dsp:txXfrm>
        <a:off x="4634" y="2294753"/>
        <a:ext cx="1999687" cy="888650"/>
      </dsp:txXfrm>
    </dsp:sp>
    <dsp:sp modelId="{FC3C4EEF-E6E7-435B-AFDA-0F11A95CA76E}">
      <dsp:nvSpPr>
        <dsp:cNvPr id="0" name=""/>
        <dsp:cNvSpPr/>
      </dsp:nvSpPr>
      <dsp:spPr>
        <a:xfrm>
          <a:off x="3004165" y="1167934"/>
          <a:ext cx="699890" cy="6998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CBD8A4-B118-468A-A4D1-74382F095234}">
      <dsp:nvSpPr>
        <dsp:cNvPr id="0" name=""/>
        <dsp:cNvSpPr/>
      </dsp:nvSpPr>
      <dsp:spPr>
        <a:xfrm>
          <a:off x="2354266" y="1954490"/>
          <a:ext cx="1999687" cy="29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Support</a:t>
          </a:r>
        </a:p>
      </dsp:txBody>
      <dsp:txXfrm>
        <a:off x="2354266" y="1954490"/>
        <a:ext cx="1999687" cy="299953"/>
      </dsp:txXfrm>
    </dsp:sp>
    <dsp:sp modelId="{7F1659DF-DE6B-4B94-AE77-A646E7DAEF58}">
      <dsp:nvSpPr>
        <dsp:cNvPr id="0" name=""/>
        <dsp:cNvSpPr/>
      </dsp:nvSpPr>
      <dsp:spPr>
        <a:xfrm>
          <a:off x="2354266" y="2294753"/>
          <a:ext cx="1999687" cy="8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latin typeface="Calibri" panose="020F0502020204030204" pitchFamily="34" charset="0"/>
              <a:cs typeface="Calibri" panose="020F0502020204030204" pitchFamily="34" charset="0"/>
            </a:rPr>
            <a:t>Support our neurodiverse applicants by giving them information and enabling them to plan and prepare</a:t>
          </a:r>
        </a:p>
      </dsp:txBody>
      <dsp:txXfrm>
        <a:off x="2354266" y="2294753"/>
        <a:ext cx="1999687" cy="888650"/>
      </dsp:txXfrm>
    </dsp:sp>
    <dsp:sp modelId="{8B520146-78BA-4C29-9FE6-9FD1FD5BCA43}">
      <dsp:nvSpPr>
        <dsp:cNvPr id="0" name=""/>
        <dsp:cNvSpPr/>
      </dsp:nvSpPr>
      <dsp:spPr>
        <a:xfrm>
          <a:off x="5353798" y="1167934"/>
          <a:ext cx="699890" cy="6998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A81EFA-0A72-4091-8DB8-7D8D255C33AC}">
      <dsp:nvSpPr>
        <dsp:cNvPr id="0" name=""/>
        <dsp:cNvSpPr/>
      </dsp:nvSpPr>
      <dsp:spPr>
        <a:xfrm>
          <a:off x="4703899" y="1954490"/>
          <a:ext cx="1999687" cy="29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Make</a:t>
          </a:r>
        </a:p>
      </dsp:txBody>
      <dsp:txXfrm>
        <a:off x="4703899" y="1954490"/>
        <a:ext cx="1999687" cy="299953"/>
      </dsp:txXfrm>
    </dsp:sp>
    <dsp:sp modelId="{9B5C62B0-8074-445A-B740-0C08593B7350}">
      <dsp:nvSpPr>
        <dsp:cNvPr id="0" name=""/>
        <dsp:cNvSpPr/>
      </dsp:nvSpPr>
      <dsp:spPr>
        <a:xfrm>
          <a:off x="4703899" y="2294753"/>
          <a:ext cx="1999687" cy="8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latin typeface="Calibri" panose="020F0502020204030204" pitchFamily="34" charset="0"/>
              <a:cs typeface="Calibri" panose="020F0502020204030204" pitchFamily="34" charset="0"/>
            </a:rPr>
            <a:t>Make it clear that we wanted applicants to succeed in this process</a:t>
          </a:r>
        </a:p>
      </dsp:txBody>
      <dsp:txXfrm>
        <a:off x="4703899" y="2294753"/>
        <a:ext cx="1999687" cy="888650"/>
      </dsp:txXfrm>
    </dsp:sp>
    <dsp:sp modelId="{627BEEF8-5E2C-4287-AA05-D64B3954BEC0}">
      <dsp:nvSpPr>
        <dsp:cNvPr id="0" name=""/>
        <dsp:cNvSpPr/>
      </dsp:nvSpPr>
      <dsp:spPr>
        <a:xfrm>
          <a:off x="7703431" y="1167934"/>
          <a:ext cx="699890" cy="6998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B5ABF0-F7E3-46BC-A33B-DF0E944644F1}">
      <dsp:nvSpPr>
        <dsp:cNvPr id="0" name=""/>
        <dsp:cNvSpPr/>
      </dsp:nvSpPr>
      <dsp:spPr>
        <a:xfrm>
          <a:off x="7053532" y="1954490"/>
          <a:ext cx="1999687" cy="29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Put</a:t>
          </a:r>
        </a:p>
      </dsp:txBody>
      <dsp:txXfrm>
        <a:off x="7053532" y="1954490"/>
        <a:ext cx="1999687" cy="299953"/>
      </dsp:txXfrm>
    </dsp:sp>
    <dsp:sp modelId="{7C6F556B-1926-4A7D-BC29-A511DDC15423}">
      <dsp:nvSpPr>
        <dsp:cNvPr id="0" name=""/>
        <dsp:cNvSpPr/>
      </dsp:nvSpPr>
      <dsp:spPr>
        <a:xfrm>
          <a:off x="7053532" y="2294753"/>
          <a:ext cx="1999687" cy="8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latin typeface="Calibri" panose="020F0502020204030204" pitchFamily="34" charset="0"/>
              <a:cs typeface="Calibri" panose="020F0502020204030204" pitchFamily="34" charset="0"/>
            </a:rPr>
            <a:t>Put applicants at ease so that they can do their best at interview </a:t>
          </a:r>
        </a:p>
      </dsp:txBody>
      <dsp:txXfrm>
        <a:off x="7053532" y="2294753"/>
        <a:ext cx="1999687" cy="888650"/>
      </dsp:txXfrm>
    </dsp:sp>
    <dsp:sp modelId="{156AB350-B174-4D9C-B148-D5E76F601C4C}">
      <dsp:nvSpPr>
        <dsp:cNvPr id="0" name=""/>
        <dsp:cNvSpPr/>
      </dsp:nvSpPr>
      <dsp:spPr>
        <a:xfrm>
          <a:off x="10053063" y="1167934"/>
          <a:ext cx="699890" cy="6998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14536-829E-4126-B517-908E4E2839A0}">
      <dsp:nvSpPr>
        <dsp:cNvPr id="0" name=""/>
        <dsp:cNvSpPr/>
      </dsp:nvSpPr>
      <dsp:spPr>
        <a:xfrm>
          <a:off x="9403165" y="1954490"/>
          <a:ext cx="1999687" cy="29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Enable</a:t>
          </a:r>
        </a:p>
      </dsp:txBody>
      <dsp:txXfrm>
        <a:off x="9403165" y="1954490"/>
        <a:ext cx="1999687" cy="299953"/>
      </dsp:txXfrm>
    </dsp:sp>
    <dsp:sp modelId="{C5C95A60-6948-4833-9DFC-8F9C1984B607}">
      <dsp:nvSpPr>
        <dsp:cNvPr id="0" name=""/>
        <dsp:cNvSpPr/>
      </dsp:nvSpPr>
      <dsp:spPr>
        <a:xfrm>
          <a:off x="9403165" y="2294753"/>
          <a:ext cx="1999687" cy="8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latin typeface="Calibri" panose="020F0502020204030204" pitchFamily="34" charset="0"/>
              <a:cs typeface="Calibri" panose="020F0502020204030204" pitchFamily="34" charset="0"/>
            </a:rPr>
            <a:t>Enable applicants to plan and research their answers (enabling candidates to do their best). </a:t>
          </a:r>
        </a:p>
      </dsp:txBody>
      <dsp:txXfrm>
        <a:off x="9403165" y="2294753"/>
        <a:ext cx="1999687" cy="888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3C71A-48A1-4A64-A61C-A6EE17258CDC}">
      <dsp:nvSpPr>
        <dsp:cNvPr id="0" name=""/>
        <dsp:cNvSpPr/>
      </dsp:nvSpPr>
      <dsp:spPr>
        <a:xfrm>
          <a:off x="0" y="131184"/>
          <a:ext cx="6263640" cy="25693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the interview is not about finding someone who is best at thinking on their feet or answering interview questions</a:t>
          </a:r>
        </a:p>
      </dsp:txBody>
      <dsp:txXfrm>
        <a:off x="125424" y="256608"/>
        <a:ext cx="6012792" cy="2318471"/>
      </dsp:txXfrm>
    </dsp:sp>
    <dsp:sp modelId="{50E1EF17-E2C3-4E3C-B49D-E481E7382B7E}">
      <dsp:nvSpPr>
        <dsp:cNvPr id="0" name=""/>
        <dsp:cNvSpPr/>
      </dsp:nvSpPr>
      <dsp:spPr>
        <a:xfrm>
          <a:off x="0" y="2804183"/>
          <a:ext cx="6263640" cy="25693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but rather, to find the candidate who aligns with the needs of the role and the service</a:t>
          </a:r>
        </a:p>
      </dsp:txBody>
      <dsp:txXfrm>
        <a:off x="125424" y="2929607"/>
        <a:ext cx="6012792" cy="2318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F76BC-4F20-4F3C-8ABC-46E5C47F2EB7}">
      <dsp:nvSpPr>
        <dsp:cNvPr id="0" name=""/>
        <dsp:cNvSpPr/>
      </dsp:nvSpPr>
      <dsp:spPr>
        <a:xfrm>
          <a:off x="1273091" y="1086"/>
          <a:ext cx="4105070" cy="24630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everyone will do well, including applicants who were not in fact suitable for the role. </a:t>
          </a:r>
        </a:p>
      </dsp:txBody>
      <dsp:txXfrm>
        <a:off x="1273091" y="1086"/>
        <a:ext cx="4105070" cy="2463042"/>
      </dsp:txXfrm>
    </dsp:sp>
    <dsp:sp modelId="{CA393E67-19A9-4128-8880-20F8A9E255BD}">
      <dsp:nvSpPr>
        <dsp:cNvPr id="0" name=""/>
        <dsp:cNvSpPr/>
      </dsp:nvSpPr>
      <dsp:spPr>
        <a:xfrm>
          <a:off x="1273091" y="2874635"/>
          <a:ext cx="4105070" cy="24630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there was also concern that in giving the questions in advance candidates could get help or look up answers to find what they think we might want to hear.</a:t>
          </a:r>
        </a:p>
      </dsp:txBody>
      <dsp:txXfrm>
        <a:off x="1273091" y="2874635"/>
        <a:ext cx="4105070" cy="2463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9DEB3-3566-4FE7-88D2-DB424829FB07}">
      <dsp:nvSpPr>
        <dsp:cNvPr id="0" name=""/>
        <dsp:cNvSpPr/>
      </dsp:nvSpPr>
      <dsp:spPr>
        <a:xfrm>
          <a:off x="1957" y="946654"/>
          <a:ext cx="3009483" cy="361137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70" tIns="0" rIns="297270" bIns="330200" numCol="1" spcCol="1270" anchor="t" anchorCtr="0">
          <a:noAutofit/>
        </a:bodyPr>
        <a:lstStyle/>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Using follow up questions as appropriate which are not given in advance (though candidates are aware this may happen) to probe deeper into answers</a:t>
          </a:r>
        </a:p>
      </dsp:txBody>
      <dsp:txXfrm>
        <a:off x="1957" y="2391206"/>
        <a:ext cx="3009483" cy="2166827"/>
      </dsp:txXfrm>
    </dsp:sp>
    <dsp:sp modelId="{B3E0F17B-5C60-47E7-B4A7-2D0C14E68B84}">
      <dsp:nvSpPr>
        <dsp:cNvPr id="0" name=""/>
        <dsp:cNvSpPr/>
      </dsp:nvSpPr>
      <dsp:spPr>
        <a:xfrm>
          <a:off x="1957" y="946654"/>
          <a:ext cx="3009483" cy="14445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7270" tIns="165100" rIns="29727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1957" y="946654"/>
        <a:ext cx="3009483" cy="1444551"/>
      </dsp:txXfrm>
    </dsp:sp>
    <dsp:sp modelId="{E7270EC1-D9A8-4103-9922-327FAC389E9C}">
      <dsp:nvSpPr>
        <dsp:cNvPr id="0" name=""/>
        <dsp:cNvSpPr/>
      </dsp:nvSpPr>
      <dsp:spPr>
        <a:xfrm>
          <a:off x="3252199" y="946654"/>
          <a:ext cx="3009483" cy="361137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70" tIns="0" rIns="297270" bIns="330200" numCol="1" spcCol="1270" anchor="t" anchorCtr="0">
          <a:noAutofit/>
        </a:bodyPr>
        <a:lstStyle/>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Having clear scoring criteria and expectations from each question </a:t>
          </a:r>
        </a:p>
      </dsp:txBody>
      <dsp:txXfrm>
        <a:off x="3252199" y="2391206"/>
        <a:ext cx="3009483" cy="2166827"/>
      </dsp:txXfrm>
    </dsp:sp>
    <dsp:sp modelId="{FD6B6872-1C94-4704-B079-47127BACCB1F}">
      <dsp:nvSpPr>
        <dsp:cNvPr id="0" name=""/>
        <dsp:cNvSpPr/>
      </dsp:nvSpPr>
      <dsp:spPr>
        <a:xfrm>
          <a:off x="3252199" y="946654"/>
          <a:ext cx="3009483" cy="14445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7270" tIns="165100" rIns="297270"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252199" y="946654"/>
        <a:ext cx="3009483" cy="14445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A07A8-66E8-463D-BF41-C876E22864FF}">
      <dsp:nvSpPr>
        <dsp:cNvPr id="0" name=""/>
        <dsp:cNvSpPr/>
      </dsp:nvSpPr>
      <dsp:spPr>
        <a:xfrm>
          <a:off x="0" y="2483"/>
          <a:ext cx="64229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93E5E-225E-4AB0-A167-350A0EE22EC5}">
      <dsp:nvSpPr>
        <dsp:cNvPr id="0" name=""/>
        <dsp:cNvSpPr/>
      </dsp:nvSpPr>
      <dsp:spPr>
        <a:xfrm>
          <a:off x="0" y="2483"/>
          <a:ext cx="6422901"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Having a brief on four specific questions and three further fields of questioning was useful. </a:t>
          </a:r>
        </a:p>
      </dsp:txBody>
      <dsp:txXfrm>
        <a:off x="0" y="2483"/>
        <a:ext cx="6422901" cy="1693492"/>
      </dsp:txXfrm>
    </dsp:sp>
    <dsp:sp modelId="{00571840-C580-4512-9E62-727F2EC58E76}">
      <dsp:nvSpPr>
        <dsp:cNvPr id="0" name=""/>
        <dsp:cNvSpPr/>
      </dsp:nvSpPr>
      <dsp:spPr>
        <a:xfrm>
          <a:off x="0" y="1695975"/>
          <a:ext cx="642290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167BD-C76D-4B39-9096-92055C605EF5}">
      <dsp:nvSpPr>
        <dsp:cNvPr id="0" name=""/>
        <dsp:cNvSpPr/>
      </dsp:nvSpPr>
      <dsp:spPr>
        <a:xfrm>
          <a:off x="0" y="1695975"/>
          <a:ext cx="6422901"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Useful to be prepared with information regarding the new structure of the Student Centre, and the role which I would (prospectively) be playing in this.</a:t>
          </a:r>
        </a:p>
      </dsp:txBody>
      <dsp:txXfrm>
        <a:off x="0" y="1695975"/>
        <a:ext cx="6422901" cy="1693492"/>
      </dsp:txXfrm>
    </dsp:sp>
    <dsp:sp modelId="{D890FA6A-573F-4E05-B242-37D7780B656C}">
      <dsp:nvSpPr>
        <dsp:cNvPr id="0" name=""/>
        <dsp:cNvSpPr/>
      </dsp:nvSpPr>
      <dsp:spPr>
        <a:xfrm>
          <a:off x="0" y="3389468"/>
          <a:ext cx="642290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1F4558-B4E9-468F-BAB0-C4EBE0166FD5}">
      <dsp:nvSpPr>
        <dsp:cNvPr id="0" name=""/>
        <dsp:cNvSpPr/>
      </dsp:nvSpPr>
      <dsp:spPr>
        <a:xfrm>
          <a:off x="0" y="3389468"/>
          <a:ext cx="6422901" cy="169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pictures of the panel was helpful because it meant I knew who I was looking for when I arrived. </a:t>
          </a:r>
        </a:p>
      </dsp:txBody>
      <dsp:txXfrm>
        <a:off x="0" y="3389468"/>
        <a:ext cx="6422901" cy="1693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E80C2-4FB4-458E-BA51-16C212C2ECFD}">
      <dsp:nvSpPr>
        <dsp:cNvPr id="0" name=""/>
        <dsp:cNvSpPr/>
      </dsp:nvSpPr>
      <dsp:spPr>
        <a:xfrm>
          <a:off x="0" y="6984"/>
          <a:ext cx="6263640" cy="7508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E2978-1593-4597-AD60-4D18724FCE12}">
      <dsp:nvSpPr>
        <dsp:cNvPr id="0" name=""/>
        <dsp:cNvSpPr/>
      </dsp:nvSpPr>
      <dsp:spPr>
        <a:xfrm>
          <a:off x="227137" y="175929"/>
          <a:ext cx="413380" cy="4129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5ACFDB-8050-4845-AAA7-F7A184645FBF}">
      <dsp:nvSpPr>
        <dsp:cNvPr id="0" name=""/>
        <dsp:cNvSpPr/>
      </dsp:nvSpPr>
      <dsp:spPr>
        <a:xfrm>
          <a:off x="867655" y="6984"/>
          <a:ext cx="5305113"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100000"/>
            </a:lnSpc>
            <a:spcBef>
              <a:spcPct val="0"/>
            </a:spcBef>
            <a:spcAft>
              <a:spcPct val="35000"/>
            </a:spcAft>
            <a:buNone/>
          </a:pPr>
          <a:r>
            <a:rPr lang="en-US" sz="1400" kern="1200"/>
            <a:t>Candidates delivered in depth answers which supported us in making more confident choices in who to hire. </a:t>
          </a:r>
        </a:p>
      </dsp:txBody>
      <dsp:txXfrm>
        <a:off x="867655" y="6984"/>
        <a:ext cx="5305113" cy="915119"/>
      </dsp:txXfrm>
    </dsp:sp>
    <dsp:sp modelId="{F1A737A8-2657-4F6F-85B9-DCA17E496F0E}">
      <dsp:nvSpPr>
        <dsp:cNvPr id="0" name=""/>
        <dsp:cNvSpPr/>
      </dsp:nvSpPr>
      <dsp:spPr>
        <a:xfrm>
          <a:off x="0" y="1150884"/>
          <a:ext cx="6263640" cy="7508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83E7E-2607-4F89-88E7-95B749E0A19D}">
      <dsp:nvSpPr>
        <dsp:cNvPr id="0" name=""/>
        <dsp:cNvSpPr/>
      </dsp:nvSpPr>
      <dsp:spPr>
        <a:xfrm>
          <a:off x="227137" y="1319829"/>
          <a:ext cx="413380" cy="4129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580605-C36D-4B28-AA4D-05F579A1412A}">
      <dsp:nvSpPr>
        <dsp:cNvPr id="0" name=""/>
        <dsp:cNvSpPr/>
      </dsp:nvSpPr>
      <dsp:spPr>
        <a:xfrm>
          <a:off x="867655" y="1150884"/>
          <a:ext cx="5305113"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100000"/>
            </a:lnSpc>
            <a:spcBef>
              <a:spcPct val="0"/>
            </a:spcBef>
            <a:spcAft>
              <a:spcPct val="35000"/>
            </a:spcAft>
            <a:buNone/>
          </a:pPr>
          <a:r>
            <a:rPr lang="en-US" sz="1400" kern="1200"/>
            <a:t>Overwhelmingly candidates commented on how the University of Westminster is clearly committed to EDI and compassionate employment, and that candidates would want to continue to explore ways to work with University of Westminster in the future.</a:t>
          </a:r>
        </a:p>
      </dsp:txBody>
      <dsp:txXfrm>
        <a:off x="867655" y="1150884"/>
        <a:ext cx="5305113" cy="915119"/>
      </dsp:txXfrm>
    </dsp:sp>
    <dsp:sp modelId="{EF2AD601-F259-49C9-90F4-EAB0C61A5BC9}">
      <dsp:nvSpPr>
        <dsp:cNvPr id="0" name=""/>
        <dsp:cNvSpPr/>
      </dsp:nvSpPr>
      <dsp:spPr>
        <a:xfrm>
          <a:off x="0" y="2294784"/>
          <a:ext cx="6263640" cy="7508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D7471-AD52-4627-9FA7-A13B53F20113}">
      <dsp:nvSpPr>
        <dsp:cNvPr id="0" name=""/>
        <dsp:cNvSpPr/>
      </dsp:nvSpPr>
      <dsp:spPr>
        <a:xfrm>
          <a:off x="227137" y="2463729"/>
          <a:ext cx="413380" cy="4129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611700-AF8C-4A84-8167-D102EA9373DC}">
      <dsp:nvSpPr>
        <dsp:cNvPr id="0" name=""/>
        <dsp:cNvSpPr/>
      </dsp:nvSpPr>
      <dsp:spPr>
        <a:xfrm>
          <a:off x="867655" y="2294784"/>
          <a:ext cx="5305113"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100000"/>
            </a:lnSpc>
            <a:spcBef>
              <a:spcPct val="0"/>
            </a:spcBef>
            <a:spcAft>
              <a:spcPct val="35000"/>
            </a:spcAft>
            <a:buNone/>
          </a:pPr>
          <a:r>
            <a:rPr lang="en-GB" sz="1400" kern="1200"/>
            <a:t>Leading the way across the University</a:t>
          </a:r>
          <a:endParaRPr lang="en-US" sz="1400" kern="1200"/>
        </a:p>
      </dsp:txBody>
      <dsp:txXfrm>
        <a:off x="867655" y="2294784"/>
        <a:ext cx="5305113" cy="915119"/>
      </dsp:txXfrm>
    </dsp:sp>
    <dsp:sp modelId="{59119E0F-5CFB-4EC3-BF30-D9E1A2D723EB}">
      <dsp:nvSpPr>
        <dsp:cNvPr id="0" name=""/>
        <dsp:cNvSpPr/>
      </dsp:nvSpPr>
      <dsp:spPr>
        <a:xfrm>
          <a:off x="0" y="3438683"/>
          <a:ext cx="6263640" cy="7508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CC353-354F-4C61-86BC-2F36CAD578FB}">
      <dsp:nvSpPr>
        <dsp:cNvPr id="0" name=""/>
        <dsp:cNvSpPr/>
      </dsp:nvSpPr>
      <dsp:spPr>
        <a:xfrm>
          <a:off x="227137" y="3607629"/>
          <a:ext cx="413380" cy="4129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46A3BF-DD89-4C2B-894E-6789E8ECE0E9}">
      <dsp:nvSpPr>
        <dsp:cNvPr id="0" name=""/>
        <dsp:cNvSpPr/>
      </dsp:nvSpPr>
      <dsp:spPr>
        <a:xfrm>
          <a:off x="867655" y="3438683"/>
          <a:ext cx="5305113"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100000"/>
            </a:lnSpc>
            <a:spcBef>
              <a:spcPct val="0"/>
            </a:spcBef>
            <a:spcAft>
              <a:spcPct val="35000"/>
            </a:spcAft>
            <a:buNone/>
          </a:pPr>
          <a:r>
            <a:rPr lang="en-GB" sz="1400" kern="1200"/>
            <a:t>Mix of Questions and Themes</a:t>
          </a:r>
          <a:endParaRPr lang="en-US" sz="1400" kern="1200"/>
        </a:p>
      </dsp:txBody>
      <dsp:txXfrm>
        <a:off x="867655" y="3438683"/>
        <a:ext cx="5305113" cy="915119"/>
      </dsp:txXfrm>
    </dsp:sp>
    <dsp:sp modelId="{4F55D4F7-C739-4E4C-8208-560C432E6840}">
      <dsp:nvSpPr>
        <dsp:cNvPr id="0" name=""/>
        <dsp:cNvSpPr/>
      </dsp:nvSpPr>
      <dsp:spPr>
        <a:xfrm>
          <a:off x="0" y="4582583"/>
          <a:ext cx="6263640" cy="7508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C08F5-A4C9-4D59-B6F6-2B4751F1A6F6}">
      <dsp:nvSpPr>
        <dsp:cNvPr id="0" name=""/>
        <dsp:cNvSpPr/>
      </dsp:nvSpPr>
      <dsp:spPr>
        <a:xfrm>
          <a:off x="227137" y="4751529"/>
          <a:ext cx="413380" cy="4129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6D9FEC-7F8D-4FE4-B13D-85487AFD7A02}">
      <dsp:nvSpPr>
        <dsp:cNvPr id="0" name=""/>
        <dsp:cNvSpPr/>
      </dsp:nvSpPr>
      <dsp:spPr>
        <a:xfrm>
          <a:off x="867655" y="4582583"/>
          <a:ext cx="5305113"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100000"/>
            </a:lnSpc>
            <a:spcBef>
              <a:spcPct val="0"/>
            </a:spcBef>
            <a:spcAft>
              <a:spcPct val="35000"/>
            </a:spcAft>
            <a:buNone/>
          </a:pPr>
          <a:r>
            <a:rPr lang="en-GB" sz="1400" kern="1200"/>
            <a:t>Accessible recruitment</a:t>
          </a:r>
          <a:endParaRPr lang="en-US" sz="1400" kern="1200"/>
        </a:p>
      </dsp:txBody>
      <dsp:txXfrm>
        <a:off x="867655" y="4582583"/>
        <a:ext cx="5305113" cy="9151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65B4C-E6FB-4522-B358-16091D3A39C5}" type="datetimeFigureOut">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DDA85-6847-4AB5-B325-C7B98023433B}" type="slidenum">
              <a:t>‹#›</a:t>
            </a:fld>
            <a:endParaRPr lang="en-US"/>
          </a:p>
        </p:txBody>
      </p:sp>
    </p:spTree>
    <p:extLst>
      <p:ext uri="{BB962C8B-B14F-4D97-AF65-F5344CB8AC3E}">
        <p14:creationId xmlns:p14="http://schemas.microsoft.com/office/powerpoint/2010/main" val="150087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000"/>
              </a:spcBef>
              <a:buAutoNum type="arabicPeriod"/>
            </a:pPr>
            <a:r>
              <a:rPr lang="en-US"/>
              <a:t>We created a </a:t>
            </a:r>
            <a:r>
              <a:rPr lang="en-US" b="1"/>
              <a:t>Recruitment  Welcome Pack  </a:t>
            </a:r>
            <a:r>
              <a:rPr lang="en-US"/>
              <a:t>for interviewees which included:</a:t>
            </a:r>
          </a:p>
          <a:p>
            <a:pPr>
              <a:lnSpc>
                <a:spcPct val="90000"/>
              </a:lnSpc>
              <a:spcBef>
                <a:spcPts val="1000"/>
              </a:spcBef>
            </a:pPr>
            <a:endParaRPr lang="en-GB"/>
          </a:p>
          <a:p>
            <a:pPr marL="742950" lvl="1" indent="-285750">
              <a:lnSpc>
                <a:spcPct val="90000"/>
              </a:lnSpc>
              <a:spcBef>
                <a:spcPts val="500"/>
              </a:spcBef>
              <a:buChar char="•"/>
            </a:pPr>
            <a:r>
              <a:rPr lang="en-US"/>
              <a:t>Names and pictures of the interview panel</a:t>
            </a:r>
            <a:endParaRPr lang="en-GB"/>
          </a:p>
          <a:p>
            <a:pPr marL="742950" lvl="1" indent="-285750">
              <a:lnSpc>
                <a:spcPct val="90000"/>
              </a:lnSpc>
              <a:spcBef>
                <a:spcPts val="500"/>
              </a:spcBef>
              <a:buChar char="•"/>
            </a:pPr>
            <a:r>
              <a:rPr lang="en-US"/>
              <a:t>Information about the team and the post</a:t>
            </a:r>
            <a:endParaRPr lang="en-GB"/>
          </a:p>
          <a:p>
            <a:pPr marL="742950" lvl="1" indent="-285750">
              <a:lnSpc>
                <a:spcPct val="90000"/>
              </a:lnSpc>
              <a:spcBef>
                <a:spcPts val="500"/>
              </a:spcBef>
              <a:buChar char="•"/>
            </a:pPr>
            <a:r>
              <a:rPr lang="en-US"/>
              <a:t>Interview tips and guidance </a:t>
            </a:r>
            <a:endParaRPr lang="en-GB"/>
          </a:p>
          <a:p>
            <a:pPr marL="742950" lvl="1" indent="-285750">
              <a:lnSpc>
                <a:spcPct val="90000"/>
              </a:lnSpc>
              <a:spcBef>
                <a:spcPts val="500"/>
              </a:spcBef>
              <a:buChar char="•"/>
            </a:pPr>
            <a:r>
              <a:rPr lang="en-US"/>
              <a:t>Interview Questions</a:t>
            </a:r>
            <a:endParaRPr lang="en-US">
              <a:cs typeface="Calibri"/>
            </a:endParaRPr>
          </a:p>
          <a:p>
            <a:pPr lvl="1">
              <a:lnSpc>
                <a:spcPct val="90000"/>
              </a:lnSpc>
              <a:spcBef>
                <a:spcPts val="500"/>
              </a:spcBef>
            </a:pPr>
            <a:endParaRPr lang="en-GB"/>
          </a:p>
          <a:p>
            <a:pPr marL="457200" indent="-457200">
              <a:lnSpc>
                <a:spcPct val="90000"/>
              </a:lnSpc>
              <a:spcBef>
                <a:spcPts val="1000"/>
              </a:spcBef>
              <a:buAutoNum type="arabicPeriod"/>
            </a:pPr>
            <a:r>
              <a:rPr lang="en-US"/>
              <a:t>We gave the interview questions in advance (in the</a:t>
            </a:r>
          </a:p>
          <a:p>
            <a:pPr>
              <a:lnSpc>
                <a:spcPct val="90000"/>
              </a:lnSpc>
              <a:spcBef>
                <a:spcPts val="1000"/>
              </a:spcBef>
            </a:pPr>
            <a:r>
              <a:rPr lang="en-US"/>
              <a:t>   </a:t>
            </a:r>
            <a:r>
              <a:rPr lang="en-US" b="1"/>
              <a:t>Recruitment Welcome Pack</a:t>
            </a:r>
            <a:r>
              <a:rPr lang="en-US"/>
              <a:t>)</a:t>
            </a:r>
            <a:endParaRPr lang="en-US">
              <a:cs typeface="Calibri"/>
            </a:endParaRPr>
          </a:p>
          <a:p>
            <a:pPr>
              <a:lnSpc>
                <a:spcPct val="90000"/>
              </a:lnSpc>
              <a:spcBef>
                <a:spcPts val="1000"/>
              </a:spcBef>
            </a:pPr>
            <a:endParaRPr lang="en-GB"/>
          </a:p>
          <a:p>
            <a:pPr marL="457200" indent="-457200">
              <a:lnSpc>
                <a:spcPct val="90000"/>
              </a:lnSpc>
              <a:spcBef>
                <a:spcPts val="1000"/>
              </a:spcBef>
              <a:spcAft>
                <a:spcPts val="800"/>
              </a:spcAft>
              <a:buAutoNum type="arabicPeriod"/>
            </a:pPr>
            <a:r>
              <a:rPr lang="en-US"/>
              <a:t>A statement on the adverts stated that we welcome candidates from neurodiverse backgrounds and that we are committed to inclusive hiring practices</a:t>
            </a:r>
            <a:endParaRPr lang="en-US">
              <a:cs typeface="Calibri"/>
            </a:endParaRPr>
          </a:p>
          <a:p>
            <a:pPr>
              <a:lnSpc>
                <a:spcPct val="90000"/>
              </a:lnSpc>
              <a:spcBef>
                <a:spcPts val="1000"/>
              </a:spcBef>
              <a:spcAft>
                <a:spcPts val="800"/>
              </a:spcAft>
            </a:pPr>
            <a:endParaRPr lang="en-GB"/>
          </a:p>
          <a:p>
            <a:pPr>
              <a:lnSpc>
                <a:spcPct val="90000"/>
              </a:lnSpc>
              <a:spcBef>
                <a:spcPts val="1000"/>
              </a:spcBef>
              <a:spcAft>
                <a:spcPts val="800"/>
              </a:spcAft>
            </a:pPr>
            <a:r>
              <a:rPr lang="en-US"/>
              <a:t>4. The </a:t>
            </a:r>
            <a:r>
              <a:rPr lang="en-US" b="1"/>
              <a:t>Recruitment Welcome Pack </a:t>
            </a:r>
            <a:r>
              <a:rPr lang="en-US"/>
              <a:t>was reviewed by the student whom we employed, for any inconsistencies, language and areas of common knowledge that may not be understood by neurodiverse people.</a:t>
            </a:r>
            <a:endParaRPr lang="en-GB"/>
          </a:p>
          <a:p>
            <a:pPr marL="285750" indent="-285750">
              <a:lnSpc>
                <a:spcPct val="90000"/>
              </a:lnSpc>
              <a:spcBef>
                <a:spcPts val="1000"/>
              </a:spcBef>
              <a:buFont typeface="Arial"/>
              <a:buChar char="•"/>
            </a:pPr>
            <a:endParaRPr lang="en-GB"/>
          </a:p>
          <a:p>
            <a:endParaRPr lang="en-US">
              <a:cs typeface="Calibri"/>
            </a:endParaRPr>
          </a:p>
        </p:txBody>
      </p:sp>
      <p:sp>
        <p:nvSpPr>
          <p:cNvPr id="4" name="Slide Number Placeholder 3"/>
          <p:cNvSpPr>
            <a:spLocks noGrp="1"/>
          </p:cNvSpPr>
          <p:nvPr>
            <p:ph type="sldNum" sz="quarter" idx="5"/>
          </p:nvPr>
        </p:nvSpPr>
        <p:spPr/>
        <p:txBody>
          <a:bodyPr/>
          <a:lstStyle/>
          <a:p>
            <a:fld id="{BF5DDA85-6847-4AB5-B325-C7B98023433B}" type="slidenum">
              <a:t>3</a:t>
            </a:fld>
            <a:endParaRPr lang="en-US"/>
          </a:p>
        </p:txBody>
      </p:sp>
    </p:spTree>
    <p:extLst>
      <p:ext uri="{BB962C8B-B14F-4D97-AF65-F5344CB8AC3E}">
        <p14:creationId xmlns:p14="http://schemas.microsoft.com/office/powerpoint/2010/main" val="297252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000"/>
              </a:spcBef>
              <a:buAutoNum type="arabicPeriod"/>
            </a:pPr>
            <a:r>
              <a:rPr lang="en-US">
                <a:cs typeface="Calibri"/>
              </a:rPr>
              <a:t>Make up of panel -</a:t>
            </a:r>
            <a:endParaRPr lang="en-US"/>
          </a:p>
          <a:p>
            <a:pPr marL="800100" lvl="1" indent="-342900">
              <a:lnSpc>
                <a:spcPct val="90000"/>
              </a:lnSpc>
              <a:spcBef>
                <a:spcPts val="1000"/>
              </a:spcBef>
              <a:buAutoNum type="arabicPeriod"/>
            </a:pPr>
            <a:r>
              <a:rPr lang="en-US">
                <a:cs typeface="Calibri"/>
              </a:rPr>
              <a:t>We always have an external, a mix of grades and a representative panel in terms of diversity. HR have a policy where people of lower grades can take part in the panel if the job will work closely with them as a development opportunity</a:t>
            </a:r>
          </a:p>
        </p:txBody>
      </p:sp>
      <p:sp>
        <p:nvSpPr>
          <p:cNvPr id="4" name="Slide Number Placeholder 3"/>
          <p:cNvSpPr>
            <a:spLocks noGrp="1"/>
          </p:cNvSpPr>
          <p:nvPr>
            <p:ph type="sldNum" sz="quarter" idx="5"/>
          </p:nvPr>
        </p:nvSpPr>
        <p:spPr/>
        <p:txBody>
          <a:bodyPr/>
          <a:lstStyle/>
          <a:p>
            <a:fld id="{BF5DDA85-6847-4AB5-B325-C7B98023433B}" type="slidenum">
              <a:t>4</a:t>
            </a:fld>
            <a:endParaRPr lang="en-US"/>
          </a:p>
        </p:txBody>
      </p:sp>
    </p:spTree>
    <p:extLst>
      <p:ext uri="{BB962C8B-B14F-4D97-AF65-F5344CB8AC3E}">
        <p14:creationId xmlns:p14="http://schemas.microsoft.com/office/powerpoint/2010/main" val="403842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000"/>
              </a:spcBef>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BF5DDA85-6847-4AB5-B325-C7B98023433B}" type="slidenum">
              <a:t>5</a:t>
            </a:fld>
            <a:endParaRPr lang="en-US"/>
          </a:p>
        </p:txBody>
      </p:sp>
    </p:spTree>
    <p:extLst>
      <p:ext uri="{BB962C8B-B14F-4D97-AF65-F5344CB8AC3E}">
        <p14:creationId xmlns:p14="http://schemas.microsoft.com/office/powerpoint/2010/main" val="187213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000"/>
              </a:spcBef>
              <a:buAutoNum type="arabicPeriod"/>
            </a:pPr>
            <a:r>
              <a:rPr lang="en-US">
                <a:cs typeface="Calibri"/>
              </a:rPr>
              <a:t>Make up of panel -</a:t>
            </a:r>
            <a:endParaRPr lang="en-US"/>
          </a:p>
          <a:p>
            <a:pPr marL="800100" lvl="1" indent="-342900">
              <a:lnSpc>
                <a:spcPct val="90000"/>
              </a:lnSpc>
              <a:spcBef>
                <a:spcPts val="1000"/>
              </a:spcBef>
              <a:buAutoNum type="arabicPeriod"/>
            </a:pPr>
            <a:r>
              <a:rPr lang="en-US">
                <a:cs typeface="Calibri"/>
              </a:rPr>
              <a:t>We always have an external, a mix of grades and a representative panel in terms of diversity. HR have a policy where people of lower grades can take part in the panel if the job will work closely with them as a development opportunity</a:t>
            </a:r>
          </a:p>
        </p:txBody>
      </p:sp>
      <p:sp>
        <p:nvSpPr>
          <p:cNvPr id="4" name="Slide Number Placeholder 3"/>
          <p:cNvSpPr>
            <a:spLocks noGrp="1"/>
          </p:cNvSpPr>
          <p:nvPr>
            <p:ph type="sldNum" sz="quarter" idx="5"/>
          </p:nvPr>
        </p:nvSpPr>
        <p:spPr/>
        <p:txBody>
          <a:bodyPr/>
          <a:lstStyle/>
          <a:p>
            <a:fld id="{BF5DDA85-6847-4AB5-B325-C7B98023433B}" type="slidenum">
              <a:t>6</a:t>
            </a:fld>
            <a:endParaRPr lang="en-US"/>
          </a:p>
        </p:txBody>
      </p:sp>
    </p:spTree>
    <p:extLst>
      <p:ext uri="{BB962C8B-B14F-4D97-AF65-F5344CB8AC3E}">
        <p14:creationId xmlns:p14="http://schemas.microsoft.com/office/powerpoint/2010/main" val="412034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approach allowed us to appoint the candidate that best matched the role and skills required.</a:t>
            </a:r>
          </a:p>
        </p:txBody>
      </p:sp>
      <p:sp>
        <p:nvSpPr>
          <p:cNvPr id="4" name="Slide Number Placeholder 3"/>
          <p:cNvSpPr>
            <a:spLocks noGrp="1"/>
          </p:cNvSpPr>
          <p:nvPr>
            <p:ph type="sldNum" sz="quarter" idx="5"/>
          </p:nvPr>
        </p:nvSpPr>
        <p:spPr/>
        <p:txBody>
          <a:bodyPr/>
          <a:lstStyle/>
          <a:p>
            <a:fld id="{BF5DDA85-6847-4AB5-B325-C7B98023433B}" type="slidenum">
              <a:t>8</a:t>
            </a:fld>
            <a:endParaRPr lang="en-US"/>
          </a:p>
        </p:txBody>
      </p:sp>
    </p:spTree>
    <p:extLst>
      <p:ext uri="{BB962C8B-B14F-4D97-AF65-F5344CB8AC3E}">
        <p14:creationId xmlns:p14="http://schemas.microsoft.com/office/powerpoint/2010/main" val="369878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even with the questions in advance there were still clear differences in candidates’ strengths and answers</a:t>
            </a:r>
          </a:p>
          <a:p>
            <a:pPr>
              <a:lnSpc>
                <a:spcPct val="90000"/>
              </a:lnSpc>
              <a:spcBef>
                <a:spcPts val="1000"/>
              </a:spcBef>
            </a:pPr>
            <a:endParaRPr lang="en-US"/>
          </a:p>
          <a:p>
            <a:pPr marL="285750" indent="-285750">
              <a:lnSpc>
                <a:spcPct val="90000"/>
              </a:lnSpc>
              <a:spcBef>
                <a:spcPts val="1000"/>
              </a:spcBef>
              <a:buFont typeface="Arial"/>
              <a:buChar char="•"/>
            </a:pPr>
            <a:r>
              <a:rPr lang="en-US"/>
              <a:t>candidates did not necessarily answer questions in the way that we required</a:t>
            </a:r>
          </a:p>
          <a:p>
            <a:pPr>
              <a:lnSpc>
                <a:spcPct val="90000"/>
              </a:lnSpc>
              <a:spcBef>
                <a:spcPts val="1000"/>
              </a:spcBef>
            </a:pPr>
            <a:endParaRPr lang="en-US"/>
          </a:p>
          <a:p>
            <a:pPr marL="285750" indent="-285750">
              <a:lnSpc>
                <a:spcPct val="90000"/>
              </a:lnSpc>
              <a:spcBef>
                <a:spcPts val="1000"/>
              </a:spcBef>
              <a:buFont typeface="Arial"/>
              <a:buChar char="•"/>
            </a:pPr>
            <a:r>
              <a:rPr lang="en-US"/>
              <a:t>even with the interview questions sent in advance and best practice tips written on the interview pack, some candidates lacked general interview skills or digital skills</a:t>
            </a:r>
            <a:endParaRPr lang="en-US">
              <a:cs typeface="Calibri"/>
            </a:endParaRPr>
          </a:p>
          <a:p>
            <a:pPr marL="171450" indent="-171450">
              <a:lnSpc>
                <a:spcPct val="90000"/>
              </a:lnSpc>
              <a:spcBef>
                <a:spcPts val="1000"/>
              </a:spcBef>
              <a:buFont typeface="Arial"/>
              <a:buChar char="•"/>
            </a:pPr>
            <a:r>
              <a:rPr lang="en-US"/>
              <a:t>The use of follow up questions worked well to identify depth of knowledge and understanding from candidates and was a significant help in identifying successful candidates.</a:t>
            </a:r>
          </a:p>
          <a:p>
            <a:pPr>
              <a:lnSpc>
                <a:spcPct val="90000"/>
              </a:lnSpc>
              <a:spcBef>
                <a:spcPts val="1000"/>
              </a:spcBef>
            </a:pPr>
            <a:endParaRPr lang="en-US"/>
          </a:p>
          <a:p>
            <a:pPr marL="171450" indent="-171450">
              <a:lnSpc>
                <a:spcPct val="107000"/>
              </a:lnSpc>
              <a:spcBef>
                <a:spcPts val="1000"/>
              </a:spcBef>
              <a:spcAft>
                <a:spcPts val="800"/>
              </a:spcAft>
              <a:buFont typeface="Arial"/>
              <a:buChar char="•"/>
            </a:pPr>
            <a:r>
              <a:rPr lang="en-US"/>
              <a:t>on two occasions we completed follow up interviews to ensure we were completely happy with our chosen candidate which strengthened the overall process where that was necessary.  </a:t>
            </a:r>
            <a:endParaRPr lang="en-GB"/>
          </a:p>
          <a:p>
            <a:pPr marL="171450" indent="-171450">
              <a:lnSpc>
                <a:spcPct val="90000"/>
              </a:lnSpc>
              <a:spcBef>
                <a:spcPts val="1000"/>
              </a:spcBef>
              <a:buFont typeface="Arial"/>
              <a:buChar char="•"/>
            </a:pPr>
            <a:r>
              <a:rPr lang="en-US"/>
              <a:t>the scoring criteria ensured there was consistency when marking the answers</a:t>
            </a:r>
          </a:p>
          <a:p>
            <a:pPr>
              <a:lnSpc>
                <a:spcPct val="90000"/>
              </a:lnSpc>
              <a:spcBef>
                <a:spcPts val="1000"/>
              </a:spcBef>
            </a:pPr>
            <a:endParaRPr lang="en-US"/>
          </a:p>
          <a:p>
            <a:pPr marL="171450" indent="-171450">
              <a:lnSpc>
                <a:spcPct val="90000"/>
              </a:lnSpc>
              <a:spcBef>
                <a:spcPts val="1000"/>
              </a:spcBef>
              <a:buFont typeface="Arial"/>
              <a:buChar char="•"/>
            </a:pPr>
            <a:r>
              <a:rPr lang="en-US"/>
              <a:t>the panel was able to distinguish clearly between the candidates suitable and not suitable for the role, and </a:t>
            </a:r>
          </a:p>
          <a:p>
            <a:pPr>
              <a:lnSpc>
                <a:spcPct val="90000"/>
              </a:lnSpc>
              <a:spcBef>
                <a:spcPts val="1000"/>
              </a:spcBef>
            </a:pPr>
            <a:endParaRPr lang="en-US"/>
          </a:p>
          <a:p>
            <a:pPr marL="171450" indent="-171450">
              <a:lnSpc>
                <a:spcPct val="90000"/>
              </a:lnSpc>
              <a:spcBef>
                <a:spcPts val="1000"/>
              </a:spcBef>
              <a:buFont typeface="Arial"/>
              <a:buChar char="•"/>
            </a:pPr>
            <a:r>
              <a:rPr lang="en-US"/>
              <a:t>the questions given in advance in the interview pack did not mean every candidate answered them fully and appropriately.  </a:t>
            </a:r>
            <a:endParaRPr lang="en-GB"/>
          </a:p>
          <a:p>
            <a:pPr>
              <a:lnSpc>
                <a:spcPct val="90000"/>
              </a:lnSpc>
              <a:spcBef>
                <a:spcPts val="1000"/>
              </a:spcBef>
            </a:pPr>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F5DDA85-6847-4AB5-B325-C7B98023433B}" type="slidenum">
              <a:t>10</a:t>
            </a:fld>
            <a:endParaRPr lang="en-US"/>
          </a:p>
        </p:txBody>
      </p:sp>
    </p:spTree>
    <p:extLst>
      <p:ext uri="{BB962C8B-B14F-4D97-AF65-F5344CB8AC3E}">
        <p14:creationId xmlns:p14="http://schemas.microsoft.com/office/powerpoint/2010/main" val="213630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a:t>“I can easily say it was the best interview experience I've ever had.”</a:t>
            </a:r>
            <a:endParaRPr lang="en-GB"/>
          </a:p>
          <a:p>
            <a:pPr>
              <a:lnSpc>
                <a:spcPct val="90000"/>
              </a:lnSpc>
              <a:spcBef>
                <a:spcPts val="1000"/>
              </a:spcBef>
            </a:pPr>
            <a:endParaRPr lang="en-GB"/>
          </a:p>
          <a:p>
            <a:pPr>
              <a:lnSpc>
                <a:spcPct val="90000"/>
              </a:lnSpc>
              <a:spcBef>
                <a:spcPts val="1000"/>
              </a:spcBef>
            </a:pPr>
            <a:endParaRPr lang="en-GB"/>
          </a:p>
          <a:p>
            <a:pPr marL="171450" indent="-171450">
              <a:lnSpc>
                <a:spcPct val="90000"/>
              </a:lnSpc>
              <a:spcBef>
                <a:spcPts val="1000"/>
              </a:spcBef>
              <a:buFont typeface="Arial"/>
              <a:buChar char="•"/>
            </a:pPr>
            <a:r>
              <a:rPr lang="en-US"/>
              <a:t>“It reduces factors like stress and emotions, which can affect recall. Furthermore, it puts candidates coming from different backgrounds, and having different cognitive and physical needs, at a more level playing field.”</a:t>
            </a:r>
            <a:endParaRPr lang="en-GB"/>
          </a:p>
          <a:p>
            <a:pPr marL="171450" indent="-171450">
              <a:lnSpc>
                <a:spcPct val="107000"/>
              </a:lnSpc>
              <a:spcBef>
                <a:spcPts val="1000"/>
              </a:spcBef>
              <a:spcAft>
                <a:spcPts val="800"/>
              </a:spcAft>
              <a:buFont typeface="Arial"/>
              <a:buChar char="•"/>
            </a:pPr>
            <a:r>
              <a:rPr lang="en-US"/>
              <a:t>“I felt positive and excited about interviewing for a post at an institution that takes accessibility and EDI seriously, putting the principles into action.”</a:t>
            </a:r>
            <a:endParaRPr lang="en-US">
              <a:cs typeface="Calibri"/>
            </a:endParaRPr>
          </a:p>
          <a:p>
            <a:pPr>
              <a:lnSpc>
                <a:spcPct val="107000"/>
              </a:lnSpc>
              <a:spcBef>
                <a:spcPts val="1000"/>
              </a:spcBef>
              <a:spcAft>
                <a:spcPts val="800"/>
              </a:spcAft>
            </a:pPr>
            <a:endParaRPr lang="en-GB"/>
          </a:p>
          <a:p>
            <a:pPr marL="171450" indent="-171450">
              <a:lnSpc>
                <a:spcPct val="107000"/>
              </a:lnSpc>
              <a:spcBef>
                <a:spcPts val="1000"/>
              </a:spcBef>
              <a:spcAft>
                <a:spcPts val="800"/>
              </a:spcAft>
              <a:buFont typeface="Arial"/>
              <a:buChar char="•"/>
            </a:pPr>
            <a:r>
              <a:rPr lang="en-US"/>
              <a:t>“It also showed you were more interested in the answers to my questions rather than surprising me with tough scenarios and that’s the kind of place most people want to work for - a supportive place.”</a:t>
            </a:r>
            <a:endParaRPr lang="en-GB"/>
          </a:p>
          <a:p>
            <a:pPr marL="171450" indent="-171450">
              <a:lnSpc>
                <a:spcPct val="90000"/>
              </a:lnSpc>
              <a:spcBef>
                <a:spcPts val="1000"/>
              </a:spcBef>
              <a:buFont typeface="Arial"/>
              <a:buChar char="•"/>
            </a:pPr>
            <a:r>
              <a:rPr lang="en-US"/>
              <a:t>“I also felt much better about the interview knowing that you “want me to do well” and that the institution is looking after candidates’ mental health and wellbeing.</a:t>
            </a:r>
            <a:endParaRPr lang="en-US">
              <a:cs typeface="Calibri"/>
            </a:endParaRPr>
          </a:p>
          <a:p>
            <a:pPr marL="171450" indent="-171450">
              <a:lnSpc>
                <a:spcPct val="90000"/>
              </a:lnSpc>
              <a:spcBef>
                <a:spcPts val="1000"/>
              </a:spcBef>
              <a:buFont typeface="Arial"/>
              <a:buChar char="•"/>
            </a:pPr>
            <a:r>
              <a:rPr lang="en-US"/>
              <a:t>It certainly made Westminster University stand out and made it come across as a friendly, fair and supportive institution which is serious about equality and diversity in a workplace.”</a:t>
            </a:r>
            <a:endParaRPr lang="en-GB"/>
          </a:p>
          <a:p>
            <a:pPr marL="171450" indent="-171450">
              <a:lnSpc>
                <a:spcPct val="90000"/>
              </a:lnSpc>
              <a:spcBef>
                <a:spcPts val="1000"/>
              </a:spcBef>
              <a:buFont typeface="Arial"/>
              <a:buChar char="•"/>
            </a:pPr>
            <a:endParaRPr lang="en-GB"/>
          </a:p>
          <a:p>
            <a:pPr marL="171450" indent="-171450">
              <a:lnSpc>
                <a:spcPct val="90000"/>
              </a:lnSpc>
              <a:spcBef>
                <a:spcPts val="1000"/>
              </a:spcBef>
              <a:buFont typeface="Arial"/>
              <a:buChar char="•"/>
            </a:pPr>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F5DDA85-6847-4AB5-B325-C7B98023433B}" type="slidenum">
              <a:rPr lang="en-US"/>
              <a:t>12</a:t>
            </a:fld>
            <a:endParaRPr lang="en-US"/>
          </a:p>
        </p:txBody>
      </p:sp>
    </p:spTree>
    <p:extLst>
      <p:ext uri="{BB962C8B-B14F-4D97-AF65-F5344CB8AC3E}">
        <p14:creationId xmlns:p14="http://schemas.microsoft.com/office/powerpoint/2010/main" val="235083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9284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818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021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25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6668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323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43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1257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82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5700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950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1099977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GB" sz="5400" b="1">
                <a:latin typeface="Calibri"/>
                <a:cs typeface="Calibri"/>
              </a:rPr>
              <a:t>Accessible Recruitment </a:t>
            </a:r>
            <a:endParaRPr lang="en-US" sz="5400"/>
          </a:p>
        </p:txBody>
      </p:sp>
      <p:sp>
        <p:nvSpPr>
          <p:cNvPr id="3" name="Subtitle 2"/>
          <p:cNvSpPr>
            <a:spLocks noGrp="1"/>
          </p:cNvSpPr>
          <p:nvPr>
            <p:ph type="subTitle" idx="1"/>
          </p:nvPr>
        </p:nvSpPr>
        <p:spPr>
          <a:xfrm>
            <a:off x="7464612" y="4750893"/>
            <a:ext cx="4087305" cy="1147863"/>
          </a:xfrm>
        </p:spPr>
        <p:txBody>
          <a:bodyPr anchor="t">
            <a:normAutofit/>
          </a:bodyPr>
          <a:lstStyle/>
          <a:p>
            <a:pPr algn="l"/>
            <a:r>
              <a:rPr lang="en-US" sz="2000" dirty="0">
                <a:cs typeface="Calibri"/>
              </a:rPr>
              <a:t>Helen Rimmer and Deepa Rathod</a:t>
            </a:r>
            <a:endParaRPr lang="en-US" sz="2000" dirty="0"/>
          </a:p>
        </p:txBody>
      </p:sp>
      <p:pic>
        <p:nvPicPr>
          <p:cNvPr id="5" name="Picture 4" descr="Red toy person in front of two lines of white figures">
            <a:extLst>
              <a:ext uri="{FF2B5EF4-FFF2-40B4-BE49-F238E27FC236}">
                <a16:creationId xmlns:a16="http://schemas.microsoft.com/office/drawing/2014/main" id="{66FB4EDE-4899-358B-5E93-D018765B71C8}"/>
              </a:ext>
            </a:extLst>
          </p:cNvPr>
          <p:cNvPicPr>
            <a:picLocks noChangeAspect="1"/>
          </p:cNvPicPr>
          <p:nvPr/>
        </p:nvPicPr>
        <p:blipFill rotWithShape="1">
          <a:blip r:embed="rId2"/>
          <a:srcRect l="18008" r="14488" b="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49F0A-8E0E-4DF6-8118-E95D69F88F32}"/>
              </a:ext>
            </a:extLst>
          </p:cNvPr>
          <p:cNvSpPr>
            <a:spLocks noGrp="1"/>
          </p:cNvSpPr>
          <p:nvPr>
            <p:ph type="title"/>
          </p:nvPr>
        </p:nvSpPr>
        <p:spPr>
          <a:xfrm>
            <a:off x="838200" y="557189"/>
            <a:ext cx="3374136" cy="5567891"/>
          </a:xfrm>
        </p:spPr>
        <p:txBody>
          <a:bodyPr>
            <a:normAutofit/>
          </a:bodyPr>
          <a:lstStyle/>
          <a:p>
            <a:r>
              <a:rPr lang="en-US" sz="5200" b="1">
                <a:latin typeface="Calibri" panose="020F0502020204030204" pitchFamily="34" charset="0"/>
                <a:ea typeface="Calibri" panose="020F0502020204030204" pitchFamily="34" charset="0"/>
                <a:cs typeface="Times New Roman" panose="02020603050405020304" pitchFamily="18" charset="0"/>
              </a:rPr>
              <a:t>C</a:t>
            </a:r>
            <a:r>
              <a:rPr lang="en-US" sz="5200" b="1">
                <a:effectLst/>
                <a:latin typeface="Calibri" panose="020F0502020204030204" pitchFamily="34" charset="0"/>
                <a:ea typeface="Calibri" panose="020F0502020204030204" pitchFamily="34" charset="0"/>
                <a:cs typeface="Times New Roman" panose="02020603050405020304" pitchFamily="18" charset="0"/>
              </a:rPr>
              <a:t>oncerns mitigated by</a:t>
            </a:r>
            <a:br>
              <a:rPr lang="en-GB" sz="5200" b="1">
                <a:effectLst/>
                <a:latin typeface="Calibri" panose="020F0502020204030204" pitchFamily="34" charset="0"/>
                <a:ea typeface="Calibri" panose="020F0502020204030204" pitchFamily="34" charset="0"/>
                <a:cs typeface="Times New Roman" panose="02020603050405020304" pitchFamily="18" charset="0"/>
              </a:rPr>
            </a:br>
            <a:endParaRPr lang="en-GB" sz="5200" b="1"/>
          </a:p>
        </p:txBody>
      </p:sp>
      <p:graphicFrame>
        <p:nvGraphicFramePr>
          <p:cNvPr id="19" name="Content Placeholder 2">
            <a:extLst>
              <a:ext uri="{FF2B5EF4-FFF2-40B4-BE49-F238E27FC236}">
                <a16:creationId xmlns:a16="http://schemas.microsoft.com/office/drawing/2014/main" id="{B365BD1E-5AFE-6FBB-A2AC-28F818078B66}"/>
              </a:ext>
            </a:extLst>
          </p:cNvPr>
          <p:cNvGraphicFramePr>
            <a:graphicFrameLocks noGrp="1"/>
          </p:cNvGraphicFramePr>
          <p:nvPr>
            <p:ph idx="1"/>
            <p:extLst>
              <p:ext uri="{D42A27DB-BD31-4B8C-83A1-F6EECF244321}">
                <p14:modId xmlns:p14="http://schemas.microsoft.com/office/powerpoint/2010/main" val="326441523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59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3">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37A3F-FB0C-CD99-6D01-2D9D3B74BB94}"/>
              </a:ext>
            </a:extLst>
          </p:cNvPr>
          <p:cNvSpPr>
            <a:spLocks noGrp="1"/>
          </p:cNvSpPr>
          <p:nvPr>
            <p:ph type="title"/>
          </p:nvPr>
        </p:nvSpPr>
        <p:spPr>
          <a:xfrm>
            <a:off x="8045751" y="629266"/>
            <a:ext cx="3667039" cy="1676603"/>
          </a:xfrm>
        </p:spPr>
        <p:txBody>
          <a:bodyPr>
            <a:normAutofit/>
          </a:bodyPr>
          <a:lstStyle/>
          <a:p>
            <a:r>
              <a:rPr lang="en-US" sz="4000">
                <a:cs typeface="Calibri Light"/>
              </a:rPr>
              <a:t>Interviewing Experience</a:t>
            </a:r>
          </a:p>
        </p:txBody>
      </p:sp>
      <p:sp>
        <p:nvSpPr>
          <p:cNvPr id="30" name="Rectangle 25">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9AFB6300-0594-94AC-27DA-3B9C890E1CB7}"/>
              </a:ext>
            </a:extLst>
          </p:cNvPr>
          <p:cNvPicPr>
            <a:picLocks noChangeAspect="1"/>
          </p:cNvPicPr>
          <p:nvPr/>
        </p:nvPicPr>
        <p:blipFill rotWithShape="1">
          <a:blip r:embed="rId2"/>
          <a:srcRect l="1106" r="21656" b="-2"/>
          <a:stretch/>
        </p:blipFill>
        <p:spPr>
          <a:xfrm>
            <a:off x="644652" y="722376"/>
            <a:ext cx="6263640" cy="5413248"/>
          </a:xfrm>
          <a:prstGeom prst="rect">
            <a:avLst/>
          </a:prstGeom>
          <a:effectLst/>
        </p:spPr>
      </p:pic>
      <p:sp>
        <p:nvSpPr>
          <p:cNvPr id="31" name="Content Placeholder 7">
            <a:extLst>
              <a:ext uri="{FF2B5EF4-FFF2-40B4-BE49-F238E27FC236}">
                <a16:creationId xmlns:a16="http://schemas.microsoft.com/office/drawing/2014/main" id="{DA57B951-4ABB-4236-970C-ECE0DD2E0587}"/>
              </a:ext>
            </a:extLst>
          </p:cNvPr>
          <p:cNvSpPr>
            <a:spLocks noGrp="1"/>
          </p:cNvSpPr>
          <p:nvPr>
            <p:ph idx="1"/>
          </p:nvPr>
        </p:nvSpPr>
        <p:spPr>
          <a:xfrm>
            <a:off x="8045753" y="2438401"/>
            <a:ext cx="3667036" cy="3779520"/>
          </a:xfrm>
        </p:spPr>
        <p:txBody>
          <a:bodyPr>
            <a:normAutofit/>
          </a:bodyPr>
          <a:lstStyle/>
          <a:p>
            <a:pPr marL="0" indent="0">
              <a:buNone/>
            </a:pPr>
            <a:endParaRPr lang="en-US" sz="1800">
              <a:cs typeface="Calibri"/>
            </a:endParaRPr>
          </a:p>
        </p:txBody>
      </p:sp>
    </p:spTree>
    <p:extLst>
      <p:ext uri="{BB962C8B-B14F-4D97-AF65-F5344CB8AC3E}">
        <p14:creationId xmlns:p14="http://schemas.microsoft.com/office/powerpoint/2010/main" val="255642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4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F7A4F-AAC5-4878-8F42-73FFD21AEE0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b="1">
                <a:solidFill>
                  <a:srgbClr val="FFFFFF"/>
                </a:solidFill>
              </a:rPr>
              <a:t>Feedback from other people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Royalty-Free photo: Positive word scramble blocks | PickPik">
            <a:extLst>
              <a:ext uri="{FF2B5EF4-FFF2-40B4-BE49-F238E27FC236}">
                <a16:creationId xmlns:a16="http://schemas.microsoft.com/office/drawing/2014/main" id="{24B6804F-FF85-7FC7-060F-125120F1B7EF}"/>
              </a:ext>
            </a:extLst>
          </p:cNvPr>
          <p:cNvPicPr>
            <a:picLocks noGrp="1" noChangeAspect="1"/>
          </p:cNvPicPr>
          <p:nvPr>
            <p:ph idx="1"/>
          </p:nvPr>
        </p:nvPicPr>
        <p:blipFill rotWithShape="1">
          <a:blip r:embed="rId3"/>
          <a:srcRect l="559" r="1" b="1"/>
          <a:stretch/>
        </p:blipFill>
        <p:spPr>
          <a:xfrm>
            <a:off x="976251" y="942538"/>
            <a:ext cx="7163222" cy="4808332"/>
          </a:xfrm>
          <a:prstGeom prst="rect">
            <a:avLst/>
          </a:prstGeom>
          <a:effectLst/>
        </p:spPr>
      </p:pic>
    </p:spTree>
    <p:extLst>
      <p:ext uri="{BB962C8B-B14F-4D97-AF65-F5344CB8AC3E}">
        <p14:creationId xmlns:p14="http://schemas.microsoft.com/office/powerpoint/2010/main" val="202935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D51EA9-BB82-7A74-088F-B509037B0D00}"/>
              </a:ext>
            </a:extLst>
          </p:cNvPr>
          <p:cNvSpPr>
            <a:spLocks noGrp="1"/>
          </p:cNvSpPr>
          <p:nvPr>
            <p:ph type="title"/>
          </p:nvPr>
        </p:nvSpPr>
        <p:spPr>
          <a:xfrm>
            <a:off x="599411" y="767258"/>
            <a:ext cx="3209335" cy="5323484"/>
          </a:xfrm>
        </p:spPr>
        <p:txBody>
          <a:bodyPr>
            <a:normAutofit/>
          </a:bodyPr>
          <a:lstStyle/>
          <a:p>
            <a:pPr algn="ctr"/>
            <a:r>
              <a:rPr lang="en-US" sz="2800">
                <a:solidFill>
                  <a:schemeClr val="bg1"/>
                </a:solidFill>
                <a:cs typeface="Calibri Light"/>
              </a:rPr>
              <a:t>Colleague's Experience </a:t>
            </a:r>
            <a:endParaRPr lang="en-US" sz="2800">
              <a:solidFill>
                <a:schemeClr val="bg1"/>
              </a:solidFill>
            </a:endParaRPr>
          </a:p>
        </p:txBody>
      </p:sp>
      <p:sp>
        <p:nvSpPr>
          <p:cNvPr id="28" name="Rectangle 27">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CF3A2E0B-5A66-E16B-B9D3-509E0280A545}"/>
              </a:ext>
            </a:extLst>
          </p:cNvPr>
          <p:cNvGraphicFramePr>
            <a:graphicFrameLocks noGrp="1"/>
          </p:cNvGraphicFramePr>
          <p:nvPr>
            <p:ph idx="1"/>
            <p:extLst>
              <p:ext uri="{D42A27DB-BD31-4B8C-83A1-F6EECF244321}">
                <p14:modId xmlns:p14="http://schemas.microsoft.com/office/powerpoint/2010/main" val="2132691353"/>
              </p:ext>
            </p:extLst>
          </p:nvPr>
        </p:nvGraphicFramePr>
        <p:xfrm>
          <a:off x="5242917" y="1005298"/>
          <a:ext cx="6422901"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62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A302A-15A5-4DFB-9290-4B216FC94F08}"/>
              </a:ext>
            </a:extLst>
          </p:cNvPr>
          <p:cNvSpPr>
            <a:spLocks noGrp="1"/>
          </p:cNvSpPr>
          <p:nvPr>
            <p:ph type="title"/>
          </p:nvPr>
        </p:nvSpPr>
        <p:spPr>
          <a:xfrm>
            <a:off x="838200" y="557189"/>
            <a:ext cx="3374136" cy="5567891"/>
          </a:xfrm>
        </p:spPr>
        <p:txBody>
          <a:bodyPr>
            <a:normAutofit/>
          </a:bodyPr>
          <a:lstStyle/>
          <a:p>
            <a:r>
              <a:rPr lang="en-US" sz="5200" b="1">
                <a:effectLst/>
                <a:latin typeface="Calibri"/>
                <a:ea typeface="Calibri" panose="020F0502020204030204" pitchFamily="34" charset="0"/>
                <a:cs typeface="Times New Roman"/>
              </a:rPr>
              <a:t>Outcom</a:t>
            </a:r>
            <a:r>
              <a:rPr lang="en-GB" sz="5200" b="1">
                <a:effectLst/>
                <a:latin typeface="Calibri"/>
                <a:ea typeface="Calibri" panose="020F0502020204030204" pitchFamily="34" charset="0"/>
                <a:cs typeface="Times New Roman"/>
              </a:rPr>
              <a:t>es</a:t>
            </a:r>
            <a:r>
              <a:rPr lang="en-GB" sz="5200" b="1">
                <a:latin typeface="Calibri"/>
                <a:ea typeface="Calibri" panose="020F0502020204030204" pitchFamily="34" charset="0"/>
                <a:cs typeface="Times New Roman"/>
              </a:rPr>
              <a:t> and next steps</a:t>
            </a:r>
            <a:endParaRPr lang="en-GB" sz="5200" b="1"/>
          </a:p>
        </p:txBody>
      </p:sp>
      <p:graphicFrame>
        <p:nvGraphicFramePr>
          <p:cNvPr id="5" name="Content Placeholder 2">
            <a:extLst>
              <a:ext uri="{FF2B5EF4-FFF2-40B4-BE49-F238E27FC236}">
                <a16:creationId xmlns:a16="http://schemas.microsoft.com/office/drawing/2014/main" id="{32019F59-251C-5B28-9164-21AADD5993FC}"/>
              </a:ext>
            </a:extLst>
          </p:cNvPr>
          <p:cNvGraphicFramePr>
            <a:graphicFrameLocks noGrp="1"/>
          </p:cNvGraphicFramePr>
          <p:nvPr>
            <p:ph idx="1"/>
            <p:extLst>
              <p:ext uri="{D42A27DB-BD31-4B8C-83A1-F6EECF244321}">
                <p14:modId xmlns:p14="http://schemas.microsoft.com/office/powerpoint/2010/main" val="218848831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29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EE9D1B-0487-46BA-932E-9175301C3023}"/>
              </a:ext>
            </a:extLst>
          </p:cNvPr>
          <p:cNvSpPr>
            <a:spLocks noGrp="1"/>
          </p:cNvSpPr>
          <p:nvPr>
            <p:ph type="title"/>
          </p:nvPr>
        </p:nvSpPr>
        <p:spPr>
          <a:xfrm>
            <a:off x="838200" y="556995"/>
            <a:ext cx="10515600" cy="1133693"/>
          </a:xfrm>
        </p:spPr>
        <p:txBody>
          <a:bodyPr>
            <a:normAutofit/>
          </a:bodyPr>
          <a:lstStyle/>
          <a:p>
            <a:r>
              <a:rPr lang="en-GB" sz="5200" b="1">
                <a:latin typeface="Calibri" panose="020F0502020204030204" pitchFamily="34" charset="0"/>
                <a:cs typeface="Calibri" panose="020F0502020204030204" pitchFamily="34" charset="0"/>
              </a:rPr>
              <a:t>Inspiration</a:t>
            </a:r>
            <a:r>
              <a:rPr lang="en-GB" sz="5200"/>
              <a:t> </a:t>
            </a:r>
          </a:p>
        </p:txBody>
      </p:sp>
      <p:graphicFrame>
        <p:nvGraphicFramePr>
          <p:cNvPr id="7" name="Content Placeholder 2">
            <a:extLst>
              <a:ext uri="{FF2B5EF4-FFF2-40B4-BE49-F238E27FC236}">
                <a16:creationId xmlns:a16="http://schemas.microsoft.com/office/drawing/2014/main" id="{DA9A21F5-28D4-781F-C2EC-DF6AD11682BB}"/>
              </a:ext>
            </a:extLst>
          </p:cNvPr>
          <p:cNvGraphicFramePr>
            <a:graphicFrameLocks noGrp="1"/>
          </p:cNvGraphicFramePr>
          <p:nvPr>
            <p:ph idx="1"/>
            <p:extLst>
              <p:ext uri="{D42A27DB-BD31-4B8C-83A1-F6EECF244321}">
                <p14:modId xmlns:p14="http://schemas.microsoft.com/office/powerpoint/2010/main" val="24797738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45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DA4A7-B69E-443B-873C-A6F8E300C39E}"/>
              </a:ext>
            </a:extLst>
          </p:cNvPr>
          <p:cNvSpPr>
            <a:spLocks noGrp="1"/>
          </p:cNvSpPr>
          <p:nvPr>
            <p:ph type="title"/>
          </p:nvPr>
        </p:nvSpPr>
        <p:spPr>
          <a:xfrm>
            <a:off x="838200" y="585216"/>
            <a:ext cx="10515600" cy="1325563"/>
          </a:xfrm>
        </p:spPr>
        <p:txBody>
          <a:bodyPr>
            <a:normAutofit/>
          </a:bodyPr>
          <a:lstStyle/>
          <a:p>
            <a:r>
              <a:rPr lang="en-GB" b="1">
                <a:solidFill>
                  <a:schemeClr val="bg1"/>
                </a:solidFill>
                <a:latin typeface="Calibri" panose="020F0502020204030204" pitchFamily="34" charset="0"/>
                <a:cs typeface="Calibri" panose="020F0502020204030204" pitchFamily="34" charset="0"/>
              </a:rPr>
              <a:t>Specific approaches</a:t>
            </a:r>
          </a:p>
        </p:txBody>
      </p:sp>
      <p:pic>
        <p:nvPicPr>
          <p:cNvPr id="10" name="Picture 11" descr="Diagram&#10;&#10;Description automatically generated">
            <a:extLst>
              <a:ext uri="{FF2B5EF4-FFF2-40B4-BE49-F238E27FC236}">
                <a16:creationId xmlns:a16="http://schemas.microsoft.com/office/drawing/2014/main" id="{F1B68ACE-BB1A-F7B0-1F06-33D836841D2B}"/>
              </a:ext>
            </a:extLst>
          </p:cNvPr>
          <p:cNvPicPr>
            <a:picLocks noChangeAspect="1"/>
          </p:cNvPicPr>
          <p:nvPr/>
        </p:nvPicPr>
        <p:blipFill rotWithShape="1">
          <a:blip r:embed="rId3"/>
          <a:srcRect r="4587" b="-1"/>
          <a:stretch/>
        </p:blipFill>
        <p:spPr>
          <a:xfrm>
            <a:off x="841248" y="2516777"/>
            <a:ext cx="6236208" cy="3660185"/>
          </a:xfrm>
          <a:prstGeom prst="rect">
            <a:avLst/>
          </a:prstGeom>
        </p:spPr>
      </p:pic>
      <p:sp>
        <p:nvSpPr>
          <p:cNvPr id="17" name="Content Placeholder 16">
            <a:extLst>
              <a:ext uri="{FF2B5EF4-FFF2-40B4-BE49-F238E27FC236}">
                <a16:creationId xmlns:a16="http://schemas.microsoft.com/office/drawing/2014/main" id="{7E2C72D0-5780-76FB-E719-72A23325D720}"/>
              </a:ext>
            </a:extLst>
          </p:cNvPr>
          <p:cNvSpPr>
            <a:spLocks noGrp="1"/>
          </p:cNvSpPr>
          <p:nvPr>
            <p:ph idx="1"/>
          </p:nvPr>
        </p:nvSpPr>
        <p:spPr>
          <a:xfrm>
            <a:off x="7546848" y="2516777"/>
            <a:ext cx="3803904" cy="3660185"/>
          </a:xfrm>
        </p:spPr>
        <p:txBody>
          <a:bodyPr anchor="ctr">
            <a:normAutofit/>
          </a:bodyPr>
          <a:lstStyle/>
          <a:p>
            <a:r>
              <a:rPr lang="en-US" sz="2200">
                <a:cs typeface="Calibri"/>
              </a:rPr>
              <a:t>Overview of the team and the post</a:t>
            </a:r>
            <a:endParaRPr lang="en-US" sz="2200"/>
          </a:p>
        </p:txBody>
      </p:sp>
    </p:spTree>
    <p:extLst>
      <p:ext uri="{BB962C8B-B14F-4D97-AF65-F5344CB8AC3E}">
        <p14:creationId xmlns:p14="http://schemas.microsoft.com/office/powerpoint/2010/main" val="247490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6">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DA4A7-B69E-443B-873C-A6F8E300C39E}"/>
              </a:ext>
            </a:extLst>
          </p:cNvPr>
          <p:cNvSpPr>
            <a:spLocks noGrp="1"/>
          </p:cNvSpPr>
          <p:nvPr>
            <p:ph type="title"/>
          </p:nvPr>
        </p:nvSpPr>
        <p:spPr>
          <a:xfrm>
            <a:off x="838200" y="585216"/>
            <a:ext cx="10515600" cy="1325563"/>
          </a:xfrm>
        </p:spPr>
        <p:txBody>
          <a:bodyPr>
            <a:normAutofit/>
          </a:bodyPr>
          <a:lstStyle/>
          <a:p>
            <a:r>
              <a:rPr lang="en-GB" b="1">
                <a:solidFill>
                  <a:schemeClr val="bg1"/>
                </a:solidFill>
                <a:latin typeface="Calibri" panose="020F0502020204030204" pitchFamily="34" charset="0"/>
                <a:cs typeface="Calibri" panose="020F0502020204030204" pitchFamily="34" charset="0"/>
              </a:rPr>
              <a:t>Specific approaches</a:t>
            </a:r>
          </a:p>
        </p:txBody>
      </p:sp>
      <p:pic>
        <p:nvPicPr>
          <p:cNvPr id="3" name="Picture 4" descr="Graphical user interface, application&#10;&#10;Description automatically generated">
            <a:extLst>
              <a:ext uri="{FF2B5EF4-FFF2-40B4-BE49-F238E27FC236}">
                <a16:creationId xmlns:a16="http://schemas.microsoft.com/office/drawing/2014/main" id="{DF9C5031-C13F-6AFB-7D9E-E7F990172400}"/>
              </a:ext>
            </a:extLst>
          </p:cNvPr>
          <p:cNvPicPr>
            <a:picLocks noChangeAspect="1"/>
          </p:cNvPicPr>
          <p:nvPr/>
        </p:nvPicPr>
        <p:blipFill rotWithShape="1">
          <a:blip r:embed="rId3"/>
          <a:srcRect l="3310" r="-1" b="-1"/>
          <a:stretch/>
        </p:blipFill>
        <p:spPr>
          <a:xfrm>
            <a:off x="841248" y="2516777"/>
            <a:ext cx="6236208" cy="3660185"/>
          </a:xfrm>
          <a:prstGeom prst="rect">
            <a:avLst/>
          </a:prstGeom>
        </p:spPr>
      </p:pic>
      <p:sp>
        <p:nvSpPr>
          <p:cNvPr id="17" name="Content Placeholder 16">
            <a:extLst>
              <a:ext uri="{FF2B5EF4-FFF2-40B4-BE49-F238E27FC236}">
                <a16:creationId xmlns:a16="http://schemas.microsoft.com/office/drawing/2014/main" id="{7E2C72D0-5780-76FB-E719-72A23325D720}"/>
              </a:ext>
            </a:extLst>
          </p:cNvPr>
          <p:cNvSpPr>
            <a:spLocks noGrp="1"/>
          </p:cNvSpPr>
          <p:nvPr>
            <p:ph idx="1"/>
          </p:nvPr>
        </p:nvSpPr>
        <p:spPr>
          <a:xfrm>
            <a:off x="7546848" y="2516777"/>
            <a:ext cx="3803904" cy="3660185"/>
          </a:xfrm>
        </p:spPr>
        <p:txBody>
          <a:bodyPr anchor="ctr">
            <a:normAutofit/>
          </a:bodyPr>
          <a:lstStyle/>
          <a:p>
            <a:r>
              <a:rPr lang="en-US" sz="2200">
                <a:cs typeface="Calibri"/>
              </a:rPr>
              <a:t>Pictures and information about the panel</a:t>
            </a:r>
          </a:p>
          <a:p>
            <a:pPr lvl="1"/>
            <a:endParaRPr lang="en-US" sz="1800">
              <a:cs typeface="Calibri"/>
            </a:endParaRPr>
          </a:p>
        </p:txBody>
      </p:sp>
    </p:spTree>
    <p:extLst>
      <p:ext uri="{BB962C8B-B14F-4D97-AF65-F5344CB8AC3E}">
        <p14:creationId xmlns:p14="http://schemas.microsoft.com/office/powerpoint/2010/main" val="13630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6">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DA4A7-B69E-443B-873C-A6F8E300C39E}"/>
              </a:ext>
            </a:extLst>
          </p:cNvPr>
          <p:cNvSpPr>
            <a:spLocks noGrp="1"/>
          </p:cNvSpPr>
          <p:nvPr>
            <p:ph type="title"/>
          </p:nvPr>
        </p:nvSpPr>
        <p:spPr>
          <a:xfrm>
            <a:off x="838200" y="585216"/>
            <a:ext cx="10515600" cy="1325563"/>
          </a:xfrm>
        </p:spPr>
        <p:txBody>
          <a:bodyPr>
            <a:normAutofit/>
          </a:bodyPr>
          <a:lstStyle/>
          <a:p>
            <a:r>
              <a:rPr lang="en-GB" b="1">
                <a:solidFill>
                  <a:schemeClr val="bg1"/>
                </a:solidFill>
                <a:latin typeface="Calibri" panose="020F0502020204030204" pitchFamily="34" charset="0"/>
                <a:cs typeface="Calibri" panose="020F0502020204030204" pitchFamily="34" charset="0"/>
              </a:rPr>
              <a:t>Specific approaches</a:t>
            </a:r>
          </a:p>
        </p:txBody>
      </p:sp>
      <p:sp>
        <p:nvSpPr>
          <p:cNvPr id="17" name="Content Placeholder 16">
            <a:extLst>
              <a:ext uri="{FF2B5EF4-FFF2-40B4-BE49-F238E27FC236}">
                <a16:creationId xmlns:a16="http://schemas.microsoft.com/office/drawing/2014/main" id="{7E2C72D0-5780-76FB-E719-72A23325D720}"/>
              </a:ext>
            </a:extLst>
          </p:cNvPr>
          <p:cNvSpPr>
            <a:spLocks noGrp="1"/>
          </p:cNvSpPr>
          <p:nvPr>
            <p:ph idx="1"/>
          </p:nvPr>
        </p:nvSpPr>
        <p:spPr>
          <a:xfrm>
            <a:off x="7546848" y="2516777"/>
            <a:ext cx="3803904" cy="3660185"/>
          </a:xfrm>
        </p:spPr>
        <p:txBody>
          <a:bodyPr anchor="ctr">
            <a:normAutofit/>
          </a:bodyPr>
          <a:lstStyle/>
          <a:p>
            <a:endParaRPr lang="en-US" sz="2200">
              <a:cs typeface="Calibri"/>
            </a:endParaRPr>
          </a:p>
          <a:p>
            <a:pPr lvl="1"/>
            <a:endParaRPr lang="en-US" sz="1800">
              <a:cs typeface="Calibri"/>
            </a:endParaRPr>
          </a:p>
        </p:txBody>
      </p:sp>
      <p:pic>
        <p:nvPicPr>
          <p:cNvPr id="5" name="Picture 5" descr="Text, letter&#10;&#10;Description automatically generated">
            <a:extLst>
              <a:ext uri="{FF2B5EF4-FFF2-40B4-BE49-F238E27FC236}">
                <a16:creationId xmlns:a16="http://schemas.microsoft.com/office/drawing/2014/main" id="{E215D05E-6F04-4E01-2DC1-3B5E4DE41926}"/>
              </a:ext>
            </a:extLst>
          </p:cNvPr>
          <p:cNvPicPr>
            <a:picLocks noChangeAspect="1"/>
          </p:cNvPicPr>
          <p:nvPr/>
        </p:nvPicPr>
        <p:blipFill rotWithShape="1">
          <a:blip r:embed="rId3"/>
          <a:srcRect r="20827" b="283"/>
          <a:stretch/>
        </p:blipFill>
        <p:spPr>
          <a:xfrm>
            <a:off x="495300" y="2203656"/>
            <a:ext cx="6324601" cy="4469993"/>
          </a:xfrm>
          <a:prstGeom prst="rect">
            <a:avLst/>
          </a:prstGeom>
        </p:spPr>
      </p:pic>
      <p:sp>
        <p:nvSpPr>
          <p:cNvPr id="7" name="Content Placeholder 16">
            <a:extLst>
              <a:ext uri="{FF2B5EF4-FFF2-40B4-BE49-F238E27FC236}">
                <a16:creationId xmlns:a16="http://schemas.microsoft.com/office/drawing/2014/main" id="{AF772FBB-ACD1-D2F3-8D34-E866F483FA72}"/>
              </a:ext>
            </a:extLst>
          </p:cNvPr>
          <p:cNvSpPr txBox="1">
            <a:spLocks/>
          </p:cNvSpPr>
          <p:nvPr/>
        </p:nvSpPr>
        <p:spPr>
          <a:xfrm>
            <a:off x="7699248" y="2669177"/>
            <a:ext cx="3803904" cy="36601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cs typeface="Calibri"/>
              </a:rPr>
              <a:t>What to expect from the interview</a:t>
            </a:r>
          </a:p>
          <a:p>
            <a:r>
              <a:rPr lang="en-US" sz="2200">
                <a:cs typeface="Calibri"/>
              </a:rPr>
              <a:t>Interview questions</a:t>
            </a:r>
            <a:endParaRPr lang="en-US"/>
          </a:p>
          <a:p>
            <a:r>
              <a:rPr lang="en-US" sz="2200">
                <a:cs typeface="Calibri"/>
              </a:rPr>
              <a:t>A task if appropriate</a:t>
            </a:r>
          </a:p>
          <a:p>
            <a:r>
              <a:rPr lang="en-US" sz="2200">
                <a:cs typeface="Calibri"/>
              </a:rPr>
              <a:t>Tips for the interview</a:t>
            </a:r>
          </a:p>
          <a:p>
            <a:pPr lvl="1"/>
            <a:endParaRPr lang="en-US" sz="1800">
              <a:cs typeface="Calibri"/>
            </a:endParaRPr>
          </a:p>
        </p:txBody>
      </p:sp>
    </p:spTree>
    <p:extLst>
      <p:ext uri="{BB962C8B-B14F-4D97-AF65-F5344CB8AC3E}">
        <p14:creationId xmlns:p14="http://schemas.microsoft.com/office/powerpoint/2010/main" val="23415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6">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DA4A7-B69E-443B-873C-A6F8E300C39E}"/>
              </a:ext>
            </a:extLst>
          </p:cNvPr>
          <p:cNvSpPr>
            <a:spLocks noGrp="1"/>
          </p:cNvSpPr>
          <p:nvPr>
            <p:ph type="title"/>
          </p:nvPr>
        </p:nvSpPr>
        <p:spPr>
          <a:xfrm>
            <a:off x="838200" y="585216"/>
            <a:ext cx="10515600" cy="1325563"/>
          </a:xfrm>
        </p:spPr>
        <p:txBody>
          <a:bodyPr>
            <a:normAutofit/>
          </a:bodyPr>
          <a:lstStyle/>
          <a:p>
            <a:r>
              <a:rPr lang="en-GB" b="1">
                <a:solidFill>
                  <a:schemeClr val="bg1"/>
                </a:solidFill>
                <a:latin typeface="Calibri" panose="020F0502020204030204" pitchFamily="34" charset="0"/>
                <a:cs typeface="Calibri" panose="020F0502020204030204" pitchFamily="34" charset="0"/>
              </a:rPr>
              <a:t>Specific approaches</a:t>
            </a:r>
          </a:p>
        </p:txBody>
      </p:sp>
      <p:sp>
        <p:nvSpPr>
          <p:cNvPr id="17" name="Content Placeholder 16">
            <a:extLst>
              <a:ext uri="{FF2B5EF4-FFF2-40B4-BE49-F238E27FC236}">
                <a16:creationId xmlns:a16="http://schemas.microsoft.com/office/drawing/2014/main" id="{7E2C72D0-5780-76FB-E719-72A23325D720}"/>
              </a:ext>
            </a:extLst>
          </p:cNvPr>
          <p:cNvSpPr>
            <a:spLocks noGrp="1"/>
          </p:cNvSpPr>
          <p:nvPr>
            <p:ph idx="1"/>
          </p:nvPr>
        </p:nvSpPr>
        <p:spPr>
          <a:xfrm>
            <a:off x="7546848" y="2516777"/>
            <a:ext cx="3803904" cy="3660185"/>
          </a:xfrm>
        </p:spPr>
        <p:txBody>
          <a:bodyPr anchor="ctr">
            <a:normAutofit/>
          </a:bodyPr>
          <a:lstStyle/>
          <a:p>
            <a:endParaRPr lang="en-US" sz="2200">
              <a:cs typeface="Calibri"/>
            </a:endParaRPr>
          </a:p>
          <a:p>
            <a:pPr lvl="1"/>
            <a:endParaRPr lang="en-US" sz="1800">
              <a:cs typeface="Calibri"/>
            </a:endParaRPr>
          </a:p>
        </p:txBody>
      </p:sp>
      <p:sp>
        <p:nvSpPr>
          <p:cNvPr id="7" name="Content Placeholder 16">
            <a:extLst>
              <a:ext uri="{FF2B5EF4-FFF2-40B4-BE49-F238E27FC236}">
                <a16:creationId xmlns:a16="http://schemas.microsoft.com/office/drawing/2014/main" id="{AF772FBB-ACD1-D2F3-8D34-E866F483FA72}"/>
              </a:ext>
            </a:extLst>
          </p:cNvPr>
          <p:cNvSpPr txBox="1">
            <a:spLocks/>
          </p:cNvSpPr>
          <p:nvPr/>
        </p:nvSpPr>
        <p:spPr>
          <a:xfrm>
            <a:off x="7699248" y="2669177"/>
            <a:ext cx="3803904" cy="36601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cs typeface="Calibri"/>
              </a:rPr>
              <a:t>Directions with photos</a:t>
            </a:r>
            <a:endParaRPr lang="en-US"/>
          </a:p>
          <a:p>
            <a:pPr lvl="1"/>
            <a:endParaRPr lang="en-US" sz="1800">
              <a:cs typeface="Calibri"/>
            </a:endParaRPr>
          </a:p>
        </p:txBody>
      </p:sp>
      <p:pic>
        <p:nvPicPr>
          <p:cNvPr id="3" name="Picture 5" descr="Graphical user interface, website&#10;&#10;Description automatically generated">
            <a:extLst>
              <a:ext uri="{FF2B5EF4-FFF2-40B4-BE49-F238E27FC236}">
                <a16:creationId xmlns:a16="http://schemas.microsoft.com/office/drawing/2014/main" id="{41C1ECF6-4966-5655-03DD-737531842A33}"/>
              </a:ext>
            </a:extLst>
          </p:cNvPr>
          <p:cNvPicPr>
            <a:picLocks noChangeAspect="1"/>
          </p:cNvPicPr>
          <p:nvPr/>
        </p:nvPicPr>
        <p:blipFill>
          <a:blip r:embed="rId3"/>
          <a:stretch>
            <a:fillRect/>
          </a:stretch>
        </p:blipFill>
        <p:spPr>
          <a:xfrm>
            <a:off x="546100" y="2443460"/>
            <a:ext cx="6743700" cy="3787180"/>
          </a:xfrm>
          <a:prstGeom prst="rect">
            <a:avLst/>
          </a:prstGeom>
        </p:spPr>
      </p:pic>
    </p:spTree>
    <p:extLst>
      <p:ext uri="{BB962C8B-B14F-4D97-AF65-F5344CB8AC3E}">
        <p14:creationId xmlns:p14="http://schemas.microsoft.com/office/powerpoint/2010/main" val="19571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9CD1-26E5-4D4A-88B5-1689FC247BA3}"/>
              </a:ext>
            </a:extLst>
          </p:cNvPr>
          <p:cNvSpPr>
            <a:spLocks noGrp="1"/>
          </p:cNvSpPr>
          <p:nvPr>
            <p:ph type="title"/>
          </p:nvPr>
        </p:nvSpPr>
        <p:spPr>
          <a:xfrm>
            <a:off x="344623" y="320675"/>
            <a:ext cx="11407487" cy="1325563"/>
          </a:xfrm>
        </p:spPr>
        <p:txBody>
          <a:bodyPr>
            <a:normAutofit/>
          </a:bodyPr>
          <a:lstStyle/>
          <a:p>
            <a:r>
              <a:rPr lang="en-GB" sz="5400" b="1">
                <a:latin typeface="Calibri" panose="020F0502020204030204" pitchFamily="34" charset="0"/>
                <a:cs typeface="Calibri" panose="020F0502020204030204" pitchFamily="34" charset="0"/>
              </a:rPr>
              <a:t>We aimed to :</a:t>
            </a:r>
          </a:p>
        </p:txBody>
      </p:sp>
      <p:sp>
        <p:nvSpPr>
          <p:cNvPr id="21" name="Rectangle 23">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a:extLst>
              <a:ext uri="{FF2B5EF4-FFF2-40B4-BE49-F238E27FC236}">
                <a16:creationId xmlns:a16="http://schemas.microsoft.com/office/drawing/2014/main" id="{4D350BF0-F7E6-FA15-E11C-39136A82D022}"/>
              </a:ext>
            </a:extLst>
          </p:cNvPr>
          <p:cNvGraphicFramePr>
            <a:graphicFrameLocks noGrp="1"/>
          </p:cNvGraphicFramePr>
          <p:nvPr>
            <p:ph idx="1"/>
            <p:extLst>
              <p:ext uri="{D42A27DB-BD31-4B8C-83A1-F6EECF244321}">
                <p14:modId xmlns:p14="http://schemas.microsoft.com/office/powerpoint/2010/main" val="527307080"/>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48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CB152-2335-46C4-9250-20596FED910B}"/>
              </a:ext>
            </a:extLst>
          </p:cNvPr>
          <p:cNvSpPr>
            <a:spLocks noGrp="1"/>
          </p:cNvSpPr>
          <p:nvPr>
            <p:ph type="title"/>
          </p:nvPr>
        </p:nvSpPr>
        <p:spPr>
          <a:xfrm>
            <a:off x="838200" y="557189"/>
            <a:ext cx="3374136" cy="5567891"/>
          </a:xfrm>
        </p:spPr>
        <p:txBody>
          <a:bodyPr>
            <a:normAutofit/>
          </a:bodyPr>
          <a:lstStyle/>
          <a:p>
            <a:r>
              <a:rPr lang="en-US" sz="5200" b="1">
                <a:latin typeface="Calibri" panose="020F0502020204030204" pitchFamily="34" charset="0"/>
                <a:ea typeface="Calibri" panose="020F0502020204030204" pitchFamily="34" charset="0"/>
                <a:cs typeface="Times New Roman" panose="02020603050405020304" pitchFamily="18" charset="0"/>
              </a:rPr>
              <a:t>M</a:t>
            </a:r>
            <a:r>
              <a:rPr lang="en-US" sz="5200" b="1">
                <a:effectLst/>
                <a:latin typeface="Calibri" panose="020F0502020204030204" pitchFamily="34" charset="0"/>
                <a:ea typeface="Calibri" panose="020F0502020204030204" pitchFamily="34" charset="0"/>
                <a:cs typeface="Times New Roman" panose="02020603050405020304" pitchFamily="18" charset="0"/>
              </a:rPr>
              <a:t>ain ethos in our approach</a:t>
            </a:r>
            <a:endParaRPr lang="en-GB" sz="5200" b="1"/>
          </a:p>
        </p:txBody>
      </p:sp>
      <p:graphicFrame>
        <p:nvGraphicFramePr>
          <p:cNvPr id="6" name="Content Placeholder 2">
            <a:extLst>
              <a:ext uri="{FF2B5EF4-FFF2-40B4-BE49-F238E27FC236}">
                <a16:creationId xmlns:a16="http://schemas.microsoft.com/office/drawing/2014/main" id="{5B81377B-EFCE-D139-072C-641EBBED8BBA}"/>
              </a:ext>
            </a:extLst>
          </p:cNvPr>
          <p:cNvGraphicFramePr>
            <a:graphicFrameLocks noGrp="1"/>
          </p:cNvGraphicFramePr>
          <p:nvPr>
            <p:ph idx="1"/>
            <p:extLst>
              <p:ext uri="{D42A27DB-BD31-4B8C-83A1-F6EECF244321}">
                <p14:modId xmlns:p14="http://schemas.microsoft.com/office/powerpoint/2010/main" val="406875813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08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2">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AF04EF5-79C3-4930-9D08-34028B101279}"/>
              </a:ext>
            </a:extLst>
          </p:cNvPr>
          <p:cNvSpPr>
            <a:spLocks noGrp="1"/>
          </p:cNvSpPr>
          <p:nvPr>
            <p:ph type="title"/>
          </p:nvPr>
        </p:nvSpPr>
        <p:spPr>
          <a:xfrm>
            <a:off x="1000941" y="685801"/>
            <a:ext cx="3494859" cy="5491162"/>
          </a:xfrm>
        </p:spPr>
        <p:txBody>
          <a:bodyPr>
            <a:normAutofit/>
          </a:bodyPr>
          <a:lstStyle/>
          <a:p>
            <a:r>
              <a:rPr lang="en-US" b="1">
                <a:effectLst/>
                <a:latin typeface="Calibri" panose="020F0502020204030204" pitchFamily="34" charset="0"/>
                <a:ea typeface="Times New Roman" panose="02020603050405020304" pitchFamily="18" charset="0"/>
                <a:cs typeface="Calibri" panose="020F0502020204030204" pitchFamily="34" charset="0"/>
              </a:rPr>
              <a:t>Initial concerns and assumptions</a:t>
            </a:r>
            <a:br>
              <a:rPr lang="en-GB" b="1">
                <a:effectLst/>
                <a:latin typeface="Calibri" panose="020F0502020204030204" pitchFamily="34" charset="0"/>
                <a:ea typeface="Times New Roman" panose="02020603050405020304" pitchFamily="18" charset="0"/>
                <a:cs typeface="Calibri" panose="020F0502020204030204" pitchFamily="34" charset="0"/>
              </a:rPr>
            </a:br>
            <a:endParaRPr lang="en-GB">
              <a:latin typeface="Calibri" panose="020F0502020204030204" pitchFamily="34" charset="0"/>
              <a:cs typeface="Calibri" panose="020F0502020204030204" pitchFamily="34" charset="0"/>
            </a:endParaRPr>
          </a:p>
        </p:txBody>
      </p:sp>
      <p:graphicFrame>
        <p:nvGraphicFramePr>
          <p:cNvPr id="6" name="Content Placeholder 2">
            <a:extLst>
              <a:ext uri="{FF2B5EF4-FFF2-40B4-BE49-F238E27FC236}">
                <a16:creationId xmlns:a16="http://schemas.microsoft.com/office/drawing/2014/main" id="{3AB6406D-C629-71B1-2BA6-D6E5EF4077CC}"/>
              </a:ext>
            </a:extLst>
          </p:cNvPr>
          <p:cNvGraphicFramePr>
            <a:graphicFrameLocks noGrp="1"/>
          </p:cNvGraphicFramePr>
          <p:nvPr>
            <p:ph idx="1"/>
            <p:extLst>
              <p:ext uri="{D42A27DB-BD31-4B8C-83A1-F6EECF244321}">
                <p14:modId xmlns:p14="http://schemas.microsoft.com/office/powerpoint/2010/main" val="323205530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750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1009</Words>
  <Application>Microsoft Office PowerPoint</Application>
  <PresentationFormat>Widescreen</PresentationFormat>
  <Paragraphs>99</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Accessible Recruitment </vt:lpstr>
      <vt:lpstr>Inspiration </vt:lpstr>
      <vt:lpstr>Specific approaches</vt:lpstr>
      <vt:lpstr>Specific approaches</vt:lpstr>
      <vt:lpstr>Specific approaches</vt:lpstr>
      <vt:lpstr>Specific approaches</vt:lpstr>
      <vt:lpstr>We aimed to :</vt:lpstr>
      <vt:lpstr>Main ethos in our approach</vt:lpstr>
      <vt:lpstr>Initial concerns and assumptions </vt:lpstr>
      <vt:lpstr>Concerns mitigated by </vt:lpstr>
      <vt:lpstr>Interviewing Experience</vt:lpstr>
      <vt:lpstr>Feedback from other people</vt:lpstr>
      <vt:lpstr>Colleague's Experience </vt:lpstr>
      <vt:lpstr>Outcomes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Loughran, Helen</cp:lastModifiedBy>
  <cp:revision>8</cp:revision>
  <dcterms:created xsi:type="dcterms:W3CDTF">2022-11-04T12:46:02Z</dcterms:created>
  <dcterms:modified xsi:type="dcterms:W3CDTF">2022-11-18T10:04:00Z</dcterms:modified>
</cp:coreProperties>
</file>