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3" r:id="rId3"/>
    <p:sldId id="257" r:id="rId4"/>
    <p:sldId id="258" r:id="rId5"/>
    <p:sldId id="262" r:id="rId6"/>
    <p:sldId id="264" r:id="rId7"/>
    <p:sldId id="259" r:id="rId8"/>
    <p:sldId id="265" r:id="rId9"/>
    <p:sldId id="260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FA3025-21C1-DC8E-BAF7-D6AED9D88DF6}" v="217" dt="2020-11-27T13:36:10.348"/>
    <p1510:client id="{1727664F-C5B0-C3D8-AD22-2807CDE50134}" v="132" dt="2020-11-27T11:14:25.191"/>
    <p1510:client id="{28CDC166-D77B-78BE-2281-BD0F7226F90C}" v="92" dt="2020-11-18T12:03:08.037"/>
    <p1510:client id="{30113917-4522-5730-3A08-057C1C8D8535}" v="290" dt="2020-11-25T12:54:11.560"/>
    <p1510:client id="{4E912F90-9735-F218-C58C-4F63CE32B67C}" v="31" dt="2020-11-24T17:49:18.885"/>
    <p1510:client id="{64ABD97F-18F0-939E-6575-C404BCFF67B4}" v="44" dt="2020-11-24T19:02:49.542"/>
    <p1510:client id="{C5723126-AADC-4F5A-3079-D098D52263D3}" v="58" dt="2020-11-24T18:38:47.342"/>
    <p1510:client id="{CB87F8EC-0159-4A23-BF49-6F0A79FB83E0}" v="1236" dt="2020-11-18T12:00:50.213"/>
    <p1510:client id="{F2185191-535E-D6A2-2139-6350625889D0}" v="127" dt="2020-11-26T13:01:13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Percival" userId="S::laura.percival@bcu.ac.uk::fbf532b7-a3fb-406f-915e-6b6aa7f81d29" providerId="AD" clId="Web-{30113917-4522-5730-3A08-057C1C8D8535}"/>
    <pc:docChg chg="addSld modSld">
      <pc:chgData name="Laura Percival" userId="S::laura.percival@bcu.ac.uk::fbf532b7-a3fb-406f-915e-6b6aa7f81d29" providerId="AD" clId="Web-{30113917-4522-5730-3A08-057C1C8D8535}" dt="2020-11-25T12:54:11.560" v="287" actId="14100"/>
      <pc:docMkLst>
        <pc:docMk/>
      </pc:docMkLst>
      <pc:sldChg chg="addSp modSp">
        <pc:chgData name="Laura Percival" userId="S::laura.percival@bcu.ac.uk::fbf532b7-a3fb-406f-915e-6b6aa7f81d29" providerId="AD" clId="Web-{30113917-4522-5730-3A08-057C1C8D8535}" dt="2020-11-25T12:54:11.560" v="287" actId="14100"/>
        <pc:sldMkLst>
          <pc:docMk/>
          <pc:sldMk cId="109857222" sldId="256"/>
        </pc:sldMkLst>
        <pc:spChg chg="mod">
          <ac:chgData name="Laura Percival" userId="S::laura.percival@bcu.ac.uk::fbf532b7-a3fb-406f-915e-6b6aa7f81d29" providerId="AD" clId="Web-{30113917-4522-5730-3A08-057C1C8D8535}" dt="2020-11-25T12:48:14.285" v="250" actId="1076"/>
          <ac:spMkLst>
            <pc:docMk/>
            <pc:sldMk cId="109857222" sldId="256"/>
            <ac:spMk id="2" creationId="{00000000-0000-0000-0000-000000000000}"/>
          </ac:spMkLst>
        </pc:spChg>
        <pc:spChg chg="add mod">
          <ac:chgData name="Laura Percival" userId="S::laura.percival@bcu.ac.uk::fbf532b7-a3fb-406f-915e-6b6aa7f81d29" providerId="AD" clId="Web-{30113917-4522-5730-3A08-057C1C8D8535}" dt="2020-11-25T12:54:11.560" v="287" actId="14100"/>
          <ac:spMkLst>
            <pc:docMk/>
            <pc:sldMk cId="109857222" sldId="256"/>
            <ac:spMk id="3" creationId="{32D55216-0E95-4F1C-877F-81E33097C148}"/>
          </ac:spMkLst>
        </pc:spChg>
        <pc:picChg chg="mod">
          <ac:chgData name="Laura Percival" userId="S::laura.percival@bcu.ac.uk::fbf532b7-a3fb-406f-915e-6b6aa7f81d29" providerId="AD" clId="Web-{30113917-4522-5730-3A08-057C1C8D8535}" dt="2020-11-25T12:47:37.519" v="241" actId="1076"/>
          <ac:picMkLst>
            <pc:docMk/>
            <pc:sldMk cId="109857222" sldId="256"/>
            <ac:picMk id="5" creationId="{4A8F4EEF-4E94-4B3A-B59C-05E7F9821122}"/>
          </ac:picMkLst>
        </pc:picChg>
        <pc:picChg chg="mod">
          <ac:chgData name="Laura Percival" userId="S::laura.percival@bcu.ac.uk::fbf532b7-a3fb-406f-915e-6b6aa7f81d29" providerId="AD" clId="Web-{30113917-4522-5730-3A08-057C1C8D8535}" dt="2020-11-25T12:53:18.996" v="251"/>
          <ac:picMkLst>
            <pc:docMk/>
            <pc:sldMk cId="109857222" sldId="256"/>
            <ac:picMk id="123" creationId="{F07F81DE-3AA3-4FF5-936A-33310CECC51B}"/>
          </ac:picMkLst>
        </pc:picChg>
      </pc:sldChg>
      <pc:sldChg chg="addSp delSp modSp">
        <pc:chgData name="Laura Percival" userId="S::laura.percival@bcu.ac.uk::fbf532b7-a3fb-406f-915e-6b6aa7f81d29" providerId="AD" clId="Web-{30113917-4522-5730-3A08-057C1C8D8535}" dt="2020-11-25T12:46:20.048" v="239"/>
        <pc:sldMkLst>
          <pc:docMk/>
          <pc:sldMk cId="2928115523" sldId="257"/>
        </pc:sldMkLst>
        <pc:spChg chg="mod">
          <ac:chgData name="Laura Percival" userId="S::laura.percival@bcu.ac.uk::fbf532b7-a3fb-406f-915e-6b6aa7f81d29" providerId="AD" clId="Web-{30113917-4522-5730-3A08-057C1C8D8535}" dt="2020-11-25T12:46:20.048" v="239"/>
          <ac:spMkLst>
            <pc:docMk/>
            <pc:sldMk cId="2928115523" sldId="257"/>
            <ac:spMk id="2" creationId="{B8D3B801-8F0A-4BE5-A9F4-23E211F34636}"/>
          </ac:spMkLst>
        </pc:spChg>
        <pc:spChg chg="del">
          <ac:chgData name="Laura Percival" userId="S::laura.percival@bcu.ac.uk::fbf532b7-a3fb-406f-915e-6b6aa7f81d29" providerId="AD" clId="Web-{30113917-4522-5730-3A08-057C1C8D8535}" dt="2020-11-25T12:46:20.048" v="239"/>
          <ac:spMkLst>
            <pc:docMk/>
            <pc:sldMk cId="2928115523" sldId="257"/>
            <ac:spMk id="9" creationId="{3A7E003E-EE76-4207-A774-A645C37F1D27}"/>
          </ac:spMkLst>
        </pc:spChg>
        <pc:spChg chg="del">
          <ac:chgData name="Laura Percival" userId="S::laura.percival@bcu.ac.uk::fbf532b7-a3fb-406f-915e-6b6aa7f81d29" providerId="AD" clId="Web-{30113917-4522-5730-3A08-057C1C8D8535}" dt="2020-11-25T12:46:20.048" v="239"/>
          <ac:spMkLst>
            <pc:docMk/>
            <pc:sldMk cId="2928115523" sldId="257"/>
            <ac:spMk id="11" creationId="{FBD77573-9EF2-4C35-8285-A1CF6FBB0EA5}"/>
          </ac:spMkLst>
        </pc:spChg>
        <pc:spChg chg="add">
          <ac:chgData name="Laura Percival" userId="S::laura.percival@bcu.ac.uk::fbf532b7-a3fb-406f-915e-6b6aa7f81d29" providerId="AD" clId="Web-{30113917-4522-5730-3A08-057C1C8D8535}" dt="2020-11-25T12:46:20.048" v="239"/>
          <ac:spMkLst>
            <pc:docMk/>
            <pc:sldMk cId="2928115523" sldId="257"/>
            <ac:spMk id="16" creationId="{5D11FD0E-2D27-4A5A-949D-222E61ECBCC3}"/>
          </ac:spMkLst>
        </pc:spChg>
        <pc:spChg chg="add">
          <ac:chgData name="Laura Percival" userId="S::laura.percival@bcu.ac.uk::fbf532b7-a3fb-406f-915e-6b6aa7f81d29" providerId="AD" clId="Web-{30113917-4522-5730-3A08-057C1C8D8535}" dt="2020-11-25T12:46:20.048" v="239"/>
          <ac:spMkLst>
            <pc:docMk/>
            <pc:sldMk cId="2928115523" sldId="257"/>
            <ac:spMk id="18" creationId="{1BC8109F-B452-45EE-8BB3-65433C039601}"/>
          </ac:spMkLst>
        </pc:spChg>
        <pc:graphicFrameChg chg="mod modGraphic">
          <ac:chgData name="Laura Percival" userId="S::laura.percival@bcu.ac.uk::fbf532b7-a3fb-406f-915e-6b6aa7f81d29" providerId="AD" clId="Web-{30113917-4522-5730-3A08-057C1C8D8535}" dt="2020-11-25T12:46:20.048" v="239"/>
          <ac:graphicFrameMkLst>
            <pc:docMk/>
            <pc:sldMk cId="2928115523" sldId="257"/>
            <ac:graphicFrameMk id="5" creationId="{09DBC708-2217-4EEB-93B6-6585264B4A32}"/>
          </ac:graphicFrameMkLst>
        </pc:graphicFrameChg>
      </pc:sldChg>
      <pc:sldChg chg="addSp delSp modSp">
        <pc:chgData name="Laura Percival" userId="S::laura.percival@bcu.ac.uk::fbf532b7-a3fb-406f-915e-6b6aa7f81d29" providerId="AD" clId="Web-{30113917-4522-5730-3A08-057C1C8D8535}" dt="2020-11-25T11:42:56.597" v="185" actId="14100"/>
        <pc:sldMkLst>
          <pc:docMk/>
          <pc:sldMk cId="1194676178" sldId="259"/>
        </pc:sldMkLst>
        <pc:spChg chg="mod">
          <ac:chgData name="Laura Percival" userId="S::laura.percival@bcu.ac.uk::fbf532b7-a3fb-406f-915e-6b6aa7f81d29" providerId="AD" clId="Web-{30113917-4522-5730-3A08-057C1C8D8535}" dt="2020-11-25T11:42:22.127" v="179"/>
          <ac:spMkLst>
            <pc:docMk/>
            <pc:sldMk cId="1194676178" sldId="259"/>
            <ac:spMk id="2" creationId="{FDAD9407-90FA-49BD-BA19-E856E927EC17}"/>
          </ac:spMkLst>
        </pc:spChg>
        <pc:spChg chg="mod ord">
          <ac:chgData name="Laura Percival" userId="S::laura.percival@bcu.ac.uk::fbf532b7-a3fb-406f-915e-6b6aa7f81d29" providerId="AD" clId="Web-{30113917-4522-5730-3A08-057C1C8D8535}" dt="2020-11-25T11:42:56.597" v="185" actId="14100"/>
          <ac:spMkLst>
            <pc:docMk/>
            <pc:sldMk cId="1194676178" sldId="259"/>
            <ac:spMk id="3" creationId="{089897FA-26F2-4939-A538-A3101D1C8620}"/>
          </ac:spMkLst>
        </pc:spChg>
        <pc:spChg chg="add del">
          <ac:chgData name="Laura Percival" userId="S::laura.percival@bcu.ac.uk::fbf532b7-a3fb-406f-915e-6b6aa7f81d29" providerId="AD" clId="Web-{30113917-4522-5730-3A08-057C1C8D8535}" dt="2020-11-25T11:42:22.127" v="179"/>
          <ac:spMkLst>
            <pc:docMk/>
            <pc:sldMk cId="1194676178" sldId="259"/>
            <ac:spMk id="30" creationId="{99F1FFA9-D672-408C-9220-ADEEC6ABDD09}"/>
          </ac:spMkLst>
        </pc:spChg>
        <pc:spChg chg="add">
          <ac:chgData name="Laura Percival" userId="S::laura.percival@bcu.ac.uk::fbf532b7-a3fb-406f-915e-6b6aa7f81d29" providerId="AD" clId="Web-{30113917-4522-5730-3A08-057C1C8D8535}" dt="2020-11-25T11:42:22.127" v="179"/>
          <ac:spMkLst>
            <pc:docMk/>
            <pc:sldMk cId="1194676178" sldId="259"/>
            <ac:spMk id="32" creationId="{79BB35BC-D5C2-4C8B-A22A-A71E6191913B}"/>
          </ac:spMkLst>
        </pc:spChg>
        <pc:spChg chg="add del">
          <ac:chgData name="Laura Percival" userId="S::laura.percival@bcu.ac.uk::fbf532b7-a3fb-406f-915e-6b6aa7f81d29" providerId="AD" clId="Web-{30113917-4522-5730-3A08-057C1C8D8535}" dt="2020-11-25T11:42:22.127" v="178"/>
          <ac:spMkLst>
            <pc:docMk/>
            <pc:sldMk cId="1194676178" sldId="259"/>
            <ac:spMk id="35" creationId="{0E3596DD-156A-473E-9BB3-C6A29F7574E9}"/>
          </ac:spMkLst>
        </pc:spChg>
        <pc:spChg chg="add del">
          <ac:chgData name="Laura Percival" userId="S::laura.percival@bcu.ac.uk::fbf532b7-a3fb-406f-915e-6b6aa7f81d29" providerId="AD" clId="Web-{30113917-4522-5730-3A08-057C1C8D8535}" dt="2020-11-25T11:42:22.127" v="178"/>
          <ac:spMkLst>
            <pc:docMk/>
            <pc:sldMk cId="1194676178" sldId="259"/>
            <ac:spMk id="37" creationId="{2C46C4D6-C474-4E92-B52E-944C1118F7B6}"/>
          </ac:spMkLst>
        </pc:spChg>
        <pc:picChg chg="add del mod">
          <ac:chgData name="Laura Percival" userId="S::laura.percival@bcu.ac.uk::fbf532b7-a3fb-406f-915e-6b6aa7f81d29" providerId="AD" clId="Web-{30113917-4522-5730-3A08-057C1C8D8535}" dt="2020-11-25T11:41:35.298" v="174"/>
          <ac:picMkLst>
            <pc:docMk/>
            <pc:sldMk cId="1194676178" sldId="259"/>
            <ac:picMk id="4" creationId="{8469AB6F-D5D4-49D0-9FDE-FA7E2EA2ADA4}"/>
          </ac:picMkLst>
        </pc:picChg>
        <pc:picChg chg="add mod">
          <ac:chgData name="Laura Percival" userId="S::laura.percival@bcu.ac.uk::fbf532b7-a3fb-406f-915e-6b6aa7f81d29" providerId="AD" clId="Web-{30113917-4522-5730-3A08-057C1C8D8535}" dt="2020-11-25T11:42:22.127" v="179"/>
          <ac:picMkLst>
            <pc:docMk/>
            <pc:sldMk cId="1194676178" sldId="259"/>
            <ac:picMk id="5" creationId="{8F0D5CF9-67CA-4C25-B99B-6718EE6624CF}"/>
          </ac:picMkLst>
        </pc:picChg>
      </pc:sldChg>
      <pc:sldChg chg="addSp delSp modSp mod setBg">
        <pc:chgData name="Laura Percival" userId="S::laura.percival@bcu.ac.uk::fbf532b7-a3fb-406f-915e-6b6aa7f81d29" providerId="AD" clId="Web-{30113917-4522-5730-3A08-057C1C8D8535}" dt="2020-11-25T12:41:43.947" v="220" actId="20577"/>
        <pc:sldMkLst>
          <pc:docMk/>
          <pc:sldMk cId="1584262542" sldId="260"/>
        </pc:sldMkLst>
        <pc:spChg chg="mod">
          <ac:chgData name="Laura Percival" userId="S::laura.percival@bcu.ac.uk::fbf532b7-a3fb-406f-915e-6b6aa7f81d29" providerId="AD" clId="Web-{30113917-4522-5730-3A08-057C1C8D8535}" dt="2020-11-25T12:41:36.681" v="215"/>
          <ac:spMkLst>
            <pc:docMk/>
            <pc:sldMk cId="1584262542" sldId="260"/>
            <ac:spMk id="2" creationId="{752A53E9-6ABE-43AF-B798-9E145FD63DBB}"/>
          </ac:spMkLst>
        </pc:spChg>
        <pc:spChg chg="mod">
          <ac:chgData name="Laura Percival" userId="S::laura.percival@bcu.ac.uk::fbf532b7-a3fb-406f-915e-6b6aa7f81d29" providerId="AD" clId="Web-{30113917-4522-5730-3A08-057C1C8D8535}" dt="2020-11-25T12:41:43.947" v="220" actId="20577"/>
          <ac:spMkLst>
            <pc:docMk/>
            <pc:sldMk cId="1584262542" sldId="260"/>
            <ac:spMk id="3" creationId="{41EAC868-9505-40E2-A7E6-F511D3AF841C}"/>
          </ac:spMkLst>
        </pc:spChg>
        <pc:spChg chg="add del">
          <ac:chgData name="Laura Percival" userId="S::laura.percival@bcu.ac.uk::fbf532b7-a3fb-406f-915e-6b6aa7f81d29" providerId="AD" clId="Web-{30113917-4522-5730-3A08-057C1C8D8535}" dt="2020-11-25T12:40:45.055" v="209"/>
          <ac:spMkLst>
            <pc:docMk/>
            <pc:sldMk cId="1584262542" sldId="260"/>
            <ac:spMk id="10" creationId="{0E3596DD-156A-473E-9BB3-C6A29F7574E9}"/>
          </ac:spMkLst>
        </pc:spChg>
        <pc:spChg chg="add del">
          <ac:chgData name="Laura Percival" userId="S::laura.percival@bcu.ac.uk::fbf532b7-a3fb-406f-915e-6b6aa7f81d29" providerId="AD" clId="Web-{30113917-4522-5730-3A08-057C1C8D8535}" dt="2020-11-25T12:40:45.055" v="209"/>
          <ac:spMkLst>
            <pc:docMk/>
            <pc:sldMk cId="1584262542" sldId="260"/>
            <ac:spMk id="12" creationId="{A0DE92DF-4769-4DE9-93FD-EE31271850CA}"/>
          </ac:spMkLst>
        </pc:spChg>
        <pc:spChg chg="add del">
          <ac:chgData name="Laura Percival" userId="S::laura.percival@bcu.ac.uk::fbf532b7-a3fb-406f-915e-6b6aa7f81d29" providerId="AD" clId="Web-{30113917-4522-5730-3A08-057C1C8D8535}" dt="2020-11-25T12:41:36.697" v="216"/>
          <ac:spMkLst>
            <pc:docMk/>
            <pc:sldMk cId="1584262542" sldId="260"/>
            <ac:spMk id="17" creationId="{D009D6D5-DAC2-4A8B-A17A-E206B9012D09}"/>
          </ac:spMkLst>
        </pc:spChg>
        <pc:spChg chg="add">
          <ac:chgData name="Laura Percival" userId="S::laura.percival@bcu.ac.uk::fbf532b7-a3fb-406f-915e-6b6aa7f81d29" providerId="AD" clId="Web-{30113917-4522-5730-3A08-057C1C8D8535}" dt="2020-11-25T12:41:36.697" v="216"/>
          <ac:spMkLst>
            <pc:docMk/>
            <pc:sldMk cId="1584262542" sldId="260"/>
            <ac:spMk id="19" creationId="{D009D6D5-DAC2-4A8B-A17A-E206B9012D09}"/>
          </ac:spMkLst>
        </pc:spChg>
        <pc:spChg chg="add del">
          <ac:chgData name="Laura Percival" userId="S::laura.percival@bcu.ac.uk::fbf532b7-a3fb-406f-915e-6b6aa7f81d29" providerId="AD" clId="Web-{30113917-4522-5730-3A08-057C1C8D8535}" dt="2020-11-25T12:41:36.681" v="215"/>
          <ac:spMkLst>
            <pc:docMk/>
            <pc:sldMk cId="1584262542" sldId="260"/>
            <ac:spMk id="22" creationId="{94C5663A-0CE3-4AEE-B47E-FB68D9EBFE1A}"/>
          </ac:spMkLst>
        </pc:spChg>
        <pc:picChg chg="add del mod">
          <ac:chgData name="Laura Percival" userId="S::laura.percival@bcu.ac.uk::fbf532b7-a3fb-406f-915e-6b6aa7f81d29" providerId="AD" clId="Web-{30113917-4522-5730-3A08-057C1C8D8535}" dt="2020-11-25T12:36:40.220" v="195"/>
          <ac:picMkLst>
            <pc:docMk/>
            <pc:sldMk cId="1584262542" sldId="260"/>
            <ac:picMk id="4" creationId="{762B51BD-CB1A-4E7D-BAA7-DE78F6EDBDF6}"/>
          </ac:picMkLst>
        </pc:picChg>
        <pc:picChg chg="add del mod">
          <ac:chgData name="Laura Percival" userId="S::laura.percival@bcu.ac.uk::fbf532b7-a3fb-406f-915e-6b6aa7f81d29" providerId="AD" clId="Web-{30113917-4522-5730-3A08-057C1C8D8535}" dt="2020-11-25T12:40:16.398" v="207"/>
          <ac:picMkLst>
            <pc:docMk/>
            <pc:sldMk cId="1584262542" sldId="260"/>
            <ac:picMk id="5" creationId="{514221CE-FBCA-4494-99F1-8D11E329D095}"/>
          </ac:picMkLst>
        </pc:picChg>
        <pc:picChg chg="add del mod">
          <ac:chgData name="Laura Percival" userId="S::laura.percival@bcu.ac.uk::fbf532b7-a3fb-406f-915e-6b6aa7f81d29" providerId="AD" clId="Web-{30113917-4522-5730-3A08-057C1C8D8535}" dt="2020-11-25T12:41:02.649" v="211"/>
          <ac:picMkLst>
            <pc:docMk/>
            <pc:sldMk cId="1584262542" sldId="260"/>
            <ac:picMk id="6" creationId="{346FC0F3-948D-42F9-8554-6AE52072CC4E}"/>
          </ac:picMkLst>
        </pc:picChg>
        <pc:picChg chg="add mod">
          <ac:chgData name="Laura Percival" userId="S::laura.percival@bcu.ac.uk::fbf532b7-a3fb-406f-915e-6b6aa7f81d29" providerId="AD" clId="Web-{30113917-4522-5730-3A08-057C1C8D8535}" dt="2020-11-25T12:41:36.697" v="216"/>
          <ac:picMkLst>
            <pc:docMk/>
            <pc:sldMk cId="1584262542" sldId="260"/>
            <ac:picMk id="7" creationId="{49477A21-BB81-46D3-A682-7562451ADE46}"/>
          </ac:picMkLst>
        </pc:picChg>
      </pc:sldChg>
      <pc:sldChg chg="addSp delSp modSp mod setBg">
        <pc:chgData name="Laura Percival" userId="S::laura.percival@bcu.ac.uk::fbf532b7-a3fb-406f-915e-6b6aa7f81d29" providerId="AD" clId="Web-{30113917-4522-5730-3A08-057C1C8D8535}" dt="2020-11-25T12:45:54.453" v="238"/>
        <pc:sldMkLst>
          <pc:docMk/>
          <pc:sldMk cId="2721405551" sldId="261"/>
        </pc:sldMkLst>
        <pc:spChg chg="mod">
          <ac:chgData name="Laura Percival" userId="S::laura.percival@bcu.ac.uk::fbf532b7-a3fb-406f-915e-6b6aa7f81d29" providerId="AD" clId="Web-{30113917-4522-5730-3A08-057C1C8D8535}" dt="2020-11-25T12:41:59.854" v="222"/>
          <ac:spMkLst>
            <pc:docMk/>
            <pc:sldMk cId="2721405551" sldId="261"/>
            <ac:spMk id="2" creationId="{B87A565F-0D9F-44B7-A889-75332310A97D}"/>
          </ac:spMkLst>
        </pc:spChg>
        <pc:spChg chg="del mod">
          <ac:chgData name="Laura Percival" userId="S::laura.percival@bcu.ac.uk::fbf532b7-a3fb-406f-915e-6b6aa7f81d29" providerId="AD" clId="Web-{30113917-4522-5730-3A08-057C1C8D8535}" dt="2020-11-25T12:41:59.854" v="222"/>
          <ac:spMkLst>
            <pc:docMk/>
            <pc:sldMk cId="2721405551" sldId="261"/>
            <ac:spMk id="3" creationId="{2C72E44B-0E82-42C3-A2E6-7AB7B233B98C}"/>
          </ac:spMkLst>
        </pc:spChg>
        <pc:spChg chg="add">
          <ac:chgData name="Laura Percival" userId="S::laura.percival@bcu.ac.uk::fbf532b7-a3fb-406f-915e-6b6aa7f81d29" providerId="AD" clId="Web-{30113917-4522-5730-3A08-057C1C8D8535}" dt="2020-11-25T12:41:59.854" v="222"/>
          <ac:spMkLst>
            <pc:docMk/>
            <pc:sldMk cId="2721405551" sldId="261"/>
            <ac:spMk id="9" creationId="{92070828-E616-4355-9C8A-A1065032B27D}"/>
          </ac:spMkLst>
        </pc:spChg>
        <pc:spChg chg="add">
          <ac:chgData name="Laura Percival" userId="S::laura.percival@bcu.ac.uk::fbf532b7-a3fb-406f-915e-6b6aa7f81d29" providerId="AD" clId="Web-{30113917-4522-5730-3A08-057C1C8D8535}" dt="2020-11-25T12:41:59.854" v="222"/>
          <ac:spMkLst>
            <pc:docMk/>
            <pc:sldMk cId="2721405551" sldId="261"/>
            <ac:spMk id="11" creationId="{355161C6-1218-4EAF-A9E9-A319CFD760C9}"/>
          </ac:spMkLst>
        </pc:spChg>
        <pc:graphicFrameChg chg="add modGraphic">
          <ac:chgData name="Laura Percival" userId="S::laura.percival@bcu.ac.uk::fbf532b7-a3fb-406f-915e-6b6aa7f81d29" providerId="AD" clId="Web-{30113917-4522-5730-3A08-057C1C8D8535}" dt="2020-11-25T12:45:54.453" v="238"/>
          <ac:graphicFrameMkLst>
            <pc:docMk/>
            <pc:sldMk cId="2721405551" sldId="261"/>
            <ac:graphicFrameMk id="5" creationId="{CB4A33E9-613F-4E41-A0E0-347C596D51C9}"/>
          </ac:graphicFrameMkLst>
        </pc:graphicFrameChg>
      </pc:sldChg>
      <pc:sldChg chg="addSp delSp modSp new mod setBg">
        <pc:chgData name="Laura Percival" userId="S::laura.percival@bcu.ac.uk::fbf532b7-a3fb-406f-915e-6b6aa7f81d29" providerId="AD" clId="Web-{30113917-4522-5730-3A08-057C1C8D8535}" dt="2020-11-25T11:34:53.648" v="170" actId="1076"/>
        <pc:sldMkLst>
          <pc:docMk/>
          <pc:sldMk cId="3791731301" sldId="263"/>
        </pc:sldMkLst>
        <pc:spChg chg="mod">
          <ac:chgData name="Laura Percival" userId="S::laura.percival@bcu.ac.uk::fbf532b7-a3fb-406f-915e-6b6aa7f81d29" providerId="AD" clId="Web-{30113917-4522-5730-3A08-057C1C8D8535}" dt="2020-11-25T11:31:59.332" v="154"/>
          <ac:spMkLst>
            <pc:docMk/>
            <pc:sldMk cId="3791731301" sldId="263"/>
            <ac:spMk id="2" creationId="{EB44F4D8-95B3-47D3-BF8B-080A4500346E}"/>
          </ac:spMkLst>
        </pc:spChg>
        <pc:spChg chg="mod">
          <ac:chgData name="Laura Percival" userId="S::laura.percival@bcu.ac.uk::fbf532b7-a3fb-406f-915e-6b6aa7f81d29" providerId="AD" clId="Web-{30113917-4522-5730-3A08-057C1C8D8535}" dt="2020-11-25T11:33:56.225" v="165" actId="20577"/>
          <ac:spMkLst>
            <pc:docMk/>
            <pc:sldMk cId="3791731301" sldId="263"/>
            <ac:spMk id="3" creationId="{CC3E4720-640D-495C-9E2A-0CF0E42589CD}"/>
          </ac:spMkLst>
        </pc:spChg>
        <pc:spChg chg="add">
          <ac:chgData name="Laura Percival" userId="S::laura.percival@bcu.ac.uk::fbf532b7-a3fb-406f-915e-6b6aa7f81d29" providerId="AD" clId="Web-{30113917-4522-5730-3A08-057C1C8D8535}" dt="2020-11-25T11:31:59.332" v="154"/>
          <ac:spMkLst>
            <pc:docMk/>
            <pc:sldMk cId="3791731301" sldId="263"/>
            <ac:spMk id="9" creationId="{94C5663A-0CE3-4AEE-B47E-FB68D9EBFE1A}"/>
          </ac:spMkLst>
        </pc:spChg>
        <pc:picChg chg="add mod">
          <ac:chgData name="Laura Percival" userId="S::laura.percival@bcu.ac.uk::fbf532b7-a3fb-406f-915e-6b6aa7f81d29" providerId="AD" clId="Web-{30113917-4522-5730-3A08-057C1C8D8535}" dt="2020-11-25T11:34:02.116" v="168" actId="1076"/>
          <ac:picMkLst>
            <pc:docMk/>
            <pc:sldMk cId="3791731301" sldId="263"/>
            <ac:picMk id="4" creationId="{513D47A0-8DE9-44AA-9B72-9FD7B9EEC9EF}"/>
          </ac:picMkLst>
        </pc:picChg>
        <pc:picChg chg="add del mod">
          <ac:chgData name="Laura Percival" userId="S::laura.percival@bcu.ac.uk::fbf532b7-a3fb-406f-915e-6b6aa7f81d29" providerId="AD" clId="Web-{30113917-4522-5730-3A08-057C1C8D8535}" dt="2020-11-25T11:33:31.224" v="160"/>
          <ac:picMkLst>
            <pc:docMk/>
            <pc:sldMk cId="3791731301" sldId="263"/>
            <ac:picMk id="5" creationId="{F9572FA5-F34B-4C73-A0C5-A00C75E0CBEB}"/>
          </ac:picMkLst>
        </pc:picChg>
        <pc:picChg chg="add mod">
          <ac:chgData name="Laura Percival" userId="S::laura.percival@bcu.ac.uk::fbf532b7-a3fb-406f-915e-6b6aa7f81d29" providerId="AD" clId="Web-{30113917-4522-5730-3A08-057C1C8D8535}" dt="2020-11-25T11:34:53.648" v="170" actId="1076"/>
          <ac:picMkLst>
            <pc:docMk/>
            <pc:sldMk cId="3791731301" sldId="263"/>
            <ac:picMk id="6" creationId="{5AD5CB44-57C4-4B78-93F8-BF4F6A48211C}"/>
          </ac:picMkLst>
        </pc:picChg>
      </pc:sldChg>
    </pc:docChg>
  </pc:docChgLst>
  <pc:docChgLst>
    <pc:chgData name="Laura Percival" userId="S::laura.percival@bcu.ac.uk::fbf532b7-a3fb-406f-915e-6b6aa7f81d29" providerId="AD" clId="Web-{28CDC166-D77B-78BE-2281-BD0F7226F90C}"/>
    <pc:docChg chg="modSld">
      <pc:chgData name="Laura Percival" userId="S::laura.percival@bcu.ac.uk::fbf532b7-a3fb-406f-915e-6b6aa7f81d29" providerId="AD" clId="Web-{28CDC166-D77B-78BE-2281-BD0F7226F90C}" dt="2020-11-18T12:03:08.037" v="91" actId="20577"/>
      <pc:docMkLst>
        <pc:docMk/>
      </pc:docMkLst>
      <pc:sldChg chg="modSp">
        <pc:chgData name="Laura Percival" userId="S::laura.percival@bcu.ac.uk::fbf532b7-a3fb-406f-915e-6b6aa7f81d29" providerId="AD" clId="Web-{28CDC166-D77B-78BE-2281-BD0F7226F90C}" dt="2020-11-18T12:01:15.503" v="0" actId="20577"/>
        <pc:sldMkLst>
          <pc:docMk/>
          <pc:sldMk cId="1584262542" sldId="260"/>
        </pc:sldMkLst>
        <pc:spChg chg="mod">
          <ac:chgData name="Laura Percival" userId="S::laura.percival@bcu.ac.uk::fbf532b7-a3fb-406f-915e-6b6aa7f81d29" providerId="AD" clId="Web-{28CDC166-D77B-78BE-2281-BD0F7226F90C}" dt="2020-11-18T12:01:15.503" v="0" actId="20577"/>
          <ac:spMkLst>
            <pc:docMk/>
            <pc:sldMk cId="1584262542" sldId="260"/>
            <ac:spMk id="3" creationId="{41EAC868-9505-40E2-A7E6-F511D3AF841C}"/>
          </ac:spMkLst>
        </pc:spChg>
      </pc:sldChg>
      <pc:sldChg chg="modSp">
        <pc:chgData name="Laura Percival" userId="S::laura.percival@bcu.ac.uk::fbf532b7-a3fb-406f-915e-6b6aa7f81d29" providerId="AD" clId="Web-{28CDC166-D77B-78BE-2281-BD0F7226F90C}" dt="2020-11-18T12:03:06.318" v="89" actId="20577"/>
        <pc:sldMkLst>
          <pc:docMk/>
          <pc:sldMk cId="2721405551" sldId="261"/>
        </pc:sldMkLst>
        <pc:spChg chg="mod">
          <ac:chgData name="Laura Percival" userId="S::laura.percival@bcu.ac.uk::fbf532b7-a3fb-406f-915e-6b6aa7f81d29" providerId="AD" clId="Web-{28CDC166-D77B-78BE-2281-BD0F7226F90C}" dt="2020-11-18T12:03:06.318" v="89" actId="20577"/>
          <ac:spMkLst>
            <pc:docMk/>
            <pc:sldMk cId="2721405551" sldId="261"/>
            <ac:spMk id="3" creationId="{2C72E44B-0E82-42C3-A2E6-7AB7B233B98C}"/>
          </ac:spMkLst>
        </pc:spChg>
      </pc:sldChg>
    </pc:docChg>
  </pc:docChgLst>
  <pc:docChgLst>
    <pc:chgData name="Laura Percival" userId="S::laura.percival@bcu.ac.uk::fbf532b7-a3fb-406f-915e-6b6aa7f81d29" providerId="AD" clId="Web-{C5723126-AADC-4F5A-3079-D098D52263D3}"/>
    <pc:docChg chg="modSld">
      <pc:chgData name="Laura Percival" userId="S::laura.percival@bcu.ac.uk::fbf532b7-a3fb-406f-915e-6b6aa7f81d29" providerId="AD" clId="Web-{C5723126-AADC-4F5A-3079-D098D52263D3}" dt="2020-11-24T18:38:47.342" v="55" actId="14100"/>
      <pc:docMkLst>
        <pc:docMk/>
      </pc:docMkLst>
      <pc:sldChg chg="addSp delSp modSp mod setBg">
        <pc:chgData name="Laura Percival" userId="S::laura.percival@bcu.ac.uk::fbf532b7-a3fb-406f-915e-6b6aa7f81d29" providerId="AD" clId="Web-{C5723126-AADC-4F5A-3079-D098D52263D3}" dt="2020-11-24T18:38:47.342" v="55" actId="14100"/>
        <pc:sldMkLst>
          <pc:docMk/>
          <pc:sldMk cId="1194676178" sldId="259"/>
        </pc:sldMkLst>
        <pc:spChg chg="mod">
          <ac:chgData name="Laura Percival" userId="S::laura.percival@bcu.ac.uk::fbf532b7-a3fb-406f-915e-6b6aa7f81d29" providerId="AD" clId="Web-{C5723126-AADC-4F5A-3079-D098D52263D3}" dt="2020-11-24T18:38:22.170" v="49"/>
          <ac:spMkLst>
            <pc:docMk/>
            <pc:sldMk cId="1194676178" sldId="259"/>
            <ac:spMk id="2" creationId="{FDAD9407-90FA-49BD-BA19-E856E927EC17}"/>
          </ac:spMkLst>
        </pc:spChg>
        <pc:spChg chg="mod">
          <ac:chgData name="Laura Percival" userId="S::laura.percival@bcu.ac.uk::fbf532b7-a3fb-406f-915e-6b6aa7f81d29" providerId="AD" clId="Web-{C5723126-AADC-4F5A-3079-D098D52263D3}" dt="2020-11-24T18:38:47.342" v="55" actId="14100"/>
          <ac:spMkLst>
            <pc:docMk/>
            <pc:sldMk cId="1194676178" sldId="259"/>
            <ac:spMk id="3" creationId="{089897FA-26F2-4939-A538-A3101D1C8620}"/>
          </ac:spMkLst>
        </pc:spChg>
        <pc:spChg chg="add del">
          <ac:chgData name="Laura Percival" userId="S::laura.percival@bcu.ac.uk::fbf532b7-a3fb-406f-915e-6b6aa7f81d29" providerId="AD" clId="Web-{C5723126-AADC-4F5A-3079-D098D52263D3}" dt="2020-11-24T18:38:22.170" v="49"/>
          <ac:spMkLst>
            <pc:docMk/>
            <pc:sldMk cId="1194676178" sldId="259"/>
            <ac:spMk id="10" creationId="{D009D6D5-DAC2-4A8B-A17A-E206B9012D09}"/>
          </ac:spMkLst>
        </pc:spChg>
        <pc:spChg chg="add">
          <ac:chgData name="Laura Percival" userId="S::laura.percival@bcu.ac.uk::fbf532b7-a3fb-406f-915e-6b6aa7f81d29" providerId="AD" clId="Web-{C5723126-AADC-4F5A-3079-D098D52263D3}" dt="2020-11-24T18:38:22.170" v="49"/>
          <ac:spMkLst>
            <pc:docMk/>
            <pc:sldMk cId="1194676178" sldId="259"/>
            <ac:spMk id="15" creationId="{94C5663A-0CE3-4AEE-B47E-FB68D9EBFE1A}"/>
          </ac:spMkLst>
        </pc:spChg>
        <pc:picChg chg="add del mod">
          <ac:chgData name="Laura Percival" userId="S::laura.percival@bcu.ac.uk::fbf532b7-a3fb-406f-915e-6b6aa7f81d29" providerId="AD" clId="Web-{C5723126-AADC-4F5A-3079-D098D52263D3}" dt="2020-11-24T18:25:41.452" v="35"/>
          <ac:picMkLst>
            <pc:docMk/>
            <pc:sldMk cId="1194676178" sldId="259"/>
            <ac:picMk id="4" creationId="{EBEB5EE5-763B-4FF0-ABCF-0166702D1DEA}"/>
          </ac:picMkLst>
        </pc:picChg>
        <pc:picChg chg="add del mod">
          <ac:chgData name="Laura Percival" userId="S::laura.percival@bcu.ac.uk::fbf532b7-a3fb-406f-915e-6b6aa7f81d29" providerId="AD" clId="Web-{C5723126-AADC-4F5A-3079-D098D52263D3}" dt="2020-11-24T18:33:31.264" v="44"/>
          <ac:picMkLst>
            <pc:docMk/>
            <pc:sldMk cId="1194676178" sldId="259"/>
            <ac:picMk id="5" creationId="{B54F23CF-C78B-4ED5-9A71-489B1CBB5A0C}"/>
          </ac:picMkLst>
        </pc:picChg>
        <pc:picChg chg="add del mod">
          <ac:chgData name="Laura Percival" userId="S::laura.percival@bcu.ac.uk::fbf532b7-a3fb-406f-915e-6b6aa7f81d29" providerId="AD" clId="Web-{C5723126-AADC-4F5A-3079-D098D52263D3}" dt="2020-11-24T18:38:41.889" v="54"/>
          <ac:picMkLst>
            <pc:docMk/>
            <pc:sldMk cId="1194676178" sldId="259"/>
            <ac:picMk id="6" creationId="{235FE16B-5476-4C92-852E-8A27975B42F1}"/>
          </ac:picMkLst>
        </pc:picChg>
      </pc:sldChg>
      <pc:sldChg chg="modSp">
        <pc:chgData name="Laura Percival" userId="S::laura.percival@bcu.ac.uk::fbf532b7-a3fb-406f-915e-6b6aa7f81d29" providerId="AD" clId="Web-{C5723126-AADC-4F5A-3079-D098D52263D3}" dt="2020-11-24T18:20:06.156" v="31" actId="20577"/>
        <pc:sldMkLst>
          <pc:docMk/>
          <pc:sldMk cId="2744160127" sldId="262"/>
        </pc:sldMkLst>
        <pc:spChg chg="mod">
          <ac:chgData name="Laura Percival" userId="S::laura.percival@bcu.ac.uk::fbf532b7-a3fb-406f-915e-6b6aa7f81d29" providerId="AD" clId="Web-{C5723126-AADC-4F5A-3079-D098D52263D3}" dt="2020-11-24T18:20:06.156" v="31" actId="20577"/>
          <ac:spMkLst>
            <pc:docMk/>
            <pc:sldMk cId="2744160127" sldId="262"/>
            <ac:spMk id="3" creationId="{4D8A2A03-5E87-4A35-BB2D-790F8B6D8BAA}"/>
          </ac:spMkLst>
        </pc:spChg>
      </pc:sldChg>
    </pc:docChg>
  </pc:docChgLst>
  <pc:docChgLst>
    <pc:chgData name="Laura Percival" userId="S::laura.percival@bcu.ac.uk::fbf532b7-a3fb-406f-915e-6b6aa7f81d29" providerId="AD" clId="Web-{64ABD97F-18F0-939E-6575-C404BCFF67B4}"/>
    <pc:docChg chg="modSld">
      <pc:chgData name="Laura Percival" userId="S::laura.percival@bcu.ac.uk::fbf532b7-a3fb-406f-915e-6b6aa7f81d29" providerId="AD" clId="Web-{64ABD97F-18F0-939E-6575-C404BCFF67B4}" dt="2020-11-24T19:02:49.542" v="42"/>
      <pc:docMkLst>
        <pc:docMk/>
      </pc:docMkLst>
      <pc:sldChg chg="addSp delSp modSp">
        <pc:chgData name="Laura Percival" userId="S::laura.percival@bcu.ac.uk::fbf532b7-a3fb-406f-915e-6b6aa7f81d29" providerId="AD" clId="Web-{64ABD97F-18F0-939E-6575-C404BCFF67B4}" dt="2020-11-24T19:02:49.542" v="42"/>
        <pc:sldMkLst>
          <pc:docMk/>
          <pc:sldMk cId="1194676178" sldId="259"/>
        </pc:sldMkLst>
        <pc:spChg chg="mod">
          <ac:chgData name="Laura Percival" userId="S::laura.percival@bcu.ac.uk::fbf532b7-a3fb-406f-915e-6b6aa7f81d29" providerId="AD" clId="Web-{64ABD97F-18F0-939E-6575-C404BCFF67B4}" dt="2020-11-24T18:59:46.962" v="33"/>
          <ac:spMkLst>
            <pc:docMk/>
            <pc:sldMk cId="1194676178" sldId="259"/>
            <ac:spMk id="2" creationId="{FDAD9407-90FA-49BD-BA19-E856E927EC17}"/>
          </ac:spMkLst>
        </pc:spChg>
        <pc:spChg chg="mod">
          <ac:chgData name="Laura Percival" userId="S::laura.percival@bcu.ac.uk::fbf532b7-a3fb-406f-915e-6b6aa7f81d29" providerId="AD" clId="Web-{64ABD97F-18F0-939E-6575-C404BCFF67B4}" dt="2020-11-24T18:59:46.962" v="33"/>
          <ac:spMkLst>
            <pc:docMk/>
            <pc:sldMk cId="1194676178" sldId="259"/>
            <ac:spMk id="3" creationId="{089897FA-26F2-4939-A538-A3101D1C8620}"/>
          </ac:spMkLst>
        </pc:spChg>
        <pc:spChg chg="del">
          <ac:chgData name="Laura Percival" userId="S::laura.percival@bcu.ac.uk::fbf532b7-a3fb-406f-915e-6b6aa7f81d29" providerId="AD" clId="Web-{64ABD97F-18F0-939E-6575-C404BCFF67B4}" dt="2020-11-24T18:55:52.163" v="2"/>
          <ac:spMkLst>
            <pc:docMk/>
            <pc:sldMk cId="1194676178" sldId="259"/>
            <ac:spMk id="15" creationId="{94C5663A-0CE3-4AEE-B47E-FB68D9EBFE1A}"/>
          </ac:spMkLst>
        </pc:spChg>
        <pc:spChg chg="add del">
          <ac:chgData name="Laura Percival" userId="S::laura.percival@bcu.ac.uk::fbf532b7-a3fb-406f-915e-6b6aa7f81d29" providerId="AD" clId="Web-{64ABD97F-18F0-939E-6575-C404BCFF67B4}" dt="2020-11-24T18:58:20.508" v="19"/>
          <ac:spMkLst>
            <pc:docMk/>
            <pc:sldMk cId="1194676178" sldId="259"/>
            <ac:spMk id="20" creationId="{D009D6D5-DAC2-4A8B-A17A-E206B9012D09}"/>
          </ac:spMkLst>
        </pc:spChg>
        <pc:spChg chg="add del">
          <ac:chgData name="Laura Percival" userId="S::laura.percival@bcu.ac.uk::fbf532b7-a3fb-406f-915e-6b6aa7f81d29" providerId="AD" clId="Web-{64ABD97F-18F0-939E-6575-C404BCFF67B4}" dt="2020-11-24T18:59:46.962" v="33"/>
          <ac:spMkLst>
            <pc:docMk/>
            <pc:sldMk cId="1194676178" sldId="259"/>
            <ac:spMk id="25" creationId="{20E0B282-9AAD-4C2E-94A4-9833D3649BCE}"/>
          </ac:spMkLst>
        </pc:spChg>
        <pc:spChg chg="add">
          <ac:chgData name="Laura Percival" userId="S::laura.percival@bcu.ac.uk::fbf532b7-a3fb-406f-915e-6b6aa7f81d29" providerId="AD" clId="Web-{64ABD97F-18F0-939E-6575-C404BCFF67B4}" dt="2020-11-24T18:59:46.962" v="33"/>
          <ac:spMkLst>
            <pc:docMk/>
            <pc:sldMk cId="1194676178" sldId="259"/>
            <ac:spMk id="30" creationId="{99F1FFA9-D672-408C-9220-ADEEC6ABDD09}"/>
          </ac:spMkLst>
        </pc:spChg>
        <pc:picChg chg="add del mod">
          <ac:chgData name="Laura Percival" userId="S::laura.percival@bcu.ac.uk::fbf532b7-a3fb-406f-915e-6b6aa7f81d29" providerId="AD" clId="Web-{64ABD97F-18F0-939E-6575-C404BCFF67B4}" dt="2020-11-24T18:56:05.194" v="3"/>
          <ac:picMkLst>
            <pc:docMk/>
            <pc:sldMk cId="1194676178" sldId="259"/>
            <ac:picMk id="4" creationId="{835CE5A9-7EB8-4820-8313-845ACAB1B08A}"/>
          </ac:picMkLst>
        </pc:picChg>
        <pc:picChg chg="add del mod">
          <ac:chgData name="Laura Percival" userId="S::laura.percival@bcu.ac.uk::fbf532b7-a3fb-406f-915e-6b6aa7f81d29" providerId="AD" clId="Web-{64ABD97F-18F0-939E-6575-C404BCFF67B4}" dt="2020-11-24T18:59:32.712" v="31"/>
          <ac:picMkLst>
            <pc:docMk/>
            <pc:sldMk cId="1194676178" sldId="259"/>
            <ac:picMk id="5" creationId="{DC8E8D01-BCC2-4502-8DA6-70121D402051}"/>
          </ac:picMkLst>
        </pc:picChg>
        <pc:picChg chg="add del mod ord">
          <ac:chgData name="Laura Percival" userId="S::laura.percival@bcu.ac.uk::fbf532b7-a3fb-406f-915e-6b6aa7f81d29" providerId="AD" clId="Web-{64ABD97F-18F0-939E-6575-C404BCFF67B4}" dt="2020-11-24T19:02:48.714" v="41"/>
          <ac:picMkLst>
            <pc:docMk/>
            <pc:sldMk cId="1194676178" sldId="259"/>
            <ac:picMk id="6" creationId="{673B292D-ED34-4C9B-AE23-EB945F55C202}"/>
          </ac:picMkLst>
        </pc:picChg>
        <pc:picChg chg="add del mod ord">
          <ac:chgData name="Laura Percival" userId="S::laura.percival@bcu.ac.uk::fbf532b7-a3fb-406f-915e-6b6aa7f81d29" providerId="AD" clId="Web-{64ABD97F-18F0-939E-6575-C404BCFF67B4}" dt="2020-11-24T19:02:49.542" v="42"/>
          <ac:picMkLst>
            <pc:docMk/>
            <pc:sldMk cId="1194676178" sldId="259"/>
            <ac:picMk id="7" creationId="{0BAF5005-7D0A-4D20-AE18-911D2585A6C5}"/>
          </ac:picMkLst>
        </pc:picChg>
      </pc:sldChg>
    </pc:docChg>
  </pc:docChgLst>
  <pc:docChgLst>
    <pc:chgData name="Laura Percival" userId="S::laura.percival@bcu.ac.uk::fbf532b7-a3fb-406f-915e-6b6aa7f81d29" providerId="AD" clId="Web-{F2185191-535E-D6A2-2139-6350625889D0}"/>
    <pc:docChg chg="addSld modSld sldOrd">
      <pc:chgData name="Laura Percival" userId="S::laura.percival@bcu.ac.uk::fbf532b7-a3fb-406f-915e-6b6aa7f81d29" providerId="AD" clId="Web-{F2185191-535E-D6A2-2139-6350625889D0}" dt="2020-11-26T13:01:13.598" v="125" actId="1076"/>
      <pc:docMkLst>
        <pc:docMk/>
      </pc:docMkLst>
      <pc:sldChg chg="addSp delSp modSp">
        <pc:chgData name="Laura Percival" userId="S::laura.percival@bcu.ac.uk::fbf532b7-a3fb-406f-915e-6b6aa7f81d29" providerId="AD" clId="Web-{F2185191-535E-D6A2-2139-6350625889D0}" dt="2020-11-26T13:01:13.598" v="125" actId="1076"/>
        <pc:sldMkLst>
          <pc:docMk/>
          <pc:sldMk cId="1584262542" sldId="260"/>
        </pc:sldMkLst>
        <pc:spChg chg="mod">
          <ac:chgData name="Laura Percival" userId="S::laura.percival@bcu.ac.uk::fbf532b7-a3fb-406f-915e-6b6aa7f81d29" providerId="AD" clId="Web-{F2185191-535E-D6A2-2139-6350625889D0}" dt="2020-11-26T13:01:10.816" v="124" actId="1076"/>
          <ac:spMkLst>
            <pc:docMk/>
            <pc:sldMk cId="1584262542" sldId="260"/>
            <ac:spMk id="2" creationId="{752A53E9-6ABE-43AF-B798-9E145FD63DBB}"/>
          </ac:spMkLst>
        </pc:spChg>
        <pc:spChg chg="mod ord">
          <ac:chgData name="Laura Percival" userId="S::laura.percival@bcu.ac.uk::fbf532b7-a3fb-406f-915e-6b6aa7f81d29" providerId="AD" clId="Web-{F2185191-535E-D6A2-2139-6350625889D0}" dt="2020-11-26T13:01:13.598" v="125" actId="1076"/>
          <ac:spMkLst>
            <pc:docMk/>
            <pc:sldMk cId="1584262542" sldId="260"/>
            <ac:spMk id="3" creationId="{41EAC868-9505-40E2-A7E6-F511D3AF841C}"/>
          </ac:spMkLst>
        </pc:spChg>
        <pc:spChg chg="del">
          <ac:chgData name="Laura Percival" userId="S::laura.percival@bcu.ac.uk::fbf532b7-a3fb-406f-915e-6b6aa7f81d29" providerId="AD" clId="Web-{F2185191-535E-D6A2-2139-6350625889D0}" dt="2020-11-26T13:00:56.050" v="119"/>
          <ac:spMkLst>
            <pc:docMk/>
            <pc:sldMk cId="1584262542" sldId="260"/>
            <ac:spMk id="19" creationId="{D009D6D5-DAC2-4A8B-A17A-E206B9012D09}"/>
          </ac:spMkLst>
        </pc:spChg>
        <pc:spChg chg="add">
          <ac:chgData name="Laura Percival" userId="S::laura.percival@bcu.ac.uk::fbf532b7-a3fb-406f-915e-6b6aa7f81d29" providerId="AD" clId="Web-{F2185191-535E-D6A2-2139-6350625889D0}" dt="2020-11-26T13:00:56.050" v="119"/>
          <ac:spMkLst>
            <pc:docMk/>
            <pc:sldMk cId="1584262542" sldId="260"/>
            <ac:spMk id="24" creationId="{79BB35BC-D5C2-4C8B-A22A-A71E6191913B}"/>
          </ac:spMkLst>
        </pc:spChg>
        <pc:picChg chg="mod">
          <ac:chgData name="Laura Percival" userId="S::laura.percival@bcu.ac.uk::fbf532b7-a3fb-406f-915e-6b6aa7f81d29" providerId="AD" clId="Web-{F2185191-535E-D6A2-2139-6350625889D0}" dt="2020-11-26T13:00:56.050" v="119"/>
          <ac:picMkLst>
            <pc:docMk/>
            <pc:sldMk cId="1584262542" sldId="260"/>
            <ac:picMk id="7" creationId="{49477A21-BB81-46D3-A682-7562451ADE46}"/>
          </ac:picMkLst>
        </pc:picChg>
      </pc:sldChg>
      <pc:sldChg chg="modSp">
        <pc:chgData name="Laura Percival" userId="S::laura.percival@bcu.ac.uk::fbf532b7-a3fb-406f-915e-6b6aa7f81d29" providerId="AD" clId="Web-{F2185191-535E-D6A2-2139-6350625889D0}" dt="2020-11-26T13:00:33.095" v="118" actId="20577"/>
        <pc:sldMkLst>
          <pc:docMk/>
          <pc:sldMk cId="2721405551" sldId="261"/>
        </pc:sldMkLst>
        <pc:spChg chg="mod">
          <ac:chgData name="Laura Percival" userId="S::laura.percival@bcu.ac.uk::fbf532b7-a3fb-406f-915e-6b6aa7f81d29" providerId="AD" clId="Web-{F2185191-535E-D6A2-2139-6350625889D0}" dt="2020-11-26T12:59:16.481" v="74" actId="20577"/>
          <ac:spMkLst>
            <pc:docMk/>
            <pc:sldMk cId="2721405551" sldId="261"/>
            <ac:spMk id="2" creationId="{B87A565F-0D9F-44B7-A889-75332310A97D}"/>
          </ac:spMkLst>
        </pc:spChg>
        <pc:graphicFrameChg chg="modGraphic">
          <ac:chgData name="Laura Percival" userId="S::laura.percival@bcu.ac.uk::fbf532b7-a3fb-406f-915e-6b6aa7f81d29" providerId="AD" clId="Web-{F2185191-535E-D6A2-2139-6350625889D0}" dt="2020-11-26T13:00:33.095" v="118" actId="20577"/>
          <ac:graphicFrameMkLst>
            <pc:docMk/>
            <pc:sldMk cId="2721405551" sldId="261"/>
            <ac:graphicFrameMk id="5" creationId="{CB4A33E9-613F-4E41-A0E0-347C596D51C9}"/>
          </ac:graphicFrameMkLst>
        </pc:graphicFrameChg>
      </pc:sldChg>
      <pc:sldChg chg="addSp delSp modSp add ord replId">
        <pc:chgData name="Laura Percival" userId="S::laura.percival@bcu.ac.uk::fbf532b7-a3fb-406f-915e-6b6aa7f81d29" providerId="AD" clId="Web-{F2185191-535E-D6A2-2139-6350625889D0}" dt="2020-11-26T12:45:20.851" v="27" actId="1076"/>
        <pc:sldMkLst>
          <pc:docMk/>
          <pc:sldMk cId="2109986533" sldId="264"/>
        </pc:sldMkLst>
        <pc:spChg chg="mod">
          <ac:chgData name="Laura Percival" userId="S::laura.percival@bcu.ac.uk::fbf532b7-a3fb-406f-915e-6b6aa7f81d29" providerId="AD" clId="Web-{F2185191-535E-D6A2-2139-6350625889D0}" dt="2020-11-26T12:45:04.913" v="22" actId="1076"/>
          <ac:spMkLst>
            <pc:docMk/>
            <pc:sldMk cId="2109986533" sldId="264"/>
            <ac:spMk id="2" creationId="{1DA088EF-E0BF-4DC8-A921-C59E778FBC5E}"/>
          </ac:spMkLst>
        </pc:spChg>
        <pc:spChg chg="mod">
          <ac:chgData name="Laura Percival" userId="S::laura.percival@bcu.ac.uk::fbf532b7-a3fb-406f-915e-6b6aa7f81d29" providerId="AD" clId="Web-{F2185191-535E-D6A2-2139-6350625889D0}" dt="2020-11-26T12:45:20.851" v="27" actId="1076"/>
          <ac:spMkLst>
            <pc:docMk/>
            <pc:sldMk cId="2109986533" sldId="264"/>
            <ac:spMk id="3" creationId="{4D8A2A03-5E87-4A35-BB2D-790F8B6D8BAA}"/>
          </ac:spMkLst>
        </pc:spChg>
        <pc:spChg chg="add del">
          <ac:chgData name="Laura Percival" userId="S::laura.percival@bcu.ac.uk::fbf532b7-a3fb-406f-915e-6b6aa7f81d29" providerId="AD" clId="Web-{F2185191-535E-D6A2-2139-6350625889D0}" dt="2020-11-26T12:44:51.381" v="21"/>
          <ac:spMkLst>
            <pc:docMk/>
            <pc:sldMk cId="2109986533" sldId="264"/>
            <ac:spMk id="6" creationId="{79BB35BC-D5C2-4C8B-A22A-A71E6191913B}"/>
          </ac:spMkLst>
        </pc:spChg>
        <pc:spChg chg="add">
          <ac:chgData name="Laura Percival" userId="S::laura.percival@bcu.ac.uk::fbf532b7-a3fb-406f-915e-6b6aa7f81d29" providerId="AD" clId="Web-{F2185191-535E-D6A2-2139-6350625889D0}" dt="2020-11-26T12:44:51.381" v="21"/>
          <ac:spMkLst>
            <pc:docMk/>
            <pc:sldMk cId="2109986533" sldId="264"/>
            <ac:spMk id="8" creationId="{0E3596DD-156A-473E-9BB3-C6A29F7574E9}"/>
          </ac:spMkLst>
        </pc:spChg>
        <pc:spChg chg="add">
          <ac:chgData name="Laura Percival" userId="S::laura.percival@bcu.ac.uk::fbf532b7-a3fb-406f-915e-6b6aa7f81d29" providerId="AD" clId="Web-{F2185191-535E-D6A2-2139-6350625889D0}" dt="2020-11-26T12:44:51.381" v="21"/>
          <ac:spMkLst>
            <pc:docMk/>
            <pc:sldMk cId="2109986533" sldId="264"/>
            <ac:spMk id="9" creationId="{A0DE92DF-4769-4DE9-93FD-EE31271850CA}"/>
          </ac:spMkLst>
        </pc:spChg>
        <pc:spChg chg="add del">
          <ac:chgData name="Laura Percival" userId="S::laura.percival@bcu.ac.uk::fbf532b7-a3fb-406f-915e-6b6aa7f81d29" providerId="AD" clId="Web-{F2185191-535E-D6A2-2139-6350625889D0}" dt="2020-11-26T12:44:51.365" v="20"/>
          <ac:spMkLst>
            <pc:docMk/>
            <pc:sldMk cId="2109986533" sldId="264"/>
            <ac:spMk id="11" creationId="{0E3596DD-156A-473E-9BB3-C6A29F7574E9}"/>
          </ac:spMkLst>
        </pc:spChg>
        <pc:spChg chg="add del">
          <ac:chgData name="Laura Percival" userId="S::laura.percival@bcu.ac.uk::fbf532b7-a3fb-406f-915e-6b6aa7f81d29" providerId="AD" clId="Web-{F2185191-535E-D6A2-2139-6350625889D0}" dt="2020-11-26T12:44:51.365" v="20"/>
          <ac:spMkLst>
            <pc:docMk/>
            <pc:sldMk cId="2109986533" sldId="264"/>
            <ac:spMk id="13" creationId="{2C46C4D6-C474-4E92-B52E-944C1118F7B6}"/>
          </ac:spMkLst>
        </pc:spChg>
        <pc:picChg chg="mod ord">
          <ac:chgData name="Laura Percival" userId="S::laura.percival@bcu.ac.uk::fbf532b7-a3fb-406f-915e-6b6aa7f81d29" providerId="AD" clId="Web-{F2185191-535E-D6A2-2139-6350625889D0}" dt="2020-11-26T12:44:51.381" v="21"/>
          <ac:picMkLst>
            <pc:docMk/>
            <pc:sldMk cId="2109986533" sldId="264"/>
            <ac:picMk id="4" creationId="{38BC7644-9567-41ED-8B25-63B3F45F17C0}"/>
          </ac:picMkLst>
        </pc:picChg>
      </pc:sldChg>
      <pc:sldChg chg="addSp delSp modSp add replId">
        <pc:chgData name="Laura Percival" userId="S::laura.percival@bcu.ac.uk::fbf532b7-a3fb-406f-915e-6b6aa7f81d29" providerId="AD" clId="Web-{F2185191-535E-D6A2-2139-6350625889D0}" dt="2020-11-26T12:55:22.326" v="39" actId="20577"/>
        <pc:sldMkLst>
          <pc:docMk/>
          <pc:sldMk cId="2999892262" sldId="265"/>
        </pc:sldMkLst>
        <pc:spChg chg="mod">
          <ac:chgData name="Laura Percival" userId="S::laura.percival@bcu.ac.uk::fbf532b7-a3fb-406f-915e-6b6aa7f81d29" providerId="AD" clId="Web-{F2185191-535E-D6A2-2139-6350625889D0}" dt="2020-11-26T12:55:14.544" v="38"/>
          <ac:spMkLst>
            <pc:docMk/>
            <pc:sldMk cId="2999892262" sldId="265"/>
            <ac:spMk id="2" creationId="{FDAD9407-90FA-49BD-BA19-E856E927EC17}"/>
          </ac:spMkLst>
        </pc:spChg>
        <pc:spChg chg="mod">
          <ac:chgData name="Laura Percival" userId="S::laura.percival@bcu.ac.uk::fbf532b7-a3fb-406f-915e-6b6aa7f81d29" providerId="AD" clId="Web-{F2185191-535E-D6A2-2139-6350625889D0}" dt="2020-11-26T12:55:22.326" v="39" actId="20577"/>
          <ac:spMkLst>
            <pc:docMk/>
            <pc:sldMk cId="2999892262" sldId="265"/>
            <ac:spMk id="3" creationId="{089897FA-26F2-4939-A538-A3101D1C8620}"/>
          </ac:spMkLst>
        </pc:spChg>
        <pc:spChg chg="del">
          <ac:chgData name="Laura Percival" userId="S::laura.percival@bcu.ac.uk::fbf532b7-a3fb-406f-915e-6b6aa7f81d29" providerId="AD" clId="Web-{F2185191-535E-D6A2-2139-6350625889D0}" dt="2020-11-26T12:55:14.544" v="38"/>
          <ac:spMkLst>
            <pc:docMk/>
            <pc:sldMk cId="2999892262" sldId="265"/>
            <ac:spMk id="32" creationId="{79BB35BC-D5C2-4C8B-A22A-A71E6191913B}"/>
          </ac:spMkLst>
        </pc:spChg>
        <pc:spChg chg="add">
          <ac:chgData name="Laura Percival" userId="S::laura.percival@bcu.ac.uk::fbf532b7-a3fb-406f-915e-6b6aa7f81d29" providerId="AD" clId="Web-{F2185191-535E-D6A2-2139-6350625889D0}" dt="2020-11-26T12:55:14.544" v="38"/>
          <ac:spMkLst>
            <pc:docMk/>
            <pc:sldMk cId="2999892262" sldId="265"/>
            <ac:spMk id="37" creationId="{94C5663A-0CE3-4AEE-B47E-FB68D9EBFE1A}"/>
          </ac:spMkLst>
        </pc:spChg>
        <pc:picChg chg="mod ord">
          <ac:chgData name="Laura Percival" userId="S::laura.percival@bcu.ac.uk::fbf532b7-a3fb-406f-915e-6b6aa7f81d29" providerId="AD" clId="Web-{F2185191-535E-D6A2-2139-6350625889D0}" dt="2020-11-26T12:55:14.544" v="38"/>
          <ac:picMkLst>
            <pc:docMk/>
            <pc:sldMk cId="2999892262" sldId="265"/>
            <ac:picMk id="5" creationId="{8F0D5CF9-67CA-4C25-B99B-6718EE6624CF}"/>
          </ac:picMkLst>
        </pc:picChg>
      </pc:sldChg>
    </pc:docChg>
  </pc:docChgLst>
  <pc:docChgLst>
    <pc:chgData name="Laura Percival" userId="S::laura.percival@bcu.ac.uk::fbf532b7-a3fb-406f-915e-6b6aa7f81d29" providerId="AD" clId="Web-{06FA3025-21C1-DC8E-BAF7-D6AED9D88DF6}"/>
    <pc:docChg chg="addSld modSld">
      <pc:chgData name="Laura Percival" userId="S::laura.percival@bcu.ac.uk::fbf532b7-a3fb-406f-915e-6b6aa7f81d29" providerId="AD" clId="Web-{06FA3025-21C1-DC8E-BAF7-D6AED9D88DF6}" dt="2020-11-27T13:36:10.348" v="215" actId="20577"/>
      <pc:docMkLst>
        <pc:docMk/>
      </pc:docMkLst>
      <pc:sldChg chg="modSp">
        <pc:chgData name="Laura Percival" userId="S::laura.percival@bcu.ac.uk::fbf532b7-a3fb-406f-915e-6b6aa7f81d29" providerId="AD" clId="Web-{06FA3025-21C1-DC8E-BAF7-D6AED9D88DF6}" dt="2020-11-27T13:26:16.870" v="203" actId="20577"/>
        <pc:sldMkLst>
          <pc:docMk/>
          <pc:sldMk cId="109857222" sldId="256"/>
        </pc:sldMkLst>
        <pc:spChg chg="mod">
          <ac:chgData name="Laura Percival" userId="S::laura.percival@bcu.ac.uk::fbf532b7-a3fb-406f-915e-6b6aa7f81d29" providerId="AD" clId="Web-{06FA3025-21C1-DC8E-BAF7-D6AED9D88DF6}" dt="2020-11-27T13:26:16.870" v="20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Laura Percival" userId="S::laura.percival@bcu.ac.uk::fbf532b7-a3fb-406f-915e-6b6aa7f81d29" providerId="AD" clId="Web-{06FA3025-21C1-DC8E-BAF7-D6AED9D88DF6}" dt="2020-11-27T13:21:07.388" v="199" actId="20577"/>
          <ac:spMkLst>
            <pc:docMk/>
            <pc:sldMk cId="109857222" sldId="256"/>
            <ac:spMk id="3" creationId="{32D55216-0E95-4F1C-877F-81E33097C148}"/>
          </ac:spMkLst>
        </pc:spChg>
      </pc:sldChg>
      <pc:sldChg chg="modSp">
        <pc:chgData name="Laura Percival" userId="S::laura.percival@bcu.ac.uk::fbf532b7-a3fb-406f-915e-6b6aa7f81d29" providerId="AD" clId="Web-{06FA3025-21C1-DC8E-BAF7-D6AED9D88DF6}" dt="2020-11-27T13:36:10.348" v="215" actId="20577"/>
        <pc:sldMkLst>
          <pc:docMk/>
          <pc:sldMk cId="600365821" sldId="258"/>
        </pc:sldMkLst>
        <pc:spChg chg="mod">
          <ac:chgData name="Laura Percival" userId="S::laura.percival@bcu.ac.uk::fbf532b7-a3fb-406f-915e-6b6aa7f81d29" providerId="AD" clId="Web-{06FA3025-21C1-DC8E-BAF7-D6AED9D88DF6}" dt="2020-11-27T13:36:10.348" v="215" actId="20577"/>
          <ac:spMkLst>
            <pc:docMk/>
            <pc:sldMk cId="600365821" sldId="258"/>
            <ac:spMk id="3" creationId="{4D8A2A03-5E87-4A35-BB2D-790F8B6D8BAA}"/>
          </ac:spMkLst>
        </pc:spChg>
      </pc:sldChg>
      <pc:sldChg chg="modSp">
        <pc:chgData name="Laura Percival" userId="S::laura.percival@bcu.ac.uk::fbf532b7-a3fb-406f-915e-6b6aa7f81d29" providerId="AD" clId="Web-{06FA3025-21C1-DC8E-BAF7-D6AED9D88DF6}" dt="2020-11-27T11:37:18.387" v="104" actId="20577"/>
        <pc:sldMkLst>
          <pc:docMk/>
          <pc:sldMk cId="1584262542" sldId="260"/>
        </pc:sldMkLst>
        <pc:spChg chg="mod">
          <ac:chgData name="Laura Percival" userId="S::laura.percival@bcu.ac.uk::fbf532b7-a3fb-406f-915e-6b6aa7f81d29" providerId="AD" clId="Web-{06FA3025-21C1-DC8E-BAF7-D6AED9D88DF6}" dt="2020-11-27T11:37:18.387" v="104" actId="20577"/>
          <ac:spMkLst>
            <pc:docMk/>
            <pc:sldMk cId="1584262542" sldId="260"/>
            <ac:spMk id="3" creationId="{41EAC868-9505-40E2-A7E6-F511D3AF841C}"/>
          </ac:spMkLst>
        </pc:spChg>
      </pc:sldChg>
      <pc:sldChg chg="modSp">
        <pc:chgData name="Laura Percival" userId="S::laura.percival@bcu.ac.uk::fbf532b7-a3fb-406f-915e-6b6aa7f81d29" providerId="AD" clId="Web-{06FA3025-21C1-DC8E-BAF7-D6AED9D88DF6}" dt="2020-11-27T13:19:08.623" v="192" actId="20577"/>
        <pc:sldMkLst>
          <pc:docMk/>
          <pc:sldMk cId="2109986533" sldId="264"/>
        </pc:sldMkLst>
        <pc:spChg chg="mod">
          <ac:chgData name="Laura Percival" userId="S::laura.percival@bcu.ac.uk::fbf532b7-a3fb-406f-915e-6b6aa7f81d29" providerId="AD" clId="Web-{06FA3025-21C1-DC8E-BAF7-D6AED9D88DF6}" dt="2020-11-27T13:19:08.623" v="192" actId="20577"/>
          <ac:spMkLst>
            <pc:docMk/>
            <pc:sldMk cId="2109986533" sldId="264"/>
            <ac:spMk id="3" creationId="{4D8A2A03-5E87-4A35-BB2D-790F8B6D8BAA}"/>
          </ac:spMkLst>
        </pc:spChg>
      </pc:sldChg>
      <pc:sldChg chg="modSp">
        <pc:chgData name="Laura Percival" userId="S::laura.percival@bcu.ac.uk::fbf532b7-a3fb-406f-915e-6b6aa7f81d29" providerId="AD" clId="Web-{06FA3025-21C1-DC8E-BAF7-D6AED9D88DF6}" dt="2020-11-27T13:18:42.326" v="157" actId="20577"/>
        <pc:sldMkLst>
          <pc:docMk/>
          <pc:sldMk cId="2999892262" sldId="265"/>
        </pc:sldMkLst>
        <pc:spChg chg="mod">
          <ac:chgData name="Laura Percival" userId="S::laura.percival@bcu.ac.uk::fbf532b7-a3fb-406f-915e-6b6aa7f81d29" providerId="AD" clId="Web-{06FA3025-21C1-DC8E-BAF7-D6AED9D88DF6}" dt="2020-11-27T13:18:42.326" v="157" actId="20577"/>
          <ac:spMkLst>
            <pc:docMk/>
            <pc:sldMk cId="2999892262" sldId="265"/>
            <ac:spMk id="3" creationId="{089897FA-26F2-4939-A538-A3101D1C8620}"/>
          </ac:spMkLst>
        </pc:spChg>
      </pc:sldChg>
      <pc:sldChg chg="addSp delSp modSp new mod setBg">
        <pc:chgData name="Laura Percival" userId="S::laura.percival@bcu.ac.uk::fbf532b7-a3fb-406f-915e-6b6aa7f81d29" providerId="AD" clId="Web-{06FA3025-21C1-DC8E-BAF7-D6AED9D88DF6}" dt="2020-11-27T11:35:47.590" v="57" actId="1076"/>
        <pc:sldMkLst>
          <pc:docMk/>
          <pc:sldMk cId="3430524575" sldId="266"/>
        </pc:sldMkLst>
        <pc:spChg chg="mod">
          <ac:chgData name="Laura Percival" userId="S::laura.percival@bcu.ac.uk::fbf532b7-a3fb-406f-915e-6b6aa7f81d29" providerId="AD" clId="Web-{06FA3025-21C1-DC8E-BAF7-D6AED9D88DF6}" dt="2020-11-27T11:35:47.590" v="57" actId="1076"/>
          <ac:spMkLst>
            <pc:docMk/>
            <pc:sldMk cId="3430524575" sldId="266"/>
            <ac:spMk id="2" creationId="{5B8E6832-6C89-4542-B11C-A190B04EA55F}"/>
          </ac:spMkLst>
        </pc:spChg>
        <pc:spChg chg="del">
          <ac:chgData name="Laura Percival" userId="S::laura.percival@bcu.ac.uk::fbf532b7-a3fb-406f-915e-6b6aa7f81d29" providerId="AD" clId="Web-{06FA3025-21C1-DC8E-BAF7-D6AED9D88DF6}" dt="2020-11-27T11:32:55.248" v="18"/>
          <ac:spMkLst>
            <pc:docMk/>
            <pc:sldMk cId="3430524575" sldId="266"/>
            <ac:spMk id="3" creationId="{C33BD796-4E0E-48E1-A431-9E34BE7C1D55}"/>
          </ac:spMkLst>
        </pc:spChg>
        <pc:spChg chg="add del">
          <ac:chgData name="Laura Percival" userId="S::laura.percival@bcu.ac.uk::fbf532b7-a3fb-406f-915e-6b6aa7f81d29" providerId="AD" clId="Web-{06FA3025-21C1-DC8E-BAF7-D6AED9D88DF6}" dt="2020-11-27T11:34:30.200" v="21"/>
          <ac:spMkLst>
            <pc:docMk/>
            <pc:sldMk cId="3430524575" sldId="266"/>
            <ac:spMk id="8" creationId="{0D57E7FA-E8FC-45AC-868F-CDC8144939D6}"/>
          </ac:spMkLst>
        </pc:spChg>
        <pc:spChg chg="add del">
          <ac:chgData name="Laura Percival" userId="S::laura.percival@bcu.ac.uk::fbf532b7-a3fb-406f-915e-6b6aa7f81d29" providerId="AD" clId="Web-{06FA3025-21C1-DC8E-BAF7-D6AED9D88DF6}" dt="2020-11-27T11:34:30.200" v="21"/>
          <ac:spMkLst>
            <pc:docMk/>
            <pc:sldMk cId="3430524575" sldId="266"/>
            <ac:spMk id="10" creationId="{007891EC-4501-44ED-A8C8-B11B6DB767AB}"/>
          </ac:spMkLst>
        </pc:spChg>
        <pc:spChg chg="add">
          <ac:chgData name="Laura Percival" userId="S::laura.percival@bcu.ac.uk::fbf532b7-a3fb-406f-915e-6b6aa7f81d29" providerId="AD" clId="Web-{06FA3025-21C1-DC8E-BAF7-D6AED9D88DF6}" dt="2020-11-27T11:34:30.200" v="21"/>
          <ac:spMkLst>
            <pc:docMk/>
            <pc:sldMk cId="3430524575" sldId="266"/>
            <ac:spMk id="17" creationId="{0D57E7FA-E8FC-45AC-868F-CDC8144939D6}"/>
          </ac:spMkLst>
        </pc:spChg>
        <pc:spChg chg="add">
          <ac:chgData name="Laura Percival" userId="S::laura.percival@bcu.ac.uk::fbf532b7-a3fb-406f-915e-6b6aa7f81d29" providerId="AD" clId="Web-{06FA3025-21C1-DC8E-BAF7-D6AED9D88DF6}" dt="2020-11-27T11:34:30.200" v="21"/>
          <ac:spMkLst>
            <pc:docMk/>
            <pc:sldMk cId="3430524575" sldId="266"/>
            <ac:spMk id="19" creationId="{8F187B58-3857-4454-9C70-EFB475976F73}"/>
          </ac:spMkLst>
        </pc:spChg>
        <pc:spChg chg="add">
          <ac:chgData name="Laura Percival" userId="S::laura.percival@bcu.ac.uk::fbf532b7-a3fb-406f-915e-6b6aa7f81d29" providerId="AD" clId="Web-{06FA3025-21C1-DC8E-BAF7-D6AED9D88DF6}" dt="2020-11-27T11:34:30.200" v="21"/>
          <ac:spMkLst>
            <pc:docMk/>
            <pc:sldMk cId="3430524575" sldId="266"/>
            <ac:spMk id="21" creationId="{4C5418A4-3935-49EA-B51C-5DDCBFAA3952}"/>
          </ac:spMkLst>
        </pc:spChg>
        <pc:picChg chg="add mod">
          <ac:chgData name="Laura Percival" userId="S::laura.percival@bcu.ac.uk::fbf532b7-a3fb-406f-915e-6b6aa7f81d29" providerId="AD" clId="Web-{06FA3025-21C1-DC8E-BAF7-D6AED9D88DF6}" dt="2020-11-27T11:34:30.200" v="21"/>
          <ac:picMkLst>
            <pc:docMk/>
            <pc:sldMk cId="3430524575" sldId="266"/>
            <ac:picMk id="4" creationId="{481F0B7B-D2AB-4851-8026-7B2819A54AE1}"/>
          </ac:picMkLst>
        </pc:picChg>
        <pc:picChg chg="add mod">
          <ac:chgData name="Laura Percival" userId="S::laura.percival@bcu.ac.uk::fbf532b7-a3fb-406f-915e-6b6aa7f81d29" providerId="AD" clId="Web-{06FA3025-21C1-DC8E-BAF7-D6AED9D88DF6}" dt="2020-11-27T11:35:28.825" v="51" actId="1076"/>
          <ac:picMkLst>
            <pc:docMk/>
            <pc:sldMk cId="3430524575" sldId="266"/>
            <ac:picMk id="5" creationId="{F769DCD7-A16E-44B7-AF77-071194C6B74D}"/>
          </ac:picMkLst>
        </pc:picChg>
        <pc:cxnChg chg="add del">
          <ac:chgData name="Laura Percival" userId="S::laura.percival@bcu.ac.uk::fbf532b7-a3fb-406f-915e-6b6aa7f81d29" providerId="AD" clId="Web-{06FA3025-21C1-DC8E-BAF7-D6AED9D88DF6}" dt="2020-11-27T11:34:30.200" v="21"/>
          <ac:cxnSpMkLst>
            <pc:docMk/>
            <pc:sldMk cId="3430524575" sldId="266"/>
            <ac:cxnSpMk id="12" creationId="{34E5597F-CE67-4085-9548-E6A8036DA3BB}"/>
          </ac:cxnSpMkLst>
        </pc:cxnChg>
      </pc:sldChg>
    </pc:docChg>
  </pc:docChgLst>
  <pc:docChgLst>
    <pc:chgData name="Laura Percival" userId="S::laura.percival@bcu.ac.uk::fbf532b7-a3fb-406f-915e-6b6aa7f81d29" providerId="AD" clId="Web-{4E912F90-9735-F218-C58C-4F63CE32B67C}"/>
    <pc:docChg chg="addSld modSld">
      <pc:chgData name="Laura Percival" userId="S::laura.percival@bcu.ac.uk::fbf532b7-a3fb-406f-915e-6b6aa7f81d29" providerId="AD" clId="Web-{4E912F90-9735-F218-C58C-4F63CE32B67C}" dt="2020-11-24T17:49:18.885" v="29" actId="20577"/>
      <pc:docMkLst>
        <pc:docMk/>
      </pc:docMkLst>
      <pc:sldChg chg="addSp modSp mod setBg">
        <pc:chgData name="Laura Percival" userId="S::laura.percival@bcu.ac.uk::fbf532b7-a3fb-406f-915e-6b6aa7f81d29" providerId="AD" clId="Web-{4E912F90-9735-F218-C58C-4F63CE32B67C}" dt="2020-11-24T17:49:18.885" v="29" actId="20577"/>
        <pc:sldMkLst>
          <pc:docMk/>
          <pc:sldMk cId="600365821" sldId="258"/>
        </pc:sldMkLst>
        <pc:spChg chg="mod">
          <ac:chgData name="Laura Percival" userId="S::laura.percival@bcu.ac.uk::fbf532b7-a3fb-406f-915e-6b6aa7f81d29" providerId="AD" clId="Web-{4E912F90-9735-F218-C58C-4F63CE32B67C}" dt="2020-11-24T17:46:09.121" v="13" actId="1076"/>
          <ac:spMkLst>
            <pc:docMk/>
            <pc:sldMk cId="600365821" sldId="258"/>
            <ac:spMk id="2" creationId="{1DA088EF-E0BF-4DC8-A921-C59E778FBC5E}"/>
          </ac:spMkLst>
        </pc:spChg>
        <pc:spChg chg="mod ord">
          <ac:chgData name="Laura Percival" userId="S::laura.percival@bcu.ac.uk::fbf532b7-a3fb-406f-915e-6b6aa7f81d29" providerId="AD" clId="Web-{4E912F90-9735-F218-C58C-4F63CE32B67C}" dt="2020-11-24T17:49:18.885" v="29" actId="20577"/>
          <ac:spMkLst>
            <pc:docMk/>
            <pc:sldMk cId="600365821" sldId="258"/>
            <ac:spMk id="3" creationId="{4D8A2A03-5E87-4A35-BB2D-790F8B6D8BAA}"/>
          </ac:spMkLst>
        </pc:spChg>
        <pc:spChg chg="add">
          <ac:chgData name="Laura Percival" userId="S::laura.percival@bcu.ac.uk::fbf532b7-a3fb-406f-915e-6b6aa7f81d29" providerId="AD" clId="Web-{4E912F90-9735-F218-C58C-4F63CE32B67C}" dt="2020-11-24T17:45:09.652" v="3"/>
          <ac:spMkLst>
            <pc:docMk/>
            <pc:sldMk cId="600365821" sldId="258"/>
            <ac:spMk id="6" creationId="{79BB35BC-D5C2-4C8B-A22A-A71E6191913B}"/>
          </ac:spMkLst>
        </pc:spChg>
        <pc:picChg chg="add mod">
          <ac:chgData name="Laura Percival" userId="S::laura.percival@bcu.ac.uk::fbf532b7-a3fb-406f-915e-6b6aa7f81d29" providerId="AD" clId="Web-{4E912F90-9735-F218-C58C-4F63CE32B67C}" dt="2020-11-24T17:45:46.496" v="5" actId="1076"/>
          <ac:picMkLst>
            <pc:docMk/>
            <pc:sldMk cId="600365821" sldId="258"/>
            <ac:picMk id="4" creationId="{38BC7644-9567-41ED-8B25-63B3F45F17C0}"/>
          </ac:picMkLst>
        </pc:picChg>
      </pc:sldChg>
      <pc:sldChg chg="addSp delSp modSp add replId">
        <pc:chgData name="Laura Percival" userId="S::laura.percival@bcu.ac.uk::fbf532b7-a3fb-406f-915e-6b6aa7f81d29" providerId="AD" clId="Web-{4E912F90-9735-F218-C58C-4F63CE32B67C}" dt="2020-11-24T17:48:40.135" v="16"/>
        <pc:sldMkLst>
          <pc:docMk/>
          <pc:sldMk cId="2744160127" sldId="262"/>
        </pc:sldMkLst>
        <pc:spChg chg="mod">
          <ac:chgData name="Laura Percival" userId="S::laura.percival@bcu.ac.uk::fbf532b7-a3fb-406f-915e-6b6aa7f81d29" providerId="AD" clId="Web-{4E912F90-9735-F218-C58C-4F63CE32B67C}" dt="2020-11-24T17:48:40.135" v="16"/>
          <ac:spMkLst>
            <pc:docMk/>
            <pc:sldMk cId="2744160127" sldId="262"/>
            <ac:spMk id="2" creationId="{1DA088EF-E0BF-4DC8-A921-C59E778FBC5E}"/>
          </ac:spMkLst>
        </pc:spChg>
        <pc:spChg chg="mod">
          <ac:chgData name="Laura Percival" userId="S::laura.percival@bcu.ac.uk::fbf532b7-a3fb-406f-915e-6b6aa7f81d29" providerId="AD" clId="Web-{4E912F90-9735-F218-C58C-4F63CE32B67C}" dt="2020-11-24T17:48:40.135" v="16"/>
          <ac:spMkLst>
            <pc:docMk/>
            <pc:sldMk cId="2744160127" sldId="262"/>
            <ac:spMk id="3" creationId="{4D8A2A03-5E87-4A35-BB2D-790F8B6D8BAA}"/>
          </ac:spMkLst>
        </pc:spChg>
        <pc:spChg chg="del">
          <ac:chgData name="Laura Percival" userId="S::laura.percival@bcu.ac.uk::fbf532b7-a3fb-406f-915e-6b6aa7f81d29" providerId="AD" clId="Web-{4E912F90-9735-F218-C58C-4F63CE32B67C}" dt="2020-11-24T17:48:40.135" v="16"/>
          <ac:spMkLst>
            <pc:docMk/>
            <pc:sldMk cId="2744160127" sldId="262"/>
            <ac:spMk id="6" creationId="{79BB35BC-D5C2-4C8B-A22A-A71E6191913B}"/>
          </ac:spMkLst>
        </pc:spChg>
        <pc:spChg chg="add">
          <ac:chgData name="Laura Percival" userId="S::laura.percival@bcu.ac.uk::fbf532b7-a3fb-406f-915e-6b6aa7f81d29" providerId="AD" clId="Web-{4E912F90-9735-F218-C58C-4F63CE32B67C}" dt="2020-11-24T17:48:40.135" v="16"/>
          <ac:spMkLst>
            <pc:docMk/>
            <pc:sldMk cId="2744160127" sldId="262"/>
            <ac:spMk id="11" creationId="{D009D6D5-DAC2-4A8B-A17A-E206B9012D09}"/>
          </ac:spMkLst>
        </pc:spChg>
        <pc:picChg chg="mod ord">
          <ac:chgData name="Laura Percival" userId="S::laura.percival@bcu.ac.uk::fbf532b7-a3fb-406f-915e-6b6aa7f81d29" providerId="AD" clId="Web-{4E912F90-9735-F218-C58C-4F63CE32B67C}" dt="2020-11-24T17:48:40.135" v="16"/>
          <ac:picMkLst>
            <pc:docMk/>
            <pc:sldMk cId="2744160127" sldId="262"/>
            <ac:picMk id="4" creationId="{38BC7644-9567-41ED-8B25-63B3F45F17C0}"/>
          </ac:picMkLst>
        </pc:picChg>
      </pc:sldChg>
    </pc:docChg>
  </pc:docChgLst>
  <pc:docChgLst>
    <pc:chgData name="Laura Percival" userId="S::laura.percival@bcu.ac.uk::fbf532b7-a3fb-406f-915e-6b6aa7f81d29" providerId="AD" clId="Web-{CB87F8EC-0159-4A23-BF49-6F0A79FB83E0}"/>
    <pc:docChg chg="addSld delSld modSld addMainMaster delMainMaster">
      <pc:chgData name="Laura Percival" userId="S::laura.percival@bcu.ac.uk::fbf532b7-a3fb-406f-915e-6b6aa7f81d29" providerId="AD" clId="Web-{CB87F8EC-0159-4A23-BF49-6F0A79FB83E0}" dt="2020-11-18T12:00:50.213" v="1228" actId="20577"/>
      <pc:docMkLst>
        <pc:docMk/>
      </pc:docMkLst>
      <pc:sldChg chg="addSp delSp modSp mod setBg modClrScheme delAnim chgLayout">
        <pc:chgData name="Laura Percival" userId="S::laura.percival@bcu.ac.uk::fbf532b7-a3fb-406f-915e-6b6aa7f81d29" providerId="AD" clId="Web-{CB87F8EC-0159-4A23-BF49-6F0A79FB83E0}" dt="2020-11-18T10:53:01.419" v="49" actId="1076"/>
        <pc:sldMkLst>
          <pc:docMk/>
          <pc:sldMk cId="109857222" sldId="256"/>
        </pc:sldMkLst>
        <pc:spChg chg="mod">
          <ac:chgData name="Laura Percival" userId="S::laura.percival@bcu.ac.uk::fbf532b7-a3fb-406f-915e-6b6aa7f81d29" providerId="AD" clId="Web-{CB87F8EC-0159-4A23-BF49-6F0A79FB83E0}" dt="2020-11-18T10:52:27.653" v="36"/>
          <ac:spMkLst>
            <pc:docMk/>
            <pc:sldMk cId="109857222" sldId="256"/>
            <ac:spMk id="2" creationId="{00000000-0000-0000-0000-000000000000}"/>
          </ac:spMkLst>
        </pc:spChg>
        <pc:spChg chg="del mod">
          <ac:chgData name="Laura Percival" userId="S::laura.percival@bcu.ac.uk::fbf532b7-a3fb-406f-915e-6b6aa7f81d29" providerId="AD" clId="Web-{CB87F8EC-0159-4A23-BF49-6F0A79FB83E0}" dt="2020-11-18T10:52:38.247" v="4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Laura Percival" userId="S::laura.percival@bcu.ac.uk::fbf532b7-a3fb-406f-915e-6b6aa7f81d29" providerId="AD" clId="Web-{CB87F8EC-0159-4A23-BF49-6F0A79FB83E0}" dt="2020-11-18T10:52:09.231" v="34"/>
          <ac:spMkLst>
            <pc:docMk/>
            <pc:sldMk cId="109857222" sldId="256"/>
            <ac:spMk id="9" creationId="{58789E63-C78D-4210-8A38-DD6FB3B6BACD}"/>
          </ac:spMkLst>
        </pc:spChg>
        <pc:spChg chg="add del">
          <ac:chgData name="Laura Percival" userId="S::laura.percival@bcu.ac.uk::fbf532b7-a3fb-406f-915e-6b6aa7f81d29" providerId="AD" clId="Web-{CB87F8EC-0159-4A23-BF49-6F0A79FB83E0}" dt="2020-11-18T10:52:09.231" v="34"/>
          <ac:spMkLst>
            <pc:docMk/>
            <pc:sldMk cId="109857222" sldId="256"/>
            <ac:spMk id="11" creationId="{842F4AEA-2C7B-49E4-B7B3-0B05A5CA4388}"/>
          </ac:spMkLst>
        </pc:spChg>
        <pc:spChg chg="add del">
          <ac:chgData name="Laura Percival" userId="S::laura.percival@bcu.ac.uk::fbf532b7-a3fb-406f-915e-6b6aa7f81d29" providerId="AD" clId="Web-{CB87F8EC-0159-4A23-BF49-6F0A79FB83E0}" dt="2020-11-18T10:52:09.231" v="34"/>
          <ac:spMkLst>
            <pc:docMk/>
            <pc:sldMk cId="109857222" sldId="256"/>
            <ac:spMk id="13" creationId="{E1F9013C-5DCC-415A-9001-C17B427065AE}"/>
          </ac:spMkLst>
        </pc:spChg>
        <pc:spChg chg="add del">
          <ac:chgData name="Laura Percival" userId="S::laura.percival@bcu.ac.uk::fbf532b7-a3fb-406f-915e-6b6aa7f81d29" providerId="AD" clId="Web-{CB87F8EC-0159-4A23-BF49-6F0A79FB83E0}" dt="2020-11-18T10:52:27.653" v="36"/>
          <ac:spMkLst>
            <pc:docMk/>
            <pc:sldMk cId="109857222" sldId="256"/>
            <ac:spMk id="119" creationId="{4AA13AD3-0A4F-475A-BEBB-DEEFF5C096C3}"/>
          </ac:spMkLst>
        </pc:spChg>
        <pc:spChg chg="add del">
          <ac:chgData name="Laura Percival" userId="S::laura.percival@bcu.ac.uk::fbf532b7-a3fb-406f-915e-6b6aa7f81d29" providerId="AD" clId="Web-{CB87F8EC-0159-4A23-BF49-6F0A79FB83E0}" dt="2020-11-18T10:52:27.653" v="36"/>
          <ac:spMkLst>
            <pc:docMk/>
            <pc:sldMk cId="109857222" sldId="256"/>
            <ac:spMk id="121" creationId="{205BB74C-33FB-4335-8808-49E247F7BF75}"/>
          </ac:spMkLst>
        </pc:spChg>
        <pc:spChg chg="add">
          <ac:chgData name="Laura Percival" userId="S::laura.percival@bcu.ac.uk::fbf532b7-a3fb-406f-915e-6b6aa7f81d29" providerId="AD" clId="Web-{CB87F8EC-0159-4A23-BF49-6F0A79FB83E0}" dt="2020-11-18T10:52:27.653" v="36"/>
          <ac:spMkLst>
            <pc:docMk/>
            <pc:sldMk cId="109857222" sldId="256"/>
            <ac:spMk id="126" creationId="{F3CEB4D1-AA3F-4A8F-8207-6E71EC12C51C}"/>
          </ac:spMkLst>
        </pc:spChg>
        <pc:spChg chg="add">
          <ac:chgData name="Laura Percival" userId="S::laura.percival@bcu.ac.uk::fbf532b7-a3fb-406f-915e-6b6aa7f81d29" providerId="AD" clId="Web-{CB87F8EC-0159-4A23-BF49-6F0A79FB83E0}" dt="2020-11-18T10:52:27.653" v="36"/>
          <ac:spMkLst>
            <pc:docMk/>
            <pc:sldMk cId="109857222" sldId="256"/>
            <ac:spMk id="128" creationId="{EED8D03E-F375-4E67-B932-FF9B007BB420}"/>
          </ac:spMkLst>
        </pc:spChg>
        <pc:grpChg chg="add del">
          <ac:chgData name="Laura Percival" userId="S::laura.percival@bcu.ac.uk::fbf532b7-a3fb-406f-915e-6b6aa7f81d29" providerId="AD" clId="Web-{CB87F8EC-0159-4A23-BF49-6F0A79FB83E0}" dt="2020-11-18T10:52:09.231" v="34"/>
          <ac:grpSpMkLst>
            <pc:docMk/>
            <pc:sldMk cId="109857222" sldId="256"/>
            <ac:grpSpMk id="15" creationId="{5D430393-70B0-4A40-940D-5D7EFE0DDA4E}"/>
          </ac:grpSpMkLst>
        </pc:grpChg>
        <pc:picChg chg="add del mod ord">
          <ac:chgData name="Laura Percival" userId="S::laura.percival@bcu.ac.uk::fbf532b7-a3fb-406f-915e-6b6aa7f81d29" providerId="AD" clId="Web-{CB87F8EC-0159-4A23-BF49-6F0A79FB83E0}" dt="2020-11-18T10:52:22.887" v="35"/>
          <ac:picMkLst>
            <pc:docMk/>
            <pc:sldMk cId="109857222" sldId="256"/>
            <ac:picMk id="4" creationId="{3CA87D0D-2B03-474E-A328-BE83F96D6542}"/>
          </ac:picMkLst>
        </pc:picChg>
        <pc:picChg chg="add mod">
          <ac:chgData name="Laura Percival" userId="S::laura.percival@bcu.ac.uk::fbf532b7-a3fb-406f-915e-6b6aa7f81d29" providerId="AD" clId="Web-{CB87F8EC-0159-4A23-BF49-6F0A79FB83E0}" dt="2020-11-18T10:53:01.419" v="49" actId="1076"/>
          <ac:picMkLst>
            <pc:docMk/>
            <pc:sldMk cId="109857222" sldId="256"/>
            <ac:picMk id="5" creationId="{4A8F4EEF-4E94-4B3A-B59C-05E7F9821122}"/>
          </ac:picMkLst>
        </pc:picChg>
        <pc:picChg chg="add">
          <ac:chgData name="Laura Percival" userId="S::laura.percival@bcu.ac.uk::fbf532b7-a3fb-406f-915e-6b6aa7f81d29" providerId="AD" clId="Web-{CB87F8EC-0159-4A23-BF49-6F0A79FB83E0}" dt="2020-11-18T10:52:27.653" v="36"/>
          <ac:picMkLst>
            <pc:docMk/>
            <pc:sldMk cId="109857222" sldId="256"/>
            <ac:picMk id="123" creationId="{F07F81DE-3AA3-4FF5-936A-33310CECC51B}"/>
          </ac:picMkLst>
        </pc:picChg>
      </pc:sldChg>
      <pc:sldChg chg="addSp delSp modSp new mod setBg">
        <pc:chgData name="Laura Percival" userId="S::laura.percival@bcu.ac.uk::fbf532b7-a3fb-406f-915e-6b6aa7f81d29" providerId="AD" clId="Web-{CB87F8EC-0159-4A23-BF49-6F0A79FB83E0}" dt="2020-11-18T11:02:35.651" v="172" actId="20577"/>
        <pc:sldMkLst>
          <pc:docMk/>
          <pc:sldMk cId="2928115523" sldId="257"/>
        </pc:sldMkLst>
        <pc:spChg chg="mod">
          <ac:chgData name="Laura Percival" userId="S::laura.percival@bcu.ac.uk::fbf532b7-a3fb-406f-915e-6b6aa7f81d29" providerId="AD" clId="Web-{CB87F8EC-0159-4A23-BF49-6F0A79FB83E0}" dt="2020-11-18T10:59:09.849" v="127"/>
          <ac:spMkLst>
            <pc:docMk/>
            <pc:sldMk cId="2928115523" sldId="257"/>
            <ac:spMk id="2" creationId="{B8D3B801-8F0A-4BE5-A9F4-23E211F34636}"/>
          </ac:spMkLst>
        </pc:spChg>
        <pc:spChg chg="del mod">
          <ac:chgData name="Laura Percival" userId="S::laura.percival@bcu.ac.uk::fbf532b7-a3fb-406f-915e-6b6aa7f81d29" providerId="AD" clId="Web-{CB87F8EC-0159-4A23-BF49-6F0A79FB83E0}" dt="2020-11-18T10:59:09.849" v="127"/>
          <ac:spMkLst>
            <pc:docMk/>
            <pc:sldMk cId="2928115523" sldId="257"/>
            <ac:spMk id="3" creationId="{9CE63983-A2A7-4087-9718-BD35840742E7}"/>
          </ac:spMkLst>
        </pc:spChg>
        <pc:spChg chg="add">
          <ac:chgData name="Laura Percival" userId="S::laura.percival@bcu.ac.uk::fbf532b7-a3fb-406f-915e-6b6aa7f81d29" providerId="AD" clId="Web-{CB87F8EC-0159-4A23-BF49-6F0A79FB83E0}" dt="2020-11-18T10:59:09.849" v="127"/>
          <ac:spMkLst>
            <pc:docMk/>
            <pc:sldMk cId="2928115523" sldId="257"/>
            <ac:spMk id="9" creationId="{3A7E003E-EE76-4207-A774-A645C37F1D27}"/>
          </ac:spMkLst>
        </pc:spChg>
        <pc:spChg chg="add">
          <ac:chgData name="Laura Percival" userId="S::laura.percival@bcu.ac.uk::fbf532b7-a3fb-406f-915e-6b6aa7f81d29" providerId="AD" clId="Web-{CB87F8EC-0159-4A23-BF49-6F0A79FB83E0}" dt="2020-11-18T10:59:09.849" v="127"/>
          <ac:spMkLst>
            <pc:docMk/>
            <pc:sldMk cId="2928115523" sldId="257"/>
            <ac:spMk id="11" creationId="{FBD77573-9EF2-4C35-8285-A1CF6FBB0EA5}"/>
          </ac:spMkLst>
        </pc:spChg>
        <pc:graphicFrameChg chg="add modGraphic">
          <ac:chgData name="Laura Percival" userId="S::laura.percival@bcu.ac.uk::fbf532b7-a3fb-406f-915e-6b6aa7f81d29" providerId="AD" clId="Web-{CB87F8EC-0159-4A23-BF49-6F0A79FB83E0}" dt="2020-11-18T11:02:35.651" v="172" actId="20577"/>
          <ac:graphicFrameMkLst>
            <pc:docMk/>
            <pc:sldMk cId="2928115523" sldId="257"/>
            <ac:graphicFrameMk id="5" creationId="{09DBC708-2217-4EEB-93B6-6585264B4A32}"/>
          </ac:graphicFrameMkLst>
        </pc:graphicFrameChg>
      </pc:sldChg>
      <pc:sldChg chg="addSp delSp modSp new mod setBg">
        <pc:chgData name="Laura Percival" userId="S::laura.percival@bcu.ac.uk::fbf532b7-a3fb-406f-915e-6b6aa7f81d29" providerId="AD" clId="Web-{CB87F8EC-0159-4A23-BF49-6F0A79FB83E0}" dt="2020-11-18T11:53:51.204" v="1204" actId="20577"/>
        <pc:sldMkLst>
          <pc:docMk/>
          <pc:sldMk cId="600365821" sldId="258"/>
        </pc:sldMkLst>
        <pc:spChg chg="mod">
          <ac:chgData name="Laura Percival" userId="S::laura.percival@bcu.ac.uk::fbf532b7-a3fb-406f-915e-6b6aa7f81d29" providerId="AD" clId="Web-{CB87F8EC-0159-4A23-BF49-6F0A79FB83E0}" dt="2020-11-18T11:24:11.805" v="766"/>
          <ac:spMkLst>
            <pc:docMk/>
            <pc:sldMk cId="600365821" sldId="258"/>
            <ac:spMk id="2" creationId="{1DA088EF-E0BF-4DC8-A921-C59E778FBC5E}"/>
          </ac:spMkLst>
        </pc:spChg>
        <pc:spChg chg="add del mod">
          <ac:chgData name="Laura Percival" userId="S::laura.percival@bcu.ac.uk::fbf532b7-a3fb-406f-915e-6b6aa7f81d29" providerId="AD" clId="Web-{CB87F8EC-0159-4A23-BF49-6F0A79FB83E0}" dt="2020-11-18T11:53:51.204" v="1204" actId="20577"/>
          <ac:spMkLst>
            <pc:docMk/>
            <pc:sldMk cId="600365821" sldId="258"/>
            <ac:spMk id="3" creationId="{4D8A2A03-5E87-4A35-BB2D-790F8B6D8BAA}"/>
          </ac:spMkLst>
        </pc:spChg>
        <pc:spChg chg="add del">
          <ac:chgData name="Laura Percival" userId="S::laura.percival@bcu.ac.uk::fbf532b7-a3fb-406f-915e-6b6aa7f81d29" providerId="AD" clId="Web-{CB87F8EC-0159-4A23-BF49-6F0A79FB83E0}" dt="2020-11-18T11:24:11.805" v="766"/>
          <ac:spMkLst>
            <pc:docMk/>
            <pc:sldMk cId="600365821" sldId="258"/>
            <ac:spMk id="9" creationId="{F51C78D6-FC55-4C2E-9A7C-F85EEA280AA5}"/>
          </ac:spMkLst>
        </pc:spChg>
        <pc:spChg chg="add del">
          <ac:chgData name="Laura Percival" userId="S::laura.percival@bcu.ac.uk::fbf532b7-a3fb-406f-915e-6b6aa7f81d29" providerId="AD" clId="Web-{CB87F8EC-0159-4A23-BF49-6F0A79FB83E0}" dt="2020-11-18T11:24:11.805" v="766"/>
          <ac:spMkLst>
            <pc:docMk/>
            <pc:sldMk cId="600365821" sldId="258"/>
            <ac:spMk id="11" creationId="{C926ABA4-C8CE-4D75-AC96-BAC602AFF538}"/>
          </ac:spMkLst>
        </pc:spChg>
        <pc:graphicFrameChg chg="add del">
          <ac:chgData name="Laura Percival" userId="S::laura.percival@bcu.ac.uk::fbf532b7-a3fb-406f-915e-6b6aa7f81d29" providerId="AD" clId="Web-{CB87F8EC-0159-4A23-BF49-6F0A79FB83E0}" dt="2020-11-18T11:24:11.805" v="766"/>
          <ac:graphicFrameMkLst>
            <pc:docMk/>
            <pc:sldMk cId="600365821" sldId="258"/>
            <ac:graphicFrameMk id="5" creationId="{9D800BA5-10A3-4709-BC76-8973F7245978}"/>
          </ac:graphicFrameMkLst>
        </pc:graphicFrameChg>
      </pc:sldChg>
      <pc:sldChg chg="modSp new">
        <pc:chgData name="Laura Percival" userId="S::laura.percival@bcu.ac.uk::fbf532b7-a3fb-406f-915e-6b6aa7f81d29" providerId="AD" clId="Web-{CB87F8EC-0159-4A23-BF49-6F0A79FB83E0}" dt="2020-11-18T12:00:37.010" v="1224" actId="20577"/>
        <pc:sldMkLst>
          <pc:docMk/>
          <pc:sldMk cId="1194676178" sldId="259"/>
        </pc:sldMkLst>
        <pc:spChg chg="mod">
          <ac:chgData name="Laura Percival" userId="S::laura.percival@bcu.ac.uk::fbf532b7-a3fb-406f-915e-6b6aa7f81d29" providerId="AD" clId="Web-{CB87F8EC-0159-4A23-BF49-6F0A79FB83E0}" dt="2020-11-18T11:09:54.567" v="368" actId="20577"/>
          <ac:spMkLst>
            <pc:docMk/>
            <pc:sldMk cId="1194676178" sldId="259"/>
            <ac:spMk id="2" creationId="{FDAD9407-90FA-49BD-BA19-E856E927EC17}"/>
          </ac:spMkLst>
        </pc:spChg>
        <pc:spChg chg="mod">
          <ac:chgData name="Laura Percival" userId="S::laura.percival@bcu.ac.uk::fbf532b7-a3fb-406f-915e-6b6aa7f81d29" providerId="AD" clId="Web-{CB87F8EC-0159-4A23-BF49-6F0A79FB83E0}" dt="2020-11-18T12:00:37.010" v="1224" actId="20577"/>
          <ac:spMkLst>
            <pc:docMk/>
            <pc:sldMk cId="1194676178" sldId="259"/>
            <ac:spMk id="3" creationId="{089897FA-26F2-4939-A538-A3101D1C8620}"/>
          </ac:spMkLst>
        </pc:spChg>
      </pc:sldChg>
      <pc:sldChg chg="modSp new">
        <pc:chgData name="Laura Percival" userId="S::laura.percival@bcu.ac.uk::fbf532b7-a3fb-406f-915e-6b6aa7f81d29" providerId="AD" clId="Web-{CB87F8EC-0159-4A23-BF49-6F0A79FB83E0}" dt="2020-11-18T12:00:49.182" v="1226" actId="20577"/>
        <pc:sldMkLst>
          <pc:docMk/>
          <pc:sldMk cId="1584262542" sldId="260"/>
        </pc:sldMkLst>
        <pc:spChg chg="mod">
          <ac:chgData name="Laura Percival" userId="S::laura.percival@bcu.ac.uk::fbf532b7-a3fb-406f-915e-6b6aa7f81d29" providerId="AD" clId="Web-{CB87F8EC-0159-4A23-BF49-6F0A79FB83E0}" dt="2020-11-18T11:17:15.577" v="648" actId="20577"/>
          <ac:spMkLst>
            <pc:docMk/>
            <pc:sldMk cId="1584262542" sldId="260"/>
            <ac:spMk id="2" creationId="{752A53E9-6ABE-43AF-B798-9E145FD63DBB}"/>
          </ac:spMkLst>
        </pc:spChg>
        <pc:spChg chg="mod">
          <ac:chgData name="Laura Percival" userId="S::laura.percival@bcu.ac.uk::fbf532b7-a3fb-406f-915e-6b6aa7f81d29" providerId="AD" clId="Web-{CB87F8EC-0159-4A23-BF49-6F0A79FB83E0}" dt="2020-11-18T12:00:49.182" v="1226" actId="20577"/>
          <ac:spMkLst>
            <pc:docMk/>
            <pc:sldMk cId="1584262542" sldId="260"/>
            <ac:spMk id="3" creationId="{41EAC868-9505-40E2-A7E6-F511D3AF841C}"/>
          </ac:spMkLst>
        </pc:spChg>
      </pc:sldChg>
      <pc:sldChg chg="new del">
        <pc:chgData name="Laura Percival" userId="S::laura.percival@bcu.ac.uk::fbf532b7-a3fb-406f-915e-6b6aa7f81d29" providerId="AD" clId="Web-{CB87F8EC-0159-4A23-BF49-6F0A79FB83E0}" dt="2020-11-18T11:23:10.694" v="764"/>
        <pc:sldMkLst>
          <pc:docMk/>
          <pc:sldMk cId="1981405115" sldId="261"/>
        </pc:sldMkLst>
      </pc:sldChg>
      <pc:sldChg chg="modSp new del">
        <pc:chgData name="Laura Percival" userId="S::laura.percival@bcu.ac.uk::fbf532b7-a3fb-406f-915e-6b6aa7f81d29" providerId="AD" clId="Web-{CB87F8EC-0159-4A23-BF49-6F0A79FB83E0}" dt="2020-11-18T11:48:10.165" v="874"/>
        <pc:sldMkLst>
          <pc:docMk/>
          <pc:sldMk cId="1990915565" sldId="261"/>
        </pc:sldMkLst>
        <pc:spChg chg="mod">
          <ac:chgData name="Laura Percival" userId="S::laura.percival@bcu.ac.uk::fbf532b7-a3fb-406f-915e-6b6aa7f81d29" providerId="AD" clId="Web-{CB87F8EC-0159-4A23-BF49-6F0A79FB83E0}" dt="2020-11-18T11:25:06.509" v="792" actId="20577"/>
          <ac:spMkLst>
            <pc:docMk/>
            <pc:sldMk cId="1990915565" sldId="261"/>
            <ac:spMk id="2" creationId="{8B0AD6C6-A542-42B3-82EB-6BD55A033F41}"/>
          </ac:spMkLst>
        </pc:spChg>
        <pc:spChg chg="mod">
          <ac:chgData name="Laura Percival" userId="S::laura.percival@bcu.ac.uk::fbf532b7-a3fb-406f-915e-6b6aa7f81d29" providerId="AD" clId="Web-{CB87F8EC-0159-4A23-BF49-6F0A79FB83E0}" dt="2020-11-18T11:28:48.014" v="871" actId="20577"/>
          <ac:spMkLst>
            <pc:docMk/>
            <pc:sldMk cId="1990915565" sldId="261"/>
            <ac:spMk id="3" creationId="{D4C18E12-332B-4762-8991-F92C07F69C53}"/>
          </ac:spMkLst>
        </pc:spChg>
      </pc:sldChg>
      <pc:sldChg chg="modSp new">
        <pc:chgData name="Laura Percival" userId="S::laura.percival@bcu.ac.uk::fbf532b7-a3fb-406f-915e-6b6aa7f81d29" providerId="AD" clId="Web-{CB87F8EC-0159-4A23-BF49-6F0A79FB83E0}" dt="2020-11-18T11:49:52.308" v="1051" actId="20577"/>
        <pc:sldMkLst>
          <pc:docMk/>
          <pc:sldMk cId="2721405551" sldId="261"/>
        </pc:sldMkLst>
        <pc:spChg chg="mod">
          <ac:chgData name="Laura Percival" userId="S::laura.percival@bcu.ac.uk::fbf532b7-a3fb-406f-915e-6b6aa7f81d29" providerId="AD" clId="Web-{CB87F8EC-0159-4A23-BF49-6F0A79FB83E0}" dt="2020-11-18T11:48:55.619" v="886" actId="20577"/>
          <ac:spMkLst>
            <pc:docMk/>
            <pc:sldMk cId="2721405551" sldId="261"/>
            <ac:spMk id="2" creationId="{B87A565F-0D9F-44B7-A889-75332310A97D}"/>
          </ac:spMkLst>
        </pc:spChg>
        <pc:spChg chg="mod">
          <ac:chgData name="Laura Percival" userId="S::laura.percival@bcu.ac.uk::fbf532b7-a3fb-406f-915e-6b6aa7f81d29" providerId="AD" clId="Web-{CB87F8EC-0159-4A23-BF49-6F0A79FB83E0}" dt="2020-11-18T11:49:52.308" v="1051" actId="20577"/>
          <ac:spMkLst>
            <pc:docMk/>
            <pc:sldMk cId="2721405551" sldId="261"/>
            <ac:spMk id="3" creationId="{2C72E44B-0E82-42C3-A2E6-7AB7B233B98C}"/>
          </ac:spMkLst>
        </pc:spChg>
      </pc:sldChg>
      <pc:sldMasterChg chg="del delSldLayout">
        <pc:chgData name="Laura Percival" userId="S::laura.percival@bcu.ac.uk::fbf532b7-a3fb-406f-915e-6b6aa7f81d29" providerId="AD" clId="Web-{CB87F8EC-0159-4A23-BF49-6F0A79FB83E0}" dt="2020-11-18T10:51:06.479" v="4"/>
        <pc:sldMasterMkLst>
          <pc:docMk/>
          <pc:sldMasterMk cId="2460954070" sldId="2147483660"/>
        </pc:sldMasterMkLst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Laura Percival" userId="S::laura.percival@bcu.ac.uk::fbf532b7-a3fb-406f-915e-6b6aa7f81d29" providerId="AD" clId="Web-{CB87F8EC-0159-4A23-BF49-6F0A79FB83E0}" dt="2020-11-18T10:51:06.479" v="4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replId addSldLayout delSldLayout">
        <pc:chgData name="Laura Percival" userId="S::laura.percival@bcu.ac.uk::fbf532b7-a3fb-406f-915e-6b6aa7f81d29" providerId="AD" clId="Web-{CB87F8EC-0159-4A23-BF49-6F0A79FB83E0}" dt="2020-11-18T10:52:09.231" v="34"/>
        <pc:sldMasterMkLst>
          <pc:docMk/>
          <pc:sldMasterMk cId="3672703119" sldId="2147483672"/>
        </pc:sldMasterMkLst>
        <pc:sldLayoutChg chg="add del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2171655301" sldId="2147483673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2813935401" sldId="2147483674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2675741496" sldId="2147483675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2481041795" sldId="2147483676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2718166668" sldId="2147483677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614372997" sldId="2147483678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3486102790" sldId="2147483679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1809585773" sldId="2147483680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2988745889" sldId="2147483681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3099434843" sldId="2147483682"/>
          </pc:sldLayoutMkLst>
        </pc:sldLayoutChg>
        <pc:sldLayoutChg chg="add del replId">
          <pc:chgData name="Laura Percival" userId="S::laura.percival@bcu.ac.uk::fbf532b7-a3fb-406f-915e-6b6aa7f81d29" providerId="AD" clId="Web-{CB87F8EC-0159-4A23-BF49-6F0A79FB83E0}" dt="2020-11-18T10:52:09.231" v="34"/>
          <pc:sldLayoutMkLst>
            <pc:docMk/>
            <pc:sldMasterMk cId="3672703119" sldId="2147483672"/>
            <pc:sldLayoutMk cId="2198938196" sldId="2147483683"/>
          </pc:sldLayoutMkLst>
        </pc:sldLayoutChg>
      </pc:sldMasterChg>
      <pc:sldMasterChg chg="add del addSldLayout delSldLayout">
        <pc:chgData name="Laura Percival" userId="S::laura.percival@bcu.ac.uk::fbf532b7-a3fb-406f-915e-6b6aa7f81d29" providerId="AD" clId="Web-{CB87F8EC-0159-4A23-BF49-6F0A79FB83E0}" dt="2020-11-18T10:52:27.653" v="36"/>
        <pc:sldMasterMkLst>
          <pc:docMk/>
          <pc:sldMasterMk cId="217528484" sldId="2147483707"/>
        </pc:sldMasterMkLst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603917333" sldId="2147483696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3292057815" sldId="2147483697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2904162758" sldId="2147483698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4091087357" sldId="2147483699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1368543330" sldId="2147483700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1098906031" sldId="2147483701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560602276" sldId="2147483702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906792091" sldId="2147483703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4245794607" sldId="2147483704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3885515415" sldId="2147483705"/>
          </pc:sldLayoutMkLst>
        </pc:sldLayoutChg>
        <pc:sldLayoutChg chg="add del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217528484" sldId="2147483707"/>
            <pc:sldLayoutMk cId="1347871681" sldId="2147483706"/>
          </pc:sldLayoutMkLst>
        </pc:sldLayoutChg>
      </pc:sldMasterChg>
      <pc:sldMasterChg chg="add addSldLayout">
        <pc:chgData name="Laura Percival" userId="S::laura.percival@bcu.ac.uk::fbf532b7-a3fb-406f-915e-6b6aa7f81d29" providerId="AD" clId="Web-{CB87F8EC-0159-4A23-BF49-6F0A79FB83E0}" dt="2020-11-18T10:52:27.653" v="36"/>
        <pc:sldMasterMkLst>
          <pc:docMk/>
          <pc:sldMasterMk cId="3955945677" sldId="2147483732"/>
        </pc:sldMasterMkLst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2862674775" sldId="2147483720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1139753164" sldId="2147483721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885904051" sldId="2147483722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183711083" sldId="2147483723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450684136" sldId="2147483724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2060367262" sldId="2147483725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96113336" sldId="2147483726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2178081012" sldId="2147483727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4050702912" sldId="2147483728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1482425178" sldId="2147483729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3693764794" sldId="2147483730"/>
          </pc:sldLayoutMkLst>
        </pc:sldLayoutChg>
        <pc:sldLayoutChg chg="add">
          <pc:chgData name="Laura Percival" userId="S::laura.percival@bcu.ac.uk::fbf532b7-a3fb-406f-915e-6b6aa7f81d29" providerId="AD" clId="Web-{CB87F8EC-0159-4A23-BF49-6F0A79FB83E0}" dt="2020-11-18T10:52:27.653" v="36"/>
          <pc:sldLayoutMkLst>
            <pc:docMk/>
            <pc:sldMasterMk cId="3955945677" sldId="2147483732"/>
            <pc:sldLayoutMk cId="27859776" sldId="2147483731"/>
          </pc:sldLayoutMkLst>
        </pc:sldLayoutChg>
      </pc:sldMasterChg>
    </pc:docChg>
  </pc:docChgLst>
  <pc:docChgLst>
    <pc:chgData name="Laura Percival" userId="S::laura.percival@bcu.ac.uk::fbf532b7-a3fb-406f-915e-6b6aa7f81d29" providerId="AD" clId="Web-{1727664F-C5B0-C3D8-AD22-2807CDE50134}"/>
    <pc:docChg chg="modSld">
      <pc:chgData name="Laura Percival" userId="S::laura.percival@bcu.ac.uk::fbf532b7-a3fb-406f-915e-6b6aa7f81d29" providerId="AD" clId="Web-{1727664F-C5B0-C3D8-AD22-2807CDE50134}" dt="2020-11-27T11:14:24.488" v="125" actId="20577"/>
      <pc:docMkLst>
        <pc:docMk/>
      </pc:docMkLst>
      <pc:sldChg chg="modSp">
        <pc:chgData name="Laura Percival" userId="S::laura.percival@bcu.ac.uk::fbf532b7-a3fb-406f-915e-6b6aa7f81d29" providerId="AD" clId="Web-{1727664F-C5B0-C3D8-AD22-2807CDE50134}" dt="2020-11-27T11:12:57.721" v="110" actId="20577"/>
        <pc:sldMkLst>
          <pc:docMk/>
          <pc:sldMk cId="600365821" sldId="258"/>
        </pc:sldMkLst>
        <pc:spChg chg="mod">
          <ac:chgData name="Laura Percival" userId="S::laura.percival@bcu.ac.uk::fbf532b7-a3fb-406f-915e-6b6aa7f81d29" providerId="AD" clId="Web-{1727664F-C5B0-C3D8-AD22-2807CDE50134}" dt="2020-11-27T11:12:57.721" v="110" actId="20577"/>
          <ac:spMkLst>
            <pc:docMk/>
            <pc:sldMk cId="600365821" sldId="258"/>
            <ac:spMk id="3" creationId="{4D8A2A03-5E87-4A35-BB2D-790F8B6D8BAA}"/>
          </ac:spMkLst>
        </pc:spChg>
      </pc:sldChg>
      <pc:sldChg chg="modSp">
        <pc:chgData name="Laura Percival" userId="S::laura.percival@bcu.ac.uk::fbf532b7-a3fb-406f-915e-6b6aa7f81d29" providerId="AD" clId="Web-{1727664F-C5B0-C3D8-AD22-2807CDE50134}" dt="2020-11-27T11:08:08.807" v="5" actId="20577"/>
        <pc:sldMkLst>
          <pc:docMk/>
          <pc:sldMk cId="1194676178" sldId="259"/>
        </pc:sldMkLst>
        <pc:spChg chg="mod">
          <ac:chgData name="Laura Percival" userId="S::laura.percival@bcu.ac.uk::fbf532b7-a3fb-406f-915e-6b6aa7f81d29" providerId="AD" clId="Web-{1727664F-C5B0-C3D8-AD22-2807CDE50134}" dt="2020-11-27T11:08:08.807" v="5" actId="20577"/>
          <ac:spMkLst>
            <pc:docMk/>
            <pc:sldMk cId="1194676178" sldId="259"/>
            <ac:spMk id="3" creationId="{089897FA-26F2-4939-A538-A3101D1C8620}"/>
          </ac:spMkLst>
        </pc:spChg>
      </pc:sldChg>
      <pc:sldChg chg="modSp">
        <pc:chgData name="Laura Percival" userId="S::laura.percival@bcu.ac.uk::fbf532b7-a3fb-406f-915e-6b6aa7f81d29" providerId="AD" clId="Web-{1727664F-C5B0-C3D8-AD22-2807CDE50134}" dt="2020-11-27T11:14:24.488" v="125" actId="20577"/>
        <pc:sldMkLst>
          <pc:docMk/>
          <pc:sldMk cId="1584262542" sldId="260"/>
        </pc:sldMkLst>
        <pc:spChg chg="mod">
          <ac:chgData name="Laura Percival" userId="S::laura.percival@bcu.ac.uk::fbf532b7-a3fb-406f-915e-6b6aa7f81d29" providerId="AD" clId="Web-{1727664F-C5B0-C3D8-AD22-2807CDE50134}" dt="2020-11-27T11:14:24.488" v="125" actId="20577"/>
          <ac:spMkLst>
            <pc:docMk/>
            <pc:sldMk cId="1584262542" sldId="260"/>
            <ac:spMk id="3" creationId="{41EAC868-9505-40E2-A7E6-F511D3AF841C}"/>
          </ac:spMkLst>
        </pc:spChg>
      </pc:sldChg>
      <pc:sldChg chg="modSp">
        <pc:chgData name="Laura Percival" userId="S::laura.percival@bcu.ac.uk::fbf532b7-a3fb-406f-915e-6b6aa7f81d29" providerId="AD" clId="Web-{1727664F-C5B0-C3D8-AD22-2807CDE50134}" dt="2020-11-27T11:09:19.590" v="22" actId="20577"/>
        <pc:sldMkLst>
          <pc:docMk/>
          <pc:sldMk cId="2721405551" sldId="261"/>
        </pc:sldMkLst>
        <pc:graphicFrameChg chg="modGraphic">
          <ac:chgData name="Laura Percival" userId="S::laura.percival@bcu.ac.uk::fbf532b7-a3fb-406f-915e-6b6aa7f81d29" providerId="AD" clId="Web-{1727664F-C5B0-C3D8-AD22-2807CDE50134}" dt="2020-11-27T11:09:19.590" v="22" actId="20577"/>
          <ac:graphicFrameMkLst>
            <pc:docMk/>
            <pc:sldMk cId="2721405551" sldId="261"/>
            <ac:graphicFrameMk id="5" creationId="{CB4A33E9-613F-4E41-A0E0-347C596D51C9}"/>
          </ac:graphicFrameMkLst>
        </pc:graphicFrameChg>
      </pc:sldChg>
      <pc:sldChg chg="modSp">
        <pc:chgData name="Laura Percival" userId="S::laura.percival@bcu.ac.uk::fbf532b7-a3fb-406f-915e-6b6aa7f81d29" providerId="AD" clId="Web-{1727664F-C5B0-C3D8-AD22-2807CDE50134}" dt="2020-11-27T11:11:00.233" v="66" actId="20577"/>
        <pc:sldMkLst>
          <pc:docMk/>
          <pc:sldMk cId="3791731301" sldId="263"/>
        </pc:sldMkLst>
        <pc:spChg chg="mod">
          <ac:chgData name="Laura Percival" userId="S::laura.percival@bcu.ac.uk::fbf532b7-a3fb-406f-915e-6b6aa7f81d29" providerId="AD" clId="Web-{1727664F-C5B0-C3D8-AD22-2807CDE50134}" dt="2020-11-27T11:11:00.233" v="66" actId="20577"/>
          <ac:spMkLst>
            <pc:docMk/>
            <pc:sldMk cId="3791731301" sldId="263"/>
            <ac:spMk id="3" creationId="{CC3E4720-640D-495C-9E2A-0CF0E42589CD}"/>
          </ac:spMkLst>
        </pc:spChg>
      </pc:sldChg>
      <pc:sldChg chg="addSp delSp modSp">
        <pc:chgData name="Laura Percival" userId="S::laura.percival@bcu.ac.uk::fbf532b7-a3fb-406f-915e-6b6aa7f81d29" providerId="AD" clId="Web-{1727664F-C5B0-C3D8-AD22-2807CDE50134}" dt="2020-11-27T11:13:40.815" v="111"/>
        <pc:sldMkLst>
          <pc:docMk/>
          <pc:sldMk cId="2109986533" sldId="264"/>
        </pc:sldMkLst>
        <pc:spChg chg="mod">
          <ac:chgData name="Laura Percival" userId="S::laura.percival@bcu.ac.uk::fbf532b7-a3fb-406f-915e-6b6aa7f81d29" providerId="AD" clId="Web-{1727664F-C5B0-C3D8-AD22-2807CDE50134}" dt="2020-11-27T11:13:40.815" v="111"/>
          <ac:spMkLst>
            <pc:docMk/>
            <pc:sldMk cId="2109986533" sldId="264"/>
            <ac:spMk id="2" creationId="{1DA088EF-E0BF-4DC8-A921-C59E778FBC5E}"/>
          </ac:spMkLst>
        </pc:spChg>
        <pc:spChg chg="mod">
          <ac:chgData name="Laura Percival" userId="S::laura.percival@bcu.ac.uk::fbf532b7-a3fb-406f-915e-6b6aa7f81d29" providerId="AD" clId="Web-{1727664F-C5B0-C3D8-AD22-2807CDE50134}" dt="2020-11-27T11:13:40.815" v="111"/>
          <ac:spMkLst>
            <pc:docMk/>
            <pc:sldMk cId="2109986533" sldId="264"/>
            <ac:spMk id="3" creationId="{4D8A2A03-5E87-4A35-BB2D-790F8B6D8BAA}"/>
          </ac:spMkLst>
        </pc:spChg>
        <pc:spChg chg="del">
          <ac:chgData name="Laura Percival" userId="S::laura.percival@bcu.ac.uk::fbf532b7-a3fb-406f-915e-6b6aa7f81d29" providerId="AD" clId="Web-{1727664F-C5B0-C3D8-AD22-2807CDE50134}" dt="2020-11-27T11:13:40.815" v="111"/>
          <ac:spMkLst>
            <pc:docMk/>
            <pc:sldMk cId="2109986533" sldId="264"/>
            <ac:spMk id="8" creationId="{0E3596DD-156A-473E-9BB3-C6A29F7574E9}"/>
          </ac:spMkLst>
        </pc:spChg>
        <pc:spChg chg="del">
          <ac:chgData name="Laura Percival" userId="S::laura.percival@bcu.ac.uk::fbf532b7-a3fb-406f-915e-6b6aa7f81d29" providerId="AD" clId="Web-{1727664F-C5B0-C3D8-AD22-2807CDE50134}" dt="2020-11-27T11:13:40.815" v="111"/>
          <ac:spMkLst>
            <pc:docMk/>
            <pc:sldMk cId="2109986533" sldId="264"/>
            <ac:spMk id="9" creationId="{A0DE92DF-4769-4DE9-93FD-EE31271850CA}"/>
          </ac:spMkLst>
        </pc:spChg>
        <pc:spChg chg="add">
          <ac:chgData name="Laura Percival" userId="S::laura.percival@bcu.ac.uk::fbf532b7-a3fb-406f-915e-6b6aa7f81d29" providerId="AD" clId="Web-{1727664F-C5B0-C3D8-AD22-2807CDE50134}" dt="2020-11-27T11:13:40.815" v="111"/>
          <ac:spMkLst>
            <pc:docMk/>
            <pc:sldMk cId="2109986533" sldId="264"/>
            <ac:spMk id="14" creationId="{0E3596DD-156A-473E-9BB3-C6A29F7574E9}"/>
          </ac:spMkLst>
        </pc:spChg>
        <pc:spChg chg="add">
          <ac:chgData name="Laura Percival" userId="S::laura.percival@bcu.ac.uk::fbf532b7-a3fb-406f-915e-6b6aa7f81d29" providerId="AD" clId="Web-{1727664F-C5B0-C3D8-AD22-2807CDE50134}" dt="2020-11-27T11:13:40.815" v="111"/>
          <ac:spMkLst>
            <pc:docMk/>
            <pc:sldMk cId="2109986533" sldId="264"/>
            <ac:spMk id="16" creationId="{2C46C4D6-C474-4E92-B52E-944C1118F7B6}"/>
          </ac:spMkLst>
        </pc:spChg>
        <pc:picChg chg="mod">
          <ac:chgData name="Laura Percival" userId="S::laura.percival@bcu.ac.uk::fbf532b7-a3fb-406f-915e-6b6aa7f81d29" providerId="AD" clId="Web-{1727664F-C5B0-C3D8-AD22-2807CDE50134}" dt="2020-11-27T11:13:40.815" v="111"/>
          <ac:picMkLst>
            <pc:docMk/>
            <pc:sldMk cId="2109986533" sldId="264"/>
            <ac:picMk id="4" creationId="{38BC7644-9567-41ED-8B25-63B3F45F17C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7.svg"/><Relationship Id="rId1" Type="http://schemas.openxmlformats.org/officeDocument/2006/relationships/image" Target="../media/image13.png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7.svg"/><Relationship Id="rId1" Type="http://schemas.openxmlformats.org/officeDocument/2006/relationships/image" Target="../media/image13.png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AAF09-FFF9-4EDB-8806-DD1817AB029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1EA8E151-9701-4238-91A5-CC71A8F4C4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Safe return to campus</a:t>
          </a:r>
        </a:p>
      </dgm:t>
    </dgm:pt>
    <dgm:pt modelId="{3F1355D5-27B8-434C-97C5-554B4BF68705}" type="parTrans" cxnId="{1A8A4BD4-6556-4409-84DC-546EFEE78CD1}">
      <dgm:prSet/>
      <dgm:spPr/>
      <dgm:t>
        <a:bodyPr/>
        <a:lstStyle/>
        <a:p>
          <a:endParaRPr lang="en-US"/>
        </a:p>
      </dgm:t>
    </dgm:pt>
    <dgm:pt modelId="{28B42384-8D5F-4F16-8A2D-9AE5D8F637DA}" type="sibTrans" cxnId="{1A8A4BD4-6556-4409-84DC-546EFEE78CD1}">
      <dgm:prSet/>
      <dgm:spPr/>
      <dgm:t>
        <a:bodyPr/>
        <a:lstStyle/>
        <a:p>
          <a:endParaRPr lang="en-US"/>
        </a:p>
      </dgm:t>
    </dgm:pt>
    <dgm:pt modelId="{BF24A379-AA02-4D05-884E-9C21ED4399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Supporting students online</a:t>
          </a:r>
        </a:p>
      </dgm:t>
    </dgm:pt>
    <dgm:pt modelId="{8590357B-0FC9-49EF-8A8C-67AB1CF11D98}" type="parTrans" cxnId="{BED0568A-C6FA-4E6A-89A7-55A9E12A3D9E}">
      <dgm:prSet/>
      <dgm:spPr/>
      <dgm:t>
        <a:bodyPr/>
        <a:lstStyle/>
        <a:p>
          <a:endParaRPr lang="en-US"/>
        </a:p>
      </dgm:t>
    </dgm:pt>
    <dgm:pt modelId="{7EBEDBD0-7C3D-4132-BD5D-881B3328A9C3}" type="sibTrans" cxnId="{BED0568A-C6FA-4E6A-89A7-55A9E12A3D9E}">
      <dgm:prSet/>
      <dgm:spPr/>
      <dgm:t>
        <a:bodyPr/>
        <a:lstStyle/>
        <a:p>
          <a:endParaRPr lang="en-US"/>
        </a:p>
      </dgm:t>
    </dgm:pt>
    <dgm:pt modelId="{6D854E3A-BAA1-4C72-ABA1-7D32FAE317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Circulation</a:t>
          </a:r>
          <a:r>
            <a:rPr lang="en-US">
              <a:latin typeface="Century Gothic"/>
            </a:rPr>
            <a:t> and access to reading materials</a:t>
          </a:r>
          <a:endParaRPr lang="en-US"/>
        </a:p>
      </dgm:t>
    </dgm:pt>
    <dgm:pt modelId="{D52C1033-087B-4001-9A0A-6A4AFEFDEB2E}" type="parTrans" cxnId="{5EB29B4F-E773-47E6-A56E-4F9E348EEB8E}">
      <dgm:prSet/>
      <dgm:spPr/>
      <dgm:t>
        <a:bodyPr/>
        <a:lstStyle/>
        <a:p>
          <a:endParaRPr lang="en-US"/>
        </a:p>
      </dgm:t>
    </dgm:pt>
    <dgm:pt modelId="{4BF60194-6286-4455-87A7-C548E82CD937}" type="sibTrans" cxnId="{5EB29B4F-E773-47E6-A56E-4F9E348EEB8E}">
      <dgm:prSet/>
      <dgm:spPr/>
      <dgm:t>
        <a:bodyPr/>
        <a:lstStyle/>
        <a:p>
          <a:endParaRPr lang="en-US"/>
        </a:p>
      </dgm:t>
    </dgm:pt>
    <dgm:pt modelId="{027F6B0B-3D50-4F83-82C1-7DB97BD7D4D0}" type="pres">
      <dgm:prSet presAssocID="{56FAAF09-FFF9-4EDB-8806-DD1817AB029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CCC018-1434-43CA-9071-D495A7C6B985}" type="pres">
      <dgm:prSet presAssocID="{1EA8E151-9701-4238-91A5-CC71A8F4C412}" presName="compNode" presStyleCnt="0"/>
      <dgm:spPr/>
    </dgm:pt>
    <dgm:pt modelId="{59FE0ED5-4438-4B6F-9CEB-A14D2B12E423}" type="pres">
      <dgm:prSet presAssocID="{1EA8E151-9701-4238-91A5-CC71A8F4C412}" presName="bgRect" presStyleLbl="bgShp" presStyleIdx="0" presStyleCnt="3"/>
      <dgm:spPr/>
    </dgm:pt>
    <dgm:pt modelId="{AC992928-C8A8-46AF-9ED3-25115C5C220E}" type="pres">
      <dgm:prSet presAssocID="{1EA8E151-9701-4238-91A5-CC71A8F4C41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310015B9-1616-440B-9AA2-8AA6810301A8}" type="pres">
      <dgm:prSet presAssocID="{1EA8E151-9701-4238-91A5-CC71A8F4C412}" presName="spaceRect" presStyleCnt="0"/>
      <dgm:spPr/>
    </dgm:pt>
    <dgm:pt modelId="{CFDCD368-3D50-4E7D-851C-1A8669F28495}" type="pres">
      <dgm:prSet presAssocID="{1EA8E151-9701-4238-91A5-CC71A8F4C412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2DD1687-2638-4AE8-9C4D-B4BD584F62AC}" type="pres">
      <dgm:prSet presAssocID="{28B42384-8D5F-4F16-8A2D-9AE5D8F637DA}" presName="sibTrans" presStyleCnt="0"/>
      <dgm:spPr/>
    </dgm:pt>
    <dgm:pt modelId="{58921ADA-FF9D-401D-B4EF-60367347C9CE}" type="pres">
      <dgm:prSet presAssocID="{BF24A379-AA02-4D05-884E-9C21ED4399FB}" presName="compNode" presStyleCnt="0"/>
      <dgm:spPr/>
    </dgm:pt>
    <dgm:pt modelId="{44AAD533-7638-41DB-B77D-11C950750D82}" type="pres">
      <dgm:prSet presAssocID="{BF24A379-AA02-4D05-884E-9C21ED4399FB}" presName="bgRect" presStyleLbl="bgShp" presStyleIdx="1" presStyleCnt="3"/>
      <dgm:spPr/>
    </dgm:pt>
    <dgm:pt modelId="{46B45898-ED4D-4C53-B8B5-4EDC19DFA3BA}" type="pres">
      <dgm:prSet presAssocID="{BF24A379-AA02-4D05-884E-9C21ED4399FB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96176042-2535-4A4C-8643-CFEF5ACA0F88}" type="pres">
      <dgm:prSet presAssocID="{BF24A379-AA02-4D05-884E-9C21ED4399FB}" presName="spaceRect" presStyleCnt="0"/>
      <dgm:spPr/>
    </dgm:pt>
    <dgm:pt modelId="{F91F7591-FC56-4751-A583-E5ADEE841D83}" type="pres">
      <dgm:prSet presAssocID="{BF24A379-AA02-4D05-884E-9C21ED4399FB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2FE228D-8555-4801-B7BB-933D11BB0031}" type="pres">
      <dgm:prSet presAssocID="{7EBEDBD0-7C3D-4132-BD5D-881B3328A9C3}" presName="sibTrans" presStyleCnt="0"/>
      <dgm:spPr/>
    </dgm:pt>
    <dgm:pt modelId="{94F7DEC1-94D6-4FCF-89FF-6F966B344E50}" type="pres">
      <dgm:prSet presAssocID="{6D854E3A-BAA1-4C72-ABA1-7D32FAE317D2}" presName="compNode" presStyleCnt="0"/>
      <dgm:spPr/>
    </dgm:pt>
    <dgm:pt modelId="{C50ACDA2-0B51-4CB9-B49D-310E60C5941C}" type="pres">
      <dgm:prSet presAssocID="{6D854E3A-BAA1-4C72-ABA1-7D32FAE317D2}" presName="bgRect" presStyleLbl="bgShp" presStyleIdx="2" presStyleCnt="3"/>
      <dgm:spPr/>
    </dgm:pt>
    <dgm:pt modelId="{E2D05319-1F64-4BD9-AB5D-188F33309F32}" type="pres">
      <dgm:prSet presAssocID="{6D854E3A-BAA1-4C72-ABA1-7D32FAE317D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6192E74-A5F0-48FD-BE2D-15BAE73F6C59}" type="pres">
      <dgm:prSet presAssocID="{6D854E3A-BAA1-4C72-ABA1-7D32FAE317D2}" presName="spaceRect" presStyleCnt="0"/>
      <dgm:spPr/>
    </dgm:pt>
    <dgm:pt modelId="{4108DB32-7F5A-40DF-85A7-FFFD506E3D59}" type="pres">
      <dgm:prSet presAssocID="{6D854E3A-BAA1-4C72-ABA1-7D32FAE317D2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ED0568A-C6FA-4E6A-89A7-55A9E12A3D9E}" srcId="{56FAAF09-FFF9-4EDB-8806-DD1817AB0295}" destId="{BF24A379-AA02-4D05-884E-9C21ED4399FB}" srcOrd="1" destOrd="0" parTransId="{8590357B-0FC9-49EF-8A8C-67AB1CF11D98}" sibTransId="{7EBEDBD0-7C3D-4132-BD5D-881B3328A9C3}"/>
    <dgm:cxn modelId="{82B6F7DB-DE1F-45E4-8D3A-B8B077DAA139}" type="presOf" srcId="{56FAAF09-FFF9-4EDB-8806-DD1817AB0295}" destId="{027F6B0B-3D50-4F83-82C1-7DB97BD7D4D0}" srcOrd="0" destOrd="0" presId="urn:microsoft.com/office/officeart/2018/2/layout/IconVerticalSolidList"/>
    <dgm:cxn modelId="{ABC2E4CD-10FD-482E-A2F9-5386486CBBA9}" type="presOf" srcId="{BF24A379-AA02-4D05-884E-9C21ED4399FB}" destId="{F91F7591-FC56-4751-A583-E5ADEE841D83}" srcOrd="0" destOrd="0" presId="urn:microsoft.com/office/officeart/2018/2/layout/IconVerticalSolidList"/>
    <dgm:cxn modelId="{1A8A4BD4-6556-4409-84DC-546EFEE78CD1}" srcId="{56FAAF09-FFF9-4EDB-8806-DD1817AB0295}" destId="{1EA8E151-9701-4238-91A5-CC71A8F4C412}" srcOrd="0" destOrd="0" parTransId="{3F1355D5-27B8-434C-97C5-554B4BF68705}" sibTransId="{28B42384-8D5F-4F16-8A2D-9AE5D8F637DA}"/>
    <dgm:cxn modelId="{81C4158B-DD32-4689-AA40-F6F30E73AB12}" type="presOf" srcId="{1EA8E151-9701-4238-91A5-CC71A8F4C412}" destId="{CFDCD368-3D50-4E7D-851C-1A8669F28495}" srcOrd="0" destOrd="0" presId="urn:microsoft.com/office/officeart/2018/2/layout/IconVerticalSolidList"/>
    <dgm:cxn modelId="{58906101-B1AC-4040-B9BD-4DDADA2AC320}" type="presOf" srcId="{6D854E3A-BAA1-4C72-ABA1-7D32FAE317D2}" destId="{4108DB32-7F5A-40DF-85A7-FFFD506E3D59}" srcOrd="0" destOrd="0" presId="urn:microsoft.com/office/officeart/2018/2/layout/IconVerticalSolidList"/>
    <dgm:cxn modelId="{5EB29B4F-E773-47E6-A56E-4F9E348EEB8E}" srcId="{56FAAF09-FFF9-4EDB-8806-DD1817AB0295}" destId="{6D854E3A-BAA1-4C72-ABA1-7D32FAE317D2}" srcOrd="2" destOrd="0" parTransId="{D52C1033-087B-4001-9A0A-6A4AFEFDEB2E}" sibTransId="{4BF60194-6286-4455-87A7-C548E82CD937}"/>
    <dgm:cxn modelId="{7E9D81D4-A890-4D58-96ED-C992E193D12E}" type="presParOf" srcId="{027F6B0B-3D50-4F83-82C1-7DB97BD7D4D0}" destId="{13CCC018-1434-43CA-9071-D495A7C6B985}" srcOrd="0" destOrd="0" presId="urn:microsoft.com/office/officeart/2018/2/layout/IconVerticalSolidList"/>
    <dgm:cxn modelId="{1E56DB60-7EC9-42CB-9544-79C6C1F610E1}" type="presParOf" srcId="{13CCC018-1434-43CA-9071-D495A7C6B985}" destId="{59FE0ED5-4438-4B6F-9CEB-A14D2B12E423}" srcOrd="0" destOrd="0" presId="urn:microsoft.com/office/officeart/2018/2/layout/IconVerticalSolidList"/>
    <dgm:cxn modelId="{DD7C353C-F75C-44BB-8CBF-602016A2AA28}" type="presParOf" srcId="{13CCC018-1434-43CA-9071-D495A7C6B985}" destId="{AC992928-C8A8-46AF-9ED3-25115C5C220E}" srcOrd="1" destOrd="0" presId="urn:microsoft.com/office/officeart/2018/2/layout/IconVerticalSolidList"/>
    <dgm:cxn modelId="{0F10856F-7311-444E-A77E-49416F9EB8D0}" type="presParOf" srcId="{13CCC018-1434-43CA-9071-D495A7C6B985}" destId="{310015B9-1616-440B-9AA2-8AA6810301A8}" srcOrd="2" destOrd="0" presId="urn:microsoft.com/office/officeart/2018/2/layout/IconVerticalSolidList"/>
    <dgm:cxn modelId="{01BCEE86-DE75-46FB-B470-313A1A470B92}" type="presParOf" srcId="{13CCC018-1434-43CA-9071-D495A7C6B985}" destId="{CFDCD368-3D50-4E7D-851C-1A8669F28495}" srcOrd="3" destOrd="0" presId="urn:microsoft.com/office/officeart/2018/2/layout/IconVerticalSolidList"/>
    <dgm:cxn modelId="{1D1FEFE3-B0A6-471E-ACE9-C702C3353FDE}" type="presParOf" srcId="{027F6B0B-3D50-4F83-82C1-7DB97BD7D4D0}" destId="{D2DD1687-2638-4AE8-9C4D-B4BD584F62AC}" srcOrd="1" destOrd="0" presId="urn:microsoft.com/office/officeart/2018/2/layout/IconVerticalSolidList"/>
    <dgm:cxn modelId="{E7996972-603E-4448-B053-519D4610682B}" type="presParOf" srcId="{027F6B0B-3D50-4F83-82C1-7DB97BD7D4D0}" destId="{58921ADA-FF9D-401D-B4EF-60367347C9CE}" srcOrd="2" destOrd="0" presId="urn:microsoft.com/office/officeart/2018/2/layout/IconVerticalSolidList"/>
    <dgm:cxn modelId="{7EB9D9FD-7AFC-4AD0-8074-C2C2BB29F4CC}" type="presParOf" srcId="{58921ADA-FF9D-401D-B4EF-60367347C9CE}" destId="{44AAD533-7638-41DB-B77D-11C950750D82}" srcOrd="0" destOrd="0" presId="urn:microsoft.com/office/officeart/2018/2/layout/IconVerticalSolidList"/>
    <dgm:cxn modelId="{F5FE6FCF-A5A0-423E-88BD-A7B50F1B24A3}" type="presParOf" srcId="{58921ADA-FF9D-401D-B4EF-60367347C9CE}" destId="{46B45898-ED4D-4C53-B8B5-4EDC19DFA3BA}" srcOrd="1" destOrd="0" presId="urn:microsoft.com/office/officeart/2018/2/layout/IconVerticalSolidList"/>
    <dgm:cxn modelId="{A53B4F60-3133-4708-BCC5-27FAF75EA85A}" type="presParOf" srcId="{58921ADA-FF9D-401D-B4EF-60367347C9CE}" destId="{96176042-2535-4A4C-8643-CFEF5ACA0F88}" srcOrd="2" destOrd="0" presId="urn:microsoft.com/office/officeart/2018/2/layout/IconVerticalSolidList"/>
    <dgm:cxn modelId="{B7725F7C-695D-4716-ACFF-998115A19CCD}" type="presParOf" srcId="{58921ADA-FF9D-401D-B4EF-60367347C9CE}" destId="{F91F7591-FC56-4751-A583-E5ADEE841D83}" srcOrd="3" destOrd="0" presId="urn:microsoft.com/office/officeart/2018/2/layout/IconVerticalSolidList"/>
    <dgm:cxn modelId="{6ADADCF7-8D37-4374-B6B8-87BCF27DD0C4}" type="presParOf" srcId="{027F6B0B-3D50-4F83-82C1-7DB97BD7D4D0}" destId="{B2FE228D-8555-4801-B7BB-933D11BB0031}" srcOrd="3" destOrd="0" presId="urn:microsoft.com/office/officeart/2018/2/layout/IconVerticalSolidList"/>
    <dgm:cxn modelId="{460E0DDC-6784-40B7-A18A-AEF854350170}" type="presParOf" srcId="{027F6B0B-3D50-4F83-82C1-7DB97BD7D4D0}" destId="{94F7DEC1-94D6-4FCF-89FF-6F966B344E50}" srcOrd="4" destOrd="0" presId="urn:microsoft.com/office/officeart/2018/2/layout/IconVerticalSolidList"/>
    <dgm:cxn modelId="{69169C4B-4946-4F4E-A0E6-1B085DCCDDA3}" type="presParOf" srcId="{94F7DEC1-94D6-4FCF-89FF-6F966B344E50}" destId="{C50ACDA2-0B51-4CB9-B49D-310E60C5941C}" srcOrd="0" destOrd="0" presId="urn:microsoft.com/office/officeart/2018/2/layout/IconVerticalSolidList"/>
    <dgm:cxn modelId="{86DA2342-F692-48E4-B1F2-4177B2D65889}" type="presParOf" srcId="{94F7DEC1-94D6-4FCF-89FF-6F966B344E50}" destId="{E2D05319-1F64-4BD9-AB5D-188F33309F32}" srcOrd="1" destOrd="0" presId="urn:microsoft.com/office/officeart/2018/2/layout/IconVerticalSolidList"/>
    <dgm:cxn modelId="{3CF9A6F1-9128-4691-82A2-23ADAA5D6F41}" type="presParOf" srcId="{94F7DEC1-94D6-4FCF-89FF-6F966B344E50}" destId="{46192E74-A5F0-48FD-BE2D-15BAE73F6C59}" srcOrd="2" destOrd="0" presId="urn:microsoft.com/office/officeart/2018/2/layout/IconVerticalSolidList"/>
    <dgm:cxn modelId="{E1714493-B4F7-480A-B152-6D0E361616B2}" type="presParOf" srcId="{94F7DEC1-94D6-4FCF-89FF-6F966B344E50}" destId="{4108DB32-7F5A-40DF-85A7-FFFD506E3D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ABF801-55C8-4437-916B-F2CE58EAD4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DDAC052-0AA1-480C-9DD4-00943E314393}">
      <dgm:prSet/>
      <dgm:spPr/>
      <dgm:t>
        <a:bodyPr/>
        <a:lstStyle/>
        <a:p>
          <a:pPr rtl="0"/>
          <a:r>
            <a:rPr lang="en-US">
              <a:latin typeface="Century Gothic"/>
            </a:rPr>
            <a:t>We increased space</a:t>
          </a:r>
          <a:r>
            <a:rPr lang="en-US"/>
            <a:t> booking allowances</a:t>
          </a:r>
        </a:p>
      </dgm:t>
    </dgm:pt>
    <dgm:pt modelId="{688C0E9B-9BDC-4A06-BA3C-F544D6CE53C9}" type="parTrans" cxnId="{5405CC33-AD21-43AE-9A70-C05F59D229A5}">
      <dgm:prSet/>
      <dgm:spPr/>
      <dgm:t>
        <a:bodyPr/>
        <a:lstStyle/>
        <a:p>
          <a:endParaRPr lang="en-US"/>
        </a:p>
      </dgm:t>
    </dgm:pt>
    <dgm:pt modelId="{831BA275-4B65-4A2B-95D4-148542C13B56}" type="sibTrans" cxnId="{5405CC33-AD21-43AE-9A70-C05F59D229A5}">
      <dgm:prSet/>
      <dgm:spPr/>
      <dgm:t>
        <a:bodyPr/>
        <a:lstStyle/>
        <a:p>
          <a:endParaRPr lang="en-US"/>
        </a:p>
      </dgm:t>
    </dgm:pt>
    <dgm:pt modelId="{C99EA572-FB6A-40EA-BA8B-151070621DBD}">
      <dgm:prSet/>
      <dgm:spPr/>
      <dgm:t>
        <a:bodyPr/>
        <a:lstStyle/>
        <a:p>
          <a:pPr rtl="0"/>
          <a:r>
            <a:rPr lang="en-US">
              <a:latin typeface="Century Gothic"/>
            </a:rPr>
            <a:t>We added</a:t>
          </a:r>
          <a:r>
            <a:rPr lang="en-US"/>
            <a:t> some extra study spaces</a:t>
          </a:r>
        </a:p>
      </dgm:t>
    </dgm:pt>
    <dgm:pt modelId="{98A103E7-27C6-425E-8E31-FA8DBB3BD282}" type="parTrans" cxnId="{471271A8-9ED7-4BD6-ABC3-6C343E6774A4}">
      <dgm:prSet/>
      <dgm:spPr/>
      <dgm:t>
        <a:bodyPr/>
        <a:lstStyle/>
        <a:p>
          <a:endParaRPr lang="en-US"/>
        </a:p>
      </dgm:t>
    </dgm:pt>
    <dgm:pt modelId="{C25EACA4-7265-495E-8F70-01084C070711}" type="sibTrans" cxnId="{471271A8-9ED7-4BD6-ABC3-6C343E6774A4}">
      <dgm:prSet/>
      <dgm:spPr/>
      <dgm:t>
        <a:bodyPr/>
        <a:lstStyle/>
        <a:p>
          <a:endParaRPr lang="en-US"/>
        </a:p>
      </dgm:t>
    </dgm:pt>
    <dgm:pt modelId="{855FD7FB-AE17-4C64-8CD0-3B3F0C914784}">
      <dgm:prSet/>
      <dgm:spPr/>
      <dgm:t>
        <a:bodyPr/>
        <a:lstStyle/>
        <a:p>
          <a:pPr rtl="0"/>
          <a:r>
            <a:rPr lang="en-US">
              <a:latin typeface="Century Gothic"/>
            </a:rPr>
            <a:t>We implemented</a:t>
          </a:r>
          <a:r>
            <a:rPr lang="en-US"/>
            <a:t> click and collect at a smaller campus</a:t>
          </a:r>
        </a:p>
      </dgm:t>
    </dgm:pt>
    <dgm:pt modelId="{6F9B18C9-D480-4F9B-80E1-8DBD4BE906E0}" type="parTrans" cxnId="{9AB57708-2E56-46B2-8A97-694E193E546C}">
      <dgm:prSet/>
      <dgm:spPr/>
      <dgm:t>
        <a:bodyPr/>
        <a:lstStyle/>
        <a:p>
          <a:endParaRPr lang="en-US"/>
        </a:p>
      </dgm:t>
    </dgm:pt>
    <dgm:pt modelId="{491FE24D-D440-48E3-8B22-AE7823E49193}" type="sibTrans" cxnId="{9AB57708-2E56-46B2-8A97-694E193E546C}">
      <dgm:prSet/>
      <dgm:spPr/>
      <dgm:t>
        <a:bodyPr/>
        <a:lstStyle/>
        <a:p>
          <a:endParaRPr lang="en-US"/>
        </a:p>
      </dgm:t>
    </dgm:pt>
    <dgm:pt modelId="{44A7E103-F22D-4B26-A4D6-18631BF137F1}">
      <dgm:prSet/>
      <dgm:spPr/>
      <dgm:t>
        <a:bodyPr/>
        <a:lstStyle/>
        <a:p>
          <a:pPr rtl="0"/>
          <a:r>
            <a:rPr lang="en-US">
              <a:latin typeface="Century Gothic"/>
            </a:rPr>
            <a:t>We moved</a:t>
          </a:r>
          <a:r>
            <a:rPr lang="en-US"/>
            <a:t> </a:t>
          </a:r>
          <a:r>
            <a:rPr lang="en-US">
              <a:latin typeface="Century Gothic"/>
            </a:rPr>
            <a:t>a collection point to a better location</a:t>
          </a:r>
          <a:endParaRPr lang="en-US"/>
        </a:p>
      </dgm:t>
    </dgm:pt>
    <dgm:pt modelId="{E77AC08A-4D46-4677-AE1D-02CD1DFA912D}" type="parTrans" cxnId="{304543EF-712C-475F-9082-03949F3E37BE}">
      <dgm:prSet/>
      <dgm:spPr/>
      <dgm:t>
        <a:bodyPr/>
        <a:lstStyle/>
        <a:p>
          <a:endParaRPr lang="en-US"/>
        </a:p>
      </dgm:t>
    </dgm:pt>
    <dgm:pt modelId="{52AB8AD8-CB0E-46C9-B729-C815E8F1F046}" type="sibTrans" cxnId="{304543EF-712C-475F-9082-03949F3E37BE}">
      <dgm:prSet/>
      <dgm:spPr/>
      <dgm:t>
        <a:bodyPr/>
        <a:lstStyle/>
        <a:p>
          <a:endParaRPr lang="en-US"/>
        </a:p>
      </dgm:t>
    </dgm:pt>
    <dgm:pt modelId="{F8A22B56-75C8-4D4A-868A-01C6DF35B408}" type="pres">
      <dgm:prSet presAssocID="{FCABF801-55C8-4437-916B-F2CE58EAD43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2D9C3D-6DA4-4AA4-BB93-430AE612F692}" type="pres">
      <dgm:prSet presAssocID="{EDDAC052-0AA1-480C-9DD4-00943E314393}" presName="compNode" presStyleCnt="0"/>
      <dgm:spPr/>
    </dgm:pt>
    <dgm:pt modelId="{93966563-48B8-4D68-ADB6-C1E5ECBBBCC3}" type="pres">
      <dgm:prSet presAssocID="{EDDAC052-0AA1-480C-9DD4-00943E314393}" presName="bgRect" presStyleLbl="bgShp" presStyleIdx="0" presStyleCnt="4"/>
      <dgm:spPr/>
    </dgm:pt>
    <dgm:pt modelId="{945FEEA4-C425-4DD0-8CA1-B8C79FF6C381}" type="pres">
      <dgm:prSet presAssocID="{EDDAC052-0AA1-480C-9DD4-00943E31439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38F64F2B-8094-4178-B7EE-EC4C1B6A092B}" type="pres">
      <dgm:prSet presAssocID="{EDDAC052-0AA1-480C-9DD4-00943E314393}" presName="spaceRect" presStyleCnt="0"/>
      <dgm:spPr/>
    </dgm:pt>
    <dgm:pt modelId="{C882B69A-8AD3-49BE-9622-390820760652}" type="pres">
      <dgm:prSet presAssocID="{EDDAC052-0AA1-480C-9DD4-00943E314393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B81E4C6-28A8-4423-AA4B-F782B794B698}" type="pres">
      <dgm:prSet presAssocID="{831BA275-4B65-4A2B-95D4-148542C13B56}" presName="sibTrans" presStyleCnt="0"/>
      <dgm:spPr/>
    </dgm:pt>
    <dgm:pt modelId="{1DCCA10B-AF1E-4590-B22F-37350706DF92}" type="pres">
      <dgm:prSet presAssocID="{C99EA572-FB6A-40EA-BA8B-151070621DBD}" presName="compNode" presStyleCnt="0"/>
      <dgm:spPr/>
    </dgm:pt>
    <dgm:pt modelId="{4A088629-F151-4548-AAEB-B1350DE883DA}" type="pres">
      <dgm:prSet presAssocID="{C99EA572-FB6A-40EA-BA8B-151070621DBD}" presName="bgRect" presStyleLbl="bgShp" presStyleIdx="1" presStyleCnt="4"/>
      <dgm:spPr/>
    </dgm:pt>
    <dgm:pt modelId="{8C1FDA32-CB90-40F0-B798-2CD19D45014F}" type="pres">
      <dgm:prSet presAssocID="{C99EA572-FB6A-40EA-BA8B-151070621DB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 from home desk"/>
        </a:ext>
      </dgm:extLst>
    </dgm:pt>
    <dgm:pt modelId="{ECD20EAD-3119-4018-8637-CC0647F59FC7}" type="pres">
      <dgm:prSet presAssocID="{C99EA572-FB6A-40EA-BA8B-151070621DBD}" presName="spaceRect" presStyleCnt="0"/>
      <dgm:spPr/>
    </dgm:pt>
    <dgm:pt modelId="{05A8017C-C20D-4C85-942D-0ECAB9AF0C7F}" type="pres">
      <dgm:prSet presAssocID="{C99EA572-FB6A-40EA-BA8B-151070621DBD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B637D6B-9D3F-41E3-B1AA-3A64B9BF886D}" type="pres">
      <dgm:prSet presAssocID="{C25EACA4-7265-495E-8F70-01084C070711}" presName="sibTrans" presStyleCnt="0"/>
      <dgm:spPr/>
    </dgm:pt>
    <dgm:pt modelId="{1D9B7FBD-0F17-4E6E-B110-2DCDBB61C0A5}" type="pres">
      <dgm:prSet presAssocID="{855FD7FB-AE17-4C64-8CD0-3B3F0C914784}" presName="compNode" presStyleCnt="0"/>
      <dgm:spPr/>
    </dgm:pt>
    <dgm:pt modelId="{EE83AB5B-42D6-4803-8F45-7B1924A6B2BC}" type="pres">
      <dgm:prSet presAssocID="{855FD7FB-AE17-4C64-8CD0-3B3F0C914784}" presName="bgRect" presStyleLbl="bgShp" presStyleIdx="2" presStyleCnt="4"/>
      <dgm:spPr/>
    </dgm:pt>
    <dgm:pt modelId="{03381F57-BC43-4157-A43A-089EE27193A5}" type="pres">
      <dgm:prSet presAssocID="{855FD7FB-AE17-4C64-8CD0-3B3F0C91478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e"/>
        </a:ext>
      </dgm:extLst>
    </dgm:pt>
    <dgm:pt modelId="{5D41D6A8-7739-4B6C-AA5D-F52DA060C536}" type="pres">
      <dgm:prSet presAssocID="{855FD7FB-AE17-4C64-8CD0-3B3F0C914784}" presName="spaceRect" presStyleCnt="0"/>
      <dgm:spPr/>
    </dgm:pt>
    <dgm:pt modelId="{118FA9CF-2929-44CE-AC99-12F8F9A8D9D9}" type="pres">
      <dgm:prSet presAssocID="{855FD7FB-AE17-4C64-8CD0-3B3F0C914784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0987F59-A1BC-4CDE-AEB9-9F062CC0D7D9}" type="pres">
      <dgm:prSet presAssocID="{491FE24D-D440-48E3-8B22-AE7823E49193}" presName="sibTrans" presStyleCnt="0"/>
      <dgm:spPr/>
    </dgm:pt>
    <dgm:pt modelId="{5C003CB5-6377-41C1-8A3A-E75883C2F4C6}" type="pres">
      <dgm:prSet presAssocID="{44A7E103-F22D-4B26-A4D6-18631BF137F1}" presName="compNode" presStyleCnt="0"/>
      <dgm:spPr/>
    </dgm:pt>
    <dgm:pt modelId="{B7816A45-F4F1-4D90-890D-D48B9012C14D}" type="pres">
      <dgm:prSet presAssocID="{44A7E103-F22D-4B26-A4D6-18631BF137F1}" presName="bgRect" presStyleLbl="bgShp" presStyleIdx="3" presStyleCnt="4"/>
      <dgm:spPr/>
    </dgm:pt>
    <dgm:pt modelId="{01AC20C9-65AD-4535-B5E7-31B1B8DAF29E}" type="pres">
      <dgm:prSet presAssocID="{44A7E103-F22D-4B26-A4D6-18631BF137F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31C4C3D6-217E-4219-8338-6FB6C40AE680}" type="pres">
      <dgm:prSet presAssocID="{44A7E103-F22D-4B26-A4D6-18631BF137F1}" presName="spaceRect" presStyleCnt="0"/>
      <dgm:spPr/>
    </dgm:pt>
    <dgm:pt modelId="{18415CCB-B776-47AD-B6B7-5EDBC49885B4}" type="pres">
      <dgm:prSet presAssocID="{44A7E103-F22D-4B26-A4D6-18631BF137F1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AE0E9C5-8FD9-43E2-BF7D-D3FA4ABE31FD}" type="presOf" srcId="{FCABF801-55C8-4437-916B-F2CE58EAD430}" destId="{F8A22B56-75C8-4D4A-868A-01C6DF35B408}" srcOrd="0" destOrd="0" presId="urn:microsoft.com/office/officeart/2018/2/layout/IconVerticalSolidList"/>
    <dgm:cxn modelId="{471271A8-9ED7-4BD6-ABC3-6C343E6774A4}" srcId="{FCABF801-55C8-4437-916B-F2CE58EAD430}" destId="{C99EA572-FB6A-40EA-BA8B-151070621DBD}" srcOrd="1" destOrd="0" parTransId="{98A103E7-27C6-425E-8E31-FA8DBB3BD282}" sibTransId="{C25EACA4-7265-495E-8F70-01084C070711}"/>
    <dgm:cxn modelId="{66FCB4B3-C82E-4957-B7C2-E2C34C85D1FC}" type="presOf" srcId="{855FD7FB-AE17-4C64-8CD0-3B3F0C914784}" destId="{118FA9CF-2929-44CE-AC99-12F8F9A8D9D9}" srcOrd="0" destOrd="0" presId="urn:microsoft.com/office/officeart/2018/2/layout/IconVerticalSolidList"/>
    <dgm:cxn modelId="{47F5B5B2-AD2B-421D-AF59-3E237E134901}" type="presOf" srcId="{EDDAC052-0AA1-480C-9DD4-00943E314393}" destId="{C882B69A-8AD3-49BE-9622-390820760652}" srcOrd="0" destOrd="0" presId="urn:microsoft.com/office/officeart/2018/2/layout/IconVerticalSolidList"/>
    <dgm:cxn modelId="{49CBD2FB-E675-49DC-AE6C-41491112F71D}" type="presOf" srcId="{44A7E103-F22D-4B26-A4D6-18631BF137F1}" destId="{18415CCB-B776-47AD-B6B7-5EDBC49885B4}" srcOrd="0" destOrd="0" presId="urn:microsoft.com/office/officeart/2018/2/layout/IconVerticalSolidList"/>
    <dgm:cxn modelId="{5405CC33-AD21-43AE-9A70-C05F59D229A5}" srcId="{FCABF801-55C8-4437-916B-F2CE58EAD430}" destId="{EDDAC052-0AA1-480C-9DD4-00943E314393}" srcOrd="0" destOrd="0" parTransId="{688C0E9B-9BDC-4A06-BA3C-F544D6CE53C9}" sibTransId="{831BA275-4B65-4A2B-95D4-148542C13B56}"/>
    <dgm:cxn modelId="{1E494F8B-2F8E-46D3-884D-36B47490A5FD}" type="presOf" srcId="{C99EA572-FB6A-40EA-BA8B-151070621DBD}" destId="{05A8017C-C20D-4C85-942D-0ECAB9AF0C7F}" srcOrd="0" destOrd="0" presId="urn:microsoft.com/office/officeart/2018/2/layout/IconVerticalSolidList"/>
    <dgm:cxn modelId="{9AB57708-2E56-46B2-8A97-694E193E546C}" srcId="{FCABF801-55C8-4437-916B-F2CE58EAD430}" destId="{855FD7FB-AE17-4C64-8CD0-3B3F0C914784}" srcOrd="2" destOrd="0" parTransId="{6F9B18C9-D480-4F9B-80E1-8DBD4BE906E0}" sibTransId="{491FE24D-D440-48E3-8B22-AE7823E49193}"/>
    <dgm:cxn modelId="{304543EF-712C-475F-9082-03949F3E37BE}" srcId="{FCABF801-55C8-4437-916B-F2CE58EAD430}" destId="{44A7E103-F22D-4B26-A4D6-18631BF137F1}" srcOrd="3" destOrd="0" parTransId="{E77AC08A-4D46-4677-AE1D-02CD1DFA912D}" sibTransId="{52AB8AD8-CB0E-46C9-B729-C815E8F1F046}"/>
    <dgm:cxn modelId="{992AF250-49E9-4517-A5AF-C2C829143AD7}" type="presParOf" srcId="{F8A22B56-75C8-4D4A-868A-01C6DF35B408}" destId="{D82D9C3D-6DA4-4AA4-BB93-430AE612F692}" srcOrd="0" destOrd="0" presId="urn:microsoft.com/office/officeart/2018/2/layout/IconVerticalSolidList"/>
    <dgm:cxn modelId="{C95A1415-B851-414D-BC48-C5658CE5DC64}" type="presParOf" srcId="{D82D9C3D-6DA4-4AA4-BB93-430AE612F692}" destId="{93966563-48B8-4D68-ADB6-C1E5ECBBBCC3}" srcOrd="0" destOrd="0" presId="urn:microsoft.com/office/officeart/2018/2/layout/IconVerticalSolidList"/>
    <dgm:cxn modelId="{91BCB9CD-F780-4B99-A1AD-D9B51550876E}" type="presParOf" srcId="{D82D9C3D-6DA4-4AA4-BB93-430AE612F692}" destId="{945FEEA4-C425-4DD0-8CA1-B8C79FF6C381}" srcOrd="1" destOrd="0" presId="urn:microsoft.com/office/officeart/2018/2/layout/IconVerticalSolidList"/>
    <dgm:cxn modelId="{B11154F7-0326-4249-8CC2-0EB6E47AF653}" type="presParOf" srcId="{D82D9C3D-6DA4-4AA4-BB93-430AE612F692}" destId="{38F64F2B-8094-4178-B7EE-EC4C1B6A092B}" srcOrd="2" destOrd="0" presId="urn:microsoft.com/office/officeart/2018/2/layout/IconVerticalSolidList"/>
    <dgm:cxn modelId="{931156A2-06F7-4743-878C-5F002DB5DF14}" type="presParOf" srcId="{D82D9C3D-6DA4-4AA4-BB93-430AE612F692}" destId="{C882B69A-8AD3-49BE-9622-390820760652}" srcOrd="3" destOrd="0" presId="urn:microsoft.com/office/officeart/2018/2/layout/IconVerticalSolidList"/>
    <dgm:cxn modelId="{43CA7316-09A7-4F14-B3FE-32B2A9A3C935}" type="presParOf" srcId="{F8A22B56-75C8-4D4A-868A-01C6DF35B408}" destId="{FB81E4C6-28A8-4423-AA4B-F782B794B698}" srcOrd="1" destOrd="0" presId="urn:microsoft.com/office/officeart/2018/2/layout/IconVerticalSolidList"/>
    <dgm:cxn modelId="{6401B5C5-5ECE-48CC-BFD1-DC9ABAADCAD0}" type="presParOf" srcId="{F8A22B56-75C8-4D4A-868A-01C6DF35B408}" destId="{1DCCA10B-AF1E-4590-B22F-37350706DF92}" srcOrd="2" destOrd="0" presId="urn:microsoft.com/office/officeart/2018/2/layout/IconVerticalSolidList"/>
    <dgm:cxn modelId="{EEEEF054-D0CC-45FD-BE40-3AB4FD4712C1}" type="presParOf" srcId="{1DCCA10B-AF1E-4590-B22F-37350706DF92}" destId="{4A088629-F151-4548-AAEB-B1350DE883DA}" srcOrd="0" destOrd="0" presId="urn:microsoft.com/office/officeart/2018/2/layout/IconVerticalSolidList"/>
    <dgm:cxn modelId="{8CD12A86-7A95-4F8A-B1A4-5283BDCD5D30}" type="presParOf" srcId="{1DCCA10B-AF1E-4590-B22F-37350706DF92}" destId="{8C1FDA32-CB90-40F0-B798-2CD19D45014F}" srcOrd="1" destOrd="0" presId="urn:microsoft.com/office/officeart/2018/2/layout/IconVerticalSolidList"/>
    <dgm:cxn modelId="{ECAB4532-13FC-4CCF-8327-102FBBA9C8E4}" type="presParOf" srcId="{1DCCA10B-AF1E-4590-B22F-37350706DF92}" destId="{ECD20EAD-3119-4018-8637-CC0647F59FC7}" srcOrd="2" destOrd="0" presId="urn:microsoft.com/office/officeart/2018/2/layout/IconVerticalSolidList"/>
    <dgm:cxn modelId="{6272245B-09C6-4E38-8B80-A34F3A4328F3}" type="presParOf" srcId="{1DCCA10B-AF1E-4590-B22F-37350706DF92}" destId="{05A8017C-C20D-4C85-942D-0ECAB9AF0C7F}" srcOrd="3" destOrd="0" presId="urn:microsoft.com/office/officeart/2018/2/layout/IconVerticalSolidList"/>
    <dgm:cxn modelId="{407E151E-2B5B-419A-BD6D-3CDF37EFAA08}" type="presParOf" srcId="{F8A22B56-75C8-4D4A-868A-01C6DF35B408}" destId="{CB637D6B-9D3F-41E3-B1AA-3A64B9BF886D}" srcOrd="3" destOrd="0" presId="urn:microsoft.com/office/officeart/2018/2/layout/IconVerticalSolidList"/>
    <dgm:cxn modelId="{780DC4DA-7EBA-4A9E-9EE6-18AF107928BC}" type="presParOf" srcId="{F8A22B56-75C8-4D4A-868A-01C6DF35B408}" destId="{1D9B7FBD-0F17-4E6E-B110-2DCDBB61C0A5}" srcOrd="4" destOrd="0" presId="urn:microsoft.com/office/officeart/2018/2/layout/IconVerticalSolidList"/>
    <dgm:cxn modelId="{923DE111-7FA5-4BFA-8058-07DAA6B78A6B}" type="presParOf" srcId="{1D9B7FBD-0F17-4E6E-B110-2DCDBB61C0A5}" destId="{EE83AB5B-42D6-4803-8F45-7B1924A6B2BC}" srcOrd="0" destOrd="0" presId="urn:microsoft.com/office/officeart/2018/2/layout/IconVerticalSolidList"/>
    <dgm:cxn modelId="{96A62D65-FE76-4764-BE2D-DDFA6B8CC9D7}" type="presParOf" srcId="{1D9B7FBD-0F17-4E6E-B110-2DCDBB61C0A5}" destId="{03381F57-BC43-4157-A43A-089EE27193A5}" srcOrd="1" destOrd="0" presId="urn:microsoft.com/office/officeart/2018/2/layout/IconVerticalSolidList"/>
    <dgm:cxn modelId="{A0E3CFF7-6065-417D-BA25-3AAFCD4FFE8B}" type="presParOf" srcId="{1D9B7FBD-0F17-4E6E-B110-2DCDBB61C0A5}" destId="{5D41D6A8-7739-4B6C-AA5D-F52DA060C536}" srcOrd="2" destOrd="0" presId="urn:microsoft.com/office/officeart/2018/2/layout/IconVerticalSolidList"/>
    <dgm:cxn modelId="{6110D561-D4AB-4B09-B5E1-09B492D91142}" type="presParOf" srcId="{1D9B7FBD-0F17-4E6E-B110-2DCDBB61C0A5}" destId="{118FA9CF-2929-44CE-AC99-12F8F9A8D9D9}" srcOrd="3" destOrd="0" presId="urn:microsoft.com/office/officeart/2018/2/layout/IconVerticalSolidList"/>
    <dgm:cxn modelId="{6A59D18C-0599-40C2-A765-51DB2E905758}" type="presParOf" srcId="{F8A22B56-75C8-4D4A-868A-01C6DF35B408}" destId="{B0987F59-A1BC-4CDE-AEB9-9F062CC0D7D9}" srcOrd="5" destOrd="0" presId="urn:microsoft.com/office/officeart/2018/2/layout/IconVerticalSolidList"/>
    <dgm:cxn modelId="{CDC3CD80-8595-45F8-91F2-C0E04BA94955}" type="presParOf" srcId="{F8A22B56-75C8-4D4A-868A-01C6DF35B408}" destId="{5C003CB5-6377-41C1-8A3A-E75883C2F4C6}" srcOrd="6" destOrd="0" presId="urn:microsoft.com/office/officeart/2018/2/layout/IconVerticalSolidList"/>
    <dgm:cxn modelId="{A4D47E14-7A1B-492C-A7FB-D6A347B91B03}" type="presParOf" srcId="{5C003CB5-6377-41C1-8A3A-E75883C2F4C6}" destId="{B7816A45-F4F1-4D90-890D-D48B9012C14D}" srcOrd="0" destOrd="0" presId="urn:microsoft.com/office/officeart/2018/2/layout/IconVerticalSolidList"/>
    <dgm:cxn modelId="{81DF59A9-1FC7-4C0D-AC09-E0E0BB31A19C}" type="presParOf" srcId="{5C003CB5-6377-41C1-8A3A-E75883C2F4C6}" destId="{01AC20C9-65AD-4535-B5E7-31B1B8DAF29E}" srcOrd="1" destOrd="0" presId="urn:microsoft.com/office/officeart/2018/2/layout/IconVerticalSolidList"/>
    <dgm:cxn modelId="{B4395DAA-3266-429D-AB19-DE735D808351}" type="presParOf" srcId="{5C003CB5-6377-41C1-8A3A-E75883C2F4C6}" destId="{31C4C3D6-217E-4219-8338-6FB6C40AE680}" srcOrd="2" destOrd="0" presId="urn:microsoft.com/office/officeart/2018/2/layout/IconVerticalSolidList"/>
    <dgm:cxn modelId="{D409B5C0-49C4-489E-A14F-D2BD68DDC0E5}" type="presParOf" srcId="{5C003CB5-6377-41C1-8A3A-E75883C2F4C6}" destId="{18415CCB-B776-47AD-B6B7-5EDBC49885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E0ED5-4438-4B6F-9CEB-A14D2B12E423}">
      <dsp:nvSpPr>
        <dsp:cNvPr id="0" name=""/>
        <dsp:cNvSpPr/>
      </dsp:nvSpPr>
      <dsp:spPr>
        <a:xfrm>
          <a:off x="0" y="506"/>
          <a:ext cx="10515600" cy="11848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92928-C8A8-46AF-9ED3-25115C5C220E}">
      <dsp:nvSpPr>
        <dsp:cNvPr id="0" name=""/>
        <dsp:cNvSpPr/>
      </dsp:nvSpPr>
      <dsp:spPr>
        <a:xfrm>
          <a:off x="358430" y="267107"/>
          <a:ext cx="651691" cy="6516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CD368-3D50-4E7D-851C-1A8669F28495}">
      <dsp:nvSpPr>
        <dsp:cNvPr id="0" name=""/>
        <dsp:cNvSpPr/>
      </dsp:nvSpPr>
      <dsp:spPr>
        <a:xfrm>
          <a:off x="1368551" y="506"/>
          <a:ext cx="9147048" cy="1184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401" tIns="125401" rIns="125401" bIns="12540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Safe return to campus</a:t>
          </a:r>
        </a:p>
      </dsp:txBody>
      <dsp:txXfrm>
        <a:off x="1368551" y="506"/>
        <a:ext cx="9147048" cy="1184892"/>
      </dsp:txXfrm>
    </dsp:sp>
    <dsp:sp modelId="{44AAD533-7638-41DB-B77D-11C950750D82}">
      <dsp:nvSpPr>
        <dsp:cNvPr id="0" name=""/>
        <dsp:cNvSpPr/>
      </dsp:nvSpPr>
      <dsp:spPr>
        <a:xfrm>
          <a:off x="0" y="1481622"/>
          <a:ext cx="10515600" cy="11848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45898-ED4D-4C53-B8B5-4EDC19DFA3BA}">
      <dsp:nvSpPr>
        <dsp:cNvPr id="0" name=""/>
        <dsp:cNvSpPr/>
      </dsp:nvSpPr>
      <dsp:spPr>
        <a:xfrm>
          <a:off x="358430" y="1748223"/>
          <a:ext cx="651691" cy="65169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F7591-FC56-4751-A583-E5ADEE841D83}">
      <dsp:nvSpPr>
        <dsp:cNvPr id="0" name=""/>
        <dsp:cNvSpPr/>
      </dsp:nvSpPr>
      <dsp:spPr>
        <a:xfrm>
          <a:off x="1368551" y="1481622"/>
          <a:ext cx="9147048" cy="1184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401" tIns="125401" rIns="125401" bIns="12540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Supporting students online</a:t>
          </a:r>
        </a:p>
      </dsp:txBody>
      <dsp:txXfrm>
        <a:off x="1368551" y="1481622"/>
        <a:ext cx="9147048" cy="1184892"/>
      </dsp:txXfrm>
    </dsp:sp>
    <dsp:sp modelId="{C50ACDA2-0B51-4CB9-B49D-310E60C5941C}">
      <dsp:nvSpPr>
        <dsp:cNvPr id="0" name=""/>
        <dsp:cNvSpPr/>
      </dsp:nvSpPr>
      <dsp:spPr>
        <a:xfrm>
          <a:off x="0" y="2962738"/>
          <a:ext cx="10515600" cy="11848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05319-1F64-4BD9-AB5D-188F33309F32}">
      <dsp:nvSpPr>
        <dsp:cNvPr id="0" name=""/>
        <dsp:cNvSpPr/>
      </dsp:nvSpPr>
      <dsp:spPr>
        <a:xfrm>
          <a:off x="358430" y="3229339"/>
          <a:ext cx="651691" cy="6516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8DB32-7F5A-40DF-85A7-FFFD506E3D59}">
      <dsp:nvSpPr>
        <dsp:cNvPr id="0" name=""/>
        <dsp:cNvSpPr/>
      </dsp:nvSpPr>
      <dsp:spPr>
        <a:xfrm>
          <a:off x="1368551" y="2962738"/>
          <a:ext cx="9147048" cy="1184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401" tIns="125401" rIns="125401" bIns="12540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Circulation</a:t>
          </a:r>
          <a:r>
            <a:rPr lang="en-US" sz="2500" kern="1200">
              <a:latin typeface="Century Gothic"/>
            </a:rPr>
            <a:t> and access to reading materials</a:t>
          </a:r>
          <a:endParaRPr lang="en-US" sz="2500" kern="1200"/>
        </a:p>
      </dsp:txBody>
      <dsp:txXfrm>
        <a:off x="1368551" y="2962738"/>
        <a:ext cx="9147048" cy="1184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66563-48B8-4D68-ADB6-C1E5ECBBBCC3}">
      <dsp:nvSpPr>
        <dsp:cNvPr id="0" name=""/>
        <dsp:cNvSpPr/>
      </dsp:nvSpPr>
      <dsp:spPr>
        <a:xfrm>
          <a:off x="0" y="2215"/>
          <a:ext cx="6651253" cy="1123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FEEA4-C425-4DD0-8CA1-B8C79FF6C381}">
      <dsp:nvSpPr>
        <dsp:cNvPr id="0" name=""/>
        <dsp:cNvSpPr/>
      </dsp:nvSpPr>
      <dsp:spPr>
        <a:xfrm>
          <a:off x="339712" y="254894"/>
          <a:ext cx="617659" cy="617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2B69A-8AD3-49BE-9622-390820760652}">
      <dsp:nvSpPr>
        <dsp:cNvPr id="0" name=""/>
        <dsp:cNvSpPr/>
      </dsp:nvSpPr>
      <dsp:spPr>
        <a:xfrm>
          <a:off x="1297085" y="2215"/>
          <a:ext cx="5354167" cy="1123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53" tIns="118853" rIns="118853" bIns="118853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entury Gothic"/>
            </a:rPr>
            <a:t>We increased space</a:t>
          </a:r>
          <a:r>
            <a:rPr lang="en-US" sz="2200" kern="1200"/>
            <a:t> booking allowances</a:t>
          </a:r>
        </a:p>
      </dsp:txBody>
      <dsp:txXfrm>
        <a:off x="1297085" y="2215"/>
        <a:ext cx="5354167" cy="1123017"/>
      </dsp:txXfrm>
    </dsp:sp>
    <dsp:sp modelId="{4A088629-F151-4548-AAEB-B1350DE883DA}">
      <dsp:nvSpPr>
        <dsp:cNvPr id="0" name=""/>
        <dsp:cNvSpPr/>
      </dsp:nvSpPr>
      <dsp:spPr>
        <a:xfrm>
          <a:off x="0" y="1405987"/>
          <a:ext cx="6651253" cy="1123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FDA32-CB90-40F0-B798-2CD19D45014F}">
      <dsp:nvSpPr>
        <dsp:cNvPr id="0" name=""/>
        <dsp:cNvSpPr/>
      </dsp:nvSpPr>
      <dsp:spPr>
        <a:xfrm>
          <a:off x="339712" y="1658666"/>
          <a:ext cx="617659" cy="617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8017C-C20D-4C85-942D-0ECAB9AF0C7F}">
      <dsp:nvSpPr>
        <dsp:cNvPr id="0" name=""/>
        <dsp:cNvSpPr/>
      </dsp:nvSpPr>
      <dsp:spPr>
        <a:xfrm>
          <a:off x="1297085" y="1405987"/>
          <a:ext cx="5354167" cy="1123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53" tIns="118853" rIns="118853" bIns="118853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entury Gothic"/>
            </a:rPr>
            <a:t>We added</a:t>
          </a:r>
          <a:r>
            <a:rPr lang="en-US" sz="2200" kern="1200"/>
            <a:t> some extra study spaces</a:t>
          </a:r>
        </a:p>
      </dsp:txBody>
      <dsp:txXfrm>
        <a:off x="1297085" y="1405987"/>
        <a:ext cx="5354167" cy="1123017"/>
      </dsp:txXfrm>
    </dsp:sp>
    <dsp:sp modelId="{EE83AB5B-42D6-4803-8F45-7B1924A6B2BC}">
      <dsp:nvSpPr>
        <dsp:cNvPr id="0" name=""/>
        <dsp:cNvSpPr/>
      </dsp:nvSpPr>
      <dsp:spPr>
        <a:xfrm>
          <a:off x="0" y="2809759"/>
          <a:ext cx="6651253" cy="1123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81F57-BC43-4157-A43A-089EE27193A5}">
      <dsp:nvSpPr>
        <dsp:cNvPr id="0" name=""/>
        <dsp:cNvSpPr/>
      </dsp:nvSpPr>
      <dsp:spPr>
        <a:xfrm>
          <a:off x="339712" y="3062438"/>
          <a:ext cx="617659" cy="617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FA9CF-2929-44CE-AC99-12F8F9A8D9D9}">
      <dsp:nvSpPr>
        <dsp:cNvPr id="0" name=""/>
        <dsp:cNvSpPr/>
      </dsp:nvSpPr>
      <dsp:spPr>
        <a:xfrm>
          <a:off x="1297085" y="2809759"/>
          <a:ext cx="5354167" cy="1123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53" tIns="118853" rIns="118853" bIns="118853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entury Gothic"/>
            </a:rPr>
            <a:t>We implemented</a:t>
          </a:r>
          <a:r>
            <a:rPr lang="en-US" sz="2200" kern="1200"/>
            <a:t> click and collect at a smaller campus</a:t>
          </a:r>
        </a:p>
      </dsp:txBody>
      <dsp:txXfrm>
        <a:off x="1297085" y="2809759"/>
        <a:ext cx="5354167" cy="1123017"/>
      </dsp:txXfrm>
    </dsp:sp>
    <dsp:sp modelId="{B7816A45-F4F1-4D90-890D-D48B9012C14D}">
      <dsp:nvSpPr>
        <dsp:cNvPr id="0" name=""/>
        <dsp:cNvSpPr/>
      </dsp:nvSpPr>
      <dsp:spPr>
        <a:xfrm>
          <a:off x="0" y="4213530"/>
          <a:ext cx="6651253" cy="11230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C20C9-65AD-4535-B5E7-31B1B8DAF29E}">
      <dsp:nvSpPr>
        <dsp:cNvPr id="0" name=""/>
        <dsp:cNvSpPr/>
      </dsp:nvSpPr>
      <dsp:spPr>
        <a:xfrm>
          <a:off x="339712" y="4466209"/>
          <a:ext cx="617659" cy="6176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15CCB-B776-47AD-B6B7-5EDBC49885B4}">
      <dsp:nvSpPr>
        <dsp:cNvPr id="0" name=""/>
        <dsp:cNvSpPr/>
      </dsp:nvSpPr>
      <dsp:spPr>
        <a:xfrm>
          <a:off x="1297085" y="4213530"/>
          <a:ext cx="5354167" cy="1123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53" tIns="118853" rIns="118853" bIns="118853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entury Gothic"/>
            </a:rPr>
            <a:t>We moved</a:t>
          </a:r>
          <a:r>
            <a:rPr lang="en-US" sz="2200" kern="1200"/>
            <a:t> </a:t>
          </a:r>
          <a:r>
            <a:rPr lang="en-US" sz="2200" kern="1200">
              <a:latin typeface="Century Gothic"/>
            </a:rPr>
            <a:t>a collection point to a better location</a:t>
          </a:r>
          <a:endParaRPr lang="en-US" sz="2200" kern="1200"/>
        </a:p>
      </dsp:txBody>
      <dsp:txXfrm>
        <a:off x="1297085" y="4213530"/>
        <a:ext cx="5354167" cy="1123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8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84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0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6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6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0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4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25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aura.percival@bcu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F3CEB4D1-AA3F-4A8F-8207-6E71EC12C5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3" descr="A picture containing fence, indoor, table, sitting&#10;&#10;Description automatically generated">
            <a:extLst>
              <a:ext uri="{FF2B5EF4-FFF2-40B4-BE49-F238E27FC236}">
                <a16:creationId xmlns:a16="http://schemas.microsoft.com/office/drawing/2014/main" id="{F07F81DE-3AA3-4FF5-936A-33310CECC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28" name="Freeform: Shape 127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0325" y="3105644"/>
            <a:ext cx="3768917" cy="1606163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US" sz="2500"/>
          </a:p>
          <a:p>
            <a:r>
              <a:rPr lang="en-US" sz="3200">
                <a:ea typeface="+mj-lt"/>
                <a:cs typeface="+mj-lt"/>
              </a:rPr>
              <a:t>Supporting students on their 20/21 return to study</a:t>
            </a:r>
            <a:endParaRPr lang="en-US" sz="3200"/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A8F4EEF-4E94-4B3A-B59C-05E7F982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5" y="256236"/>
            <a:ext cx="2743200" cy="729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55216-0E95-4F1C-877F-81E33097C148}"/>
              </a:ext>
            </a:extLst>
          </p:cNvPr>
          <p:cNvSpPr txBox="1"/>
          <p:nvPr/>
        </p:nvSpPr>
        <p:spPr>
          <a:xfrm>
            <a:off x="7949852" y="4891414"/>
            <a:ext cx="36408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laura.percival@bcu.ac.uk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70828-E616-4355-9C8A-A1065032B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5161C6-1218-4EAF-A9E9-A319CFD760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747" y="2116753"/>
            <a:ext cx="4088106" cy="2781653"/>
          </a:xfrm>
          <a:custGeom>
            <a:avLst/>
            <a:gdLst>
              <a:gd name="connsiteX0" fmla="*/ 3362388 w 6230568"/>
              <a:gd name="connsiteY0" fmla="*/ 861 h 4239440"/>
              <a:gd name="connsiteX1" fmla="*/ 4026621 w 6230568"/>
              <a:gd name="connsiteY1" fmla="*/ 15392 h 4239440"/>
              <a:gd name="connsiteX2" fmla="*/ 5114556 w 6230568"/>
              <a:gd name="connsiteY2" fmla="*/ 34130 h 4239440"/>
              <a:gd name="connsiteX3" fmla="*/ 5776495 w 6230568"/>
              <a:gd name="connsiteY3" fmla="*/ 112905 h 4239440"/>
              <a:gd name="connsiteX4" fmla="*/ 5862918 w 6230568"/>
              <a:gd name="connsiteY4" fmla="*/ 141585 h 4239440"/>
              <a:gd name="connsiteX5" fmla="*/ 5840738 w 6230568"/>
              <a:gd name="connsiteY5" fmla="*/ 200475 h 4239440"/>
              <a:gd name="connsiteX6" fmla="*/ 5691219 w 6230568"/>
              <a:gd name="connsiteY6" fmla="*/ 216153 h 4239440"/>
              <a:gd name="connsiteX7" fmla="*/ 5773053 w 6230568"/>
              <a:gd name="connsiteY7" fmla="*/ 260130 h 4239440"/>
              <a:gd name="connsiteX8" fmla="*/ 5593324 w 6230568"/>
              <a:gd name="connsiteY8" fmla="*/ 293781 h 4239440"/>
              <a:gd name="connsiteX9" fmla="*/ 5617033 w 6230568"/>
              <a:gd name="connsiteY9" fmla="*/ 317108 h 4239440"/>
              <a:gd name="connsiteX10" fmla="*/ 5641124 w 6230568"/>
              <a:gd name="connsiteY10" fmla="*/ 339287 h 4239440"/>
              <a:gd name="connsiteX11" fmla="*/ 5299256 w 6230568"/>
              <a:gd name="connsiteY11" fmla="*/ 396265 h 4239440"/>
              <a:gd name="connsiteX12" fmla="*/ 5703073 w 6230568"/>
              <a:gd name="connsiteY12" fmla="*/ 500661 h 4239440"/>
              <a:gd name="connsiteX13" fmla="*/ 5629652 w 6230568"/>
              <a:gd name="connsiteY13" fmla="*/ 556874 h 4239440"/>
              <a:gd name="connsiteX14" fmla="*/ 5862918 w 6230568"/>
              <a:gd name="connsiteY14" fmla="*/ 645591 h 4239440"/>
              <a:gd name="connsiteX15" fmla="*/ 6052207 w 6230568"/>
              <a:gd name="connsiteY15" fmla="*/ 756106 h 4239440"/>
              <a:gd name="connsiteX16" fmla="*/ 6158515 w 6230568"/>
              <a:gd name="connsiteY16" fmla="*/ 901419 h 4239440"/>
              <a:gd name="connsiteX17" fmla="*/ 6195990 w 6230568"/>
              <a:gd name="connsiteY17" fmla="*/ 966427 h 4239440"/>
              <a:gd name="connsiteX18" fmla="*/ 6229642 w 6230568"/>
              <a:gd name="connsiteY18" fmla="*/ 1034878 h 4239440"/>
              <a:gd name="connsiteX19" fmla="*/ 6171516 w 6230568"/>
              <a:gd name="connsiteY19" fmla="*/ 1102946 h 4239440"/>
              <a:gd name="connsiteX20" fmla="*/ 6133659 w 6230568"/>
              <a:gd name="connsiteY20" fmla="*/ 1185545 h 4239440"/>
              <a:gd name="connsiteX21" fmla="*/ 6168458 w 6230568"/>
              <a:gd name="connsiteY21" fmla="*/ 1234110 h 4239440"/>
              <a:gd name="connsiteX22" fmla="*/ 6169222 w 6230568"/>
              <a:gd name="connsiteY22" fmla="*/ 1342712 h 4239440"/>
              <a:gd name="connsiteX23" fmla="*/ 6145131 w 6230568"/>
              <a:gd name="connsiteY23" fmla="*/ 1393954 h 4239440"/>
              <a:gd name="connsiteX24" fmla="*/ 6071709 w 6230568"/>
              <a:gd name="connsiteY24" fmla="*/ 1505233 h 4239440"/>
              <a:gd name="connsiteX25" fmla="*/ 6009378 w 6230568"/>
              <a:gd name="connsiteY25" fmla="*/ 1530089 h 4239440"/>
              <a:gd name="connsiteX26" fmla="*/ 6015879 w 6230568"/>
              <a:gd name="connsiteY26" fmla="*/ 1979030 h 4239440"/>
              <a:gd name="connsiteX27" fmla="*/ 6061385 w 6230568"/>
              <a:gd name="connsiteY27" fmla="*/ 2196234 h 4239440"/>
              <a:gd name="connsiteX28" fmla="*/ 6029263 w 6230568"/>
              <a:gd name="connsiteY28" fmla="*/ 2440972 h 4239440"/>
              <a:gd name="connsiteX29" fmla="*/ 6135571 w 6230568"/>
              <a:gd name="connsiteY29" fmla="*/ 2621848 h 4239440"/>
              <a:gd name="connsiteX30" fmla="*/ 6091594 w 6230568"/>
              <a:gd name="connsiteY30" fmla="*/ 2691446 h 4239440"/>
              <a:gd name="connsiteX31" fmla="*/ 6215493 w 6230568"/>
              <a:gd name="connsiteY31" fmla="*/ 2769456 h 4239440"/>
              <a:gd name="connsiteX32" fmla="*/ 6100389 w 6230568"/>
              <a:gd name="connsiteY32" fmla="*/ 2880352 h 4239440"/>
              <a:gd name="connsiteX33" fmla="*/ 5909953 w 6230568"/>
              <a:gd name="connsiteY33" fmla="*/ 3053963 h 4239440"/>
              <a:gd name="connsiteX34" fmla="*/ 5741696 w 6230568"/>
              <a:gd name="connsiteY34" fmla="*/ 3798118 h 4239440"/>
              <a:gd name="connsiteX35" fmla="*/ 5493899 w 6230568"/>
              <a:gd name="connsiteY35" fmla="*/ 4026795 h 4239440"/>
              <a:gd name="connsiteX36" fmla="*/ 3773471 w 6230568"/>
              <a:gd name="connsiteY36" fmla="*/ 4239028 h 4239440"/>
              <a:gd name="connsiteX37" fmla="*/ 2569285 w 6230568"/>
              <a:gd name="connsiteY37" fmla="*/ 4103275 h 4239440"/>
              <a:gd name="connsiteX38" fmla="*/ 2693948 w 6230568"/>
              <a:gd name="connsiteY38" fmla="*/ 4061593 h 4239440"/>
              <a:gd name="connsiteX39" fmla="*/ 2588788 w 6230568"/>
              <a:gd name="connsiteY39" fmla="*/ 4062358 h 4239440"/>
              <a:gd name="connsiteX40" fmla="*/ 2300073 w 6230568"/>
              <a:gd name="connsiteY40" fmla="*/ 4008822 h 4239440"/>
              <a:gd name="connsiteX41" fmla="*/ 1508500 w 6230568"/>
              <a:gd name="connsiteY41" fmla="*/ 3798118 h 4239440"/>
              <a:gd name="connsiteX42" fmla="*/ 1061089 w 6230568"/>
              <a:gd name="connsiteY42" fmla="*/ 3697546 h 4239440"/>
              <a:gd name="connsiteX43" fmla="*/ 939102 w 6230568"/>
              <a:gd name="connsiteY43" fmla="*/ 3648216 h 4239440"/>
              <a:gd name="connsiteX44" fmla="*/ 1243495 w 6230568"/>
              <a:gd name="connsiteY44" fmla="*/ 3624890 h 4239440"/>
              <a:gd name="connsiteX45" fmla="*/ 1083651 w 6230568"/>
              <a:gd name="connsiteY45" fmla="*/ 3595827 h 4239440"/>
              <a:gd name="connsiteX46" fmla="*/ 966636 w 6230568"/>
              <a:gd name="connsiteY46" fmla="*/ 3605770 h 4239440"/>
              <a:gd name="connsiteX47" fmla="*/ 885566 w 6230568"/>
              <a:gd name="connsiteY47" fmla="*/ 3609976 h 4239440"/>
              <a:gd name="connsiteX48" fmla="*/ 641976 w 6230568"/>
              <a:gd name="connsiteY48" fmla="*/ 3567912 h 4239440"/>
              <a:gd name="connsiteX49" fmla="*/ 399533 w 6230568"/>
              <a:gd name="connsiteY49" fmla="*/ 3583590 h 4239440"/>
              <a:gd name="connsiteX50" fmla="*/ 409093 w 6230568"/>
              <a:gd name="connsiteY50" fmla="*/ 3548792 h 4239440"/>
              <a:gd name="connsiteX51" fmla="*/ 792642 w 6230568"/>
              <a:gd name="connsiteY51" fmla="*/ 3417628 h 4239440"/>
              <a:gd name="connsiteX52" fmla="*/ 771610 w 6230568"/>
              <a:gd name="connsiteY52" fmla="*/ 3345736 h 4239440"/>
              <a:gd name="connsiteX53" fmla="*/ 945986 w 6230568"/>
              <a:gd name="connsiteY53" fmla="*/ 3317056 h 4239440"/>
              <a:gd name="connsiteX54" fmla="*/ 892449 w 6230568"/>
              <a:gd name="connsiteY54" fmla="*/ 3285316 h 4239440"/>
              <a:gd name="connsiteX55" fmla="*/ 949045 w 6230568"/>
              <a:gd name="connsiteY55" fmla="*/ 3262755 h 4239440"/>
              <a:gd name="connsiteX56" fmla="*/ 1252673 w 6230568"/>
              <a:gd name="connsiteY56" fmla="*/ 3200041 h 4239440"/>
              <a:gd name="connsiteX57" fmla="*/ 388825 w 6230568"/>
              <a:gd name="connsiteY57" fmla="*/ 3176714 h 4239440"/>
              <a:gd name="connsiteX58" fmla="*/ 127644 w 6230568"/>
              <a:gd name="connsiteY58" fmla="*/ 3111323 h 4239440"/>
              <a:gd name="connsiteX59" fmla="*/ 437008 w 6230568"/>
              <a:gd name="connsiteY59" fmla="*/ 2921652 h 4239440"/>
              <a:gd name="connsiteX60" fmla="*/ 601441 w 6230568"/>
              <a:gd name="connsiteY60" fmla="*/ 2840965 h 4239440"/>
              <a:gd name="connsiteX61" fmla="*/ 330700 w 6230568"/>
              <a:gd name="connsiteY61" fmla="*/ 2859320 h 4239440"/>
              <a:gd name="connsiteX62" fmla="*/ 534521 w 6230568"/>
              <a:gd name="connsiteY62" fmla="*/ 2720126 h 4239440"/>
              <a:gd name="connsiteX63" fmla="*/ 492839 w 6230568"/>
              <a:gd name="connsiteY63" fmla="*/ 2694505 h 4239440"/>
              <a:gd name="connsiteX64" fmla="*/ 416358 w 6230568"/>
              <a:gd name="connsiteY64" fmla="*/ 2677297 h 4239440"/>
              <a:gd name="connsiteX65" fmla="*/ 761285 w 6230568"/>
              <a:gd name="connsiteY65" fmla="*/ 2589726 h 4239440"/>
              <a:gd name="connsiteX66" fmla="*/ 664920 w 6230568"/>
              <a:gd name="connsiteY66" fmla="*/ 2466593 h 4239440"/>
              <a:gd name="connsiteX67" fmla="*/ 740253 w 6230568"/>
              <a:gd name="connsiteY67" fmla="*/ 2438677 h 4239440"/>
              <a:gd name="connsiteX68" fmla="*/ 650006 w 6230568"/>
              <a:gd name="connsiteY68" fmla="*/ 2435236 h 4239440"/>
              <a:gd name="connsiteX69" fmla="*/ 578879 w 6230568"/>
              <a:gd name="connsiteY69" fmla="*/ 2435618 h 4239440"/>
              <a:gd name="connsiteX70" fmla="*/ 451157 w 6230568"/>
              <a:gd name="connsiteY70" fmla="*/ 2404644 h 4239440"/>
              <a:gd name="connsiteX71" fmla="*/ 2216 w 6230568"/>
              <a:gd name="connsiteY71" fmla="*/ 2456650 h 4239440"/>
              <a:gd name="connsiteX72" fmla="*/ 97052 w 6230568"/>
              <a:gd name="connsiteY72" fmla="*/ 2383611 h 4239440"/>
              <a:gd name="connsiteX73" fmla="*/ 210626 w 6230568"/>
              <a:gd name="connsiteY73" fmla="*/ 2341930 h 4239440"/>
              <a:gd name="connsiteX74" fmla="*/ 57282 w 6230568"/>
              <a:gd name="connsiteY74" fmla="*/ 2319750 h 4239440"/>
              <a:gd name="connsiteX75" fmla="*/ 365499 w 6230568"/>
              <a:gd name="connsiteY75" fmla="*/ 2250153 h 4239440"/>
              <a:gd name="connsiteX76" fmla="*/ 290548 w 6230568"/>
              <a:gd name="connsiteY76" fmla="*/ 2187821 h 4239440"/>
              <a:gd name="connsiteX77" fmla="*/ 482896 w 6230568"/>
              <a:gd name="connsiteY77" fmla="*/ 1906755 h 4239440"/>
              <a:gd name="connsiteX78" fmla="*/ 867211 w 6230568"/>
              <a:gd name="connsiteY78" fmla="*/ 1747294 h 4239440"/>
              <a:gd name="connsiteX79" fmla="*/ 1063766 w 6230568"/>
              <a:gd name="connsiteY79" fmla="*/ 1734674 h 4239440"/>
              <a:gd name="connsiteX80" fmla="*/ 1008701 w 6230568"/>
              <a:gd name="connsiteY80" fmla="*/ 1683432 h 4239440"/>
              <a:gd name="connsiteX81" fmla="*/ 1152865 w 6230568"/>
              <a:gd name="connsiteY81" fmla="*/ 1394719 h 4239440"/>
              <a:gd name="connsiteX82" fmla="*/ 998376 w 6230568"/>
              <a:gd name="connsiteY82" fmla="*/ 1411927 h 4239440"/>
              <a:gd name="connsiteX83" fmla="*/ 206419 w 6230568"/>
              <a:gd name="connsiteY83" fmla="*/ 1424164 h 4239440"/>
              <a:gd name="connsiteX84" fmla="*/ 128027 w 6230568"/>
              <a:gd name="connsiteY84" fmla="*/ 1413074 h 4239440"/>
              <a:gd name="connsiteX85" fmla="*/ 672950 w 6230568"/>
              <a:gd name="connsiteY85" fmla="*/ 1268143 h 4239440"/>
              <a:gd name="connsiteX86" fmla="*/ 457658 w 6230568"/>
              <a:gd name="connsiteY86" fmla="*/ 1229138 h 4239440"/>
              <a:gd name="connsiteX87" fmla="*/ 407945 w 6230568"/>
              <a:gd name="connsiteY87" fmla="*/ 1213459 h 4239440"/>
              <a:gd name="connsiteX88" fmla="*/ 453451 w 6230568"/>
              <a:gd name="connsiteY88" fmla="*/ 1172924 h 4239440"/>
              <a:gd name="connsiteX89" fmla="*/ 568172 w 6230568"/>
              <a:gd name="connsiteY89" fmla="*/ 1132007 h 4239440"/>
              <a:gd name="connsiteX90" fmla="*/ 255367 w 6230568"/>
              <a:gd name="connsiteY90" fmla="*/ 1190898 h 4239440"/>
              <a:gd name="connsiteX91" fmla="*/ 277546 w 6230568"/>
              <a:gd name="connsiteY91" fmla="*/ 1128567 h 4239440"/>
              <a:gd name="connsiteX92" fmla="*/ 246572 w 6230568"/>
              <a:gd name="connsiteY92" fmla="*/ 1072353 h 4239440"/>
              <a:gd name="connsiteX93" fmla="*/ 422859 w 6230568"/>
              <a:gd name="connsiteY93" fmla="*/ 1000078 h 4239440"/>
              <a:gd name="connsiteX94" fmla="*/ 668362 w 6230568"/>
              <a:gd name="connsiteY94" fmla="*/ 858972 h 4239440"/>
              <a:gd name="connsiteX95" fmla="*/ 914629 w 6230568"/>
              <a:gd name="connsiteY95" fmla="*/ 768725 h 4239440"/>
              <a:gd name="connsiteX96" fmla="*/ 1117684 w 6230568"/>
              <a:gd name="connsiteY96" fmla="*/ 688420 h 4239440"/>
              <a:gd name="connsiteX97" fmla="*/ 928778 w 6230568"/>
              <a:gd name="connsiteY97" fmla="*/ 701040 h 4239440"/>
              <a:gd name="connsiteX98" fmla="*/ 1243877 w 6230568"/>
              <a:gd name="connsiteY98" fmla="*/ 574464 h 4239440"/>
              <a:gd name="connsiteX99" fmla="*/ 1291678 w 6230568"/>
              <a:gd name="connsiteY99" fmla="*/ 566434 h 4239440"/>
              <a:gd name="connsiteX100" fmla="*/ 1797596 w 6230568"/>
              <a:gd name="connsiteY100" fmla="*/ 476952 h 4239440"/>
              <a:gd name="connsiteX101" fmla="*/ 1895491 w 6230568"/>
              <a:gd name="connsiteY101" fmla="*/ 432593 h 4239440"/>
              <a:gd name="connsiteX102" fmla="*/ 1782682 w 6230568"/>
              <a:gd name="connsiteY102" fmla="*/ 423033 h 4239440"/>
              <a:gd name="connsiteX103" fmla="*/ 1406781 w 6230568"/>
              <a:gd name="connsiteY103" fmla="*/ 449419 h 4239440"/>
              <a:gd name="connsiteX104" fmla="*/ 1662226 w 6230568"/>
              <a:gd name="connsiteY104" fmla="*/ 393970 h 4239440"/>
              <a:gd name="connsiteX105" fmla="*/ 1383837 w 6230568"/>
              <a:gd name="connsiteY105" fmla="*/ 376762 h 4239440"/>
              <a:gd name="connsiteX106" fmla="*/ 1318063 w 6230568"/>
              <a:gd name="connsiteY106" fmla="*/ 333168 h 4239440"/>
              <a:gd name="connsiteX107" fmla="*/ 1365099 w 6230568"/>
              <a:gd name="connsiteY107" fmla="*/ 290722 h 4239440"/>
              <a:gd name="connsiteX108" fmla="*/ 1536798 w 6230568"/>
              <a:gd name="connsiteY108" fmla="*/ 244069 h 4239440"/>
              <a:gd name="connsiteX109" fmla="*/ 1711938 w 6230568"/>
              <a:gd name="connsiteY109" fmla="*/ 175619 h 4239440"/>
              <a:gd name="connsiteX110" fmla="*/ 2273687 w 6230568"/>
              <a:gd name="connsiteY110" fmla="*/ 78488 h 4239440"/>
              <a:gd name="connsiteX111" fmla="*/ 2646913 w 6230568"/>
              <a:gd name="connsiteY111" fmla="*/ 46749 h 4239440"/>
              <a:gd name="connsiteX112" fmla="*/ 3362388 w 6230568"/>
              <a:gd name="connsiteY112" fmla="*/ 861 h 42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230568" h="4239440">
                <a:moveTo>
                  <a:pt x="3362388" y="861"/>
                </a:moveTo>
                <a:cubicBezTo>
                  <a:pt x="3584946" y="-3346"/>
                  <a:pt x="3805210" y="8891"/>
                  <a:pt x="4026621" y="15392"/>
                </a:cubicBezTo>
                <a:cubicBezTo>
                  <a:pt x="4388374" y="26482"/>
                  <a:pt x="4752039" y="26099"/>
                  <a:pt x="5114556" y="34130"/>
                </a:cubicBezTo>
                <a:cubicBezTo>
                  <a:pt x="5340556" y="39101"/>
                  <a:pt x="5563879" y="57074"/>
                  <a:pt x="5776495" y="112905"/>
                </a:cubicBezTo>
                <a:cubicBezTo>
                  <a:pt x="5806322" y="120935"/>
                  <a:pt x="5839973" y="122465"/>
                  <a:pt x="5862918" y="141585"/>
                </a:cubicBezTo>
                <a:cubicBezTo>
                  <a:pt x="5888539" y="162999"/>
                  <a:pt x="5878214" y="194356"/>
                  <a:pt x="5840738" y="200475"/>
                </a:cubicBezTo>
                <a:cubicBezTo>
                  <a:pt x="5792938" y="208505"/>
                  <a:pt x="5743991" y="210800"/>
                  <a:pt x="5691219" y="216153"/>
                </a:cubicBezTo>
                <a:cubicBezTo>
                  <a:pt x="5711486" y="245598"/>
                  <a:pt x="5760434" y="223419"/>
                  <a:pt x="5773053" y="260130"/>
                </a:cubicBezTo>
                <a:cubicBezTo>
                  <a:pt x="5716458" y="285368"/>
                  <a:pt x="5648008" y="268925"/>
                  <a:pt x="5593324" y="293781"/>
                </a:cubicBezTo>
                <a:cubicBezTo>
                  <a:pt x="5594854" y="310989"/>
                  <a:pt x="5607090" y="312519"/>
                  <a:pt x="5617033" y="317108"/>
                </a:cubicBezTo>
                <a:cubicBezTo>
                  <a:pt x="5626976" y="321314"/>
                  <a:pt x="5651831" y="315196"/>
                  <a:pt x="5641124" y="339287"/>
                </a:cubicBezTo>
                <a:cubicBezTo>
                  <a:pt x="5527551" y="353818"/>
                  <a:pt x="5418949" y="403148"/>
                  <a:pt x="5299256" y="396265"/>
                </a:cubicBezTo>
                <a:cubicBezTo>
                  <a:pt x="5447247" y="409649"/>
                  <a:pt x="5572292" y="464333"/>
                  <a:pt x="5703073" y="500661"/>
                </a:cubicBezTo>
                <a:cubicBezTo>
                  <a:pt x="5697720" y="543490"/>
                  <a:pt x="5644949" y="526282"/>
                  <a:pt x="5629652" y="556874"/>
                </a:cubicBezTo>
                <a:cubicBezTo>
                  <a:pt x="5713398" y="578288"/>
                  <a:pt x="5793703" y="603527"/>
                  <a:pt x="5862918" y="645591"/>
                </a:cubicBezTo>
                <a:cubicBezTo>
                  <a:pt x="5925250" y="683449"/>
                  <a:pt x="5984521" y="725131"/>
                  <a:pt x="6052207" y="756106"/>
                </a:cubicBezTo>
                <a:cubicBezTo>
                  <a:pt x="6123334" y="788611"/>
                  <a:pt x="6166545" y="830293"/>
                  <a:pt x="6158515" y="901419"/>
                </a:cubicBezTo>
                <a:cubicBezTo>
                  <a:pt x="6155073" y="930482"/>
                  <a:pt x="6164251" y="954955"/>
                  <a:pt x="6195990" y="966427"/>
                </a:cubicBezTo>
                <a:cubicBezTo>
                  <a:pt x="6235378" y="980576"/>
                  <a:pt x="6231172" y="1001990"/>
                  <a:pt x="6229642" y="1034878"/>
                </a:cubicBezTo>
                <a:cubicBezTo>
                  <a:pt x="6227347" y="1074265"/>
                  <a:pt x="6207080" y="1089562"/>
                  <a:pt x="6171516" y="1102946"/>
                </a:cubicBezTo>
                <a:cubicBezTo>
                  <a:pt x="6120657" y="1121682"/>
                  <a:pt x="6120274" y="1150745"/>
                  <a:pt x="6133659" y="1185545"/>
                </a:cubicBezTo>
                <a:cubicBezTo>
                  <a:pt x="6140925" y="1204664"/>
                  <a:pt x="6152014" y="1219961"/>
                  <a:pt x="6168458" y="1234110"/>
                </a:cubicBezTo>
                <a:cubicBezTo>
                  <a:pt x="6225435" y="1283439"/>
                  <a:pt x="6225053" y="1284204"/>
                  <a:pt x="6169222" y="1342712"/>
                </a:cubicBezTo>
                <a:cubicBezTo>
                  <a:pt x="6154308" y="1358390"/>
                  <a:pt x="6138247" y="1368715"/>
                  <a:pt x="6145131" y="1393954"/>
                </a:cubicBezTo>
                <a:cubicBezTo>
                  <a:pt x="6168458" y="1477700"/>
                  <a:pt x="6165398" y="1477700"/>
                  <a:pt x="6071709" y="1505233"/>
                </a:cubicBezTo>
                <a:cubicBezTo>
                  <a:pt x="6050295" y="1511734"/>
                  <a:pt x="6021615" y="1505998"/>
                  <a:pt x="6009378" y="1530089"/>
                </a:cubicBezTo>
                <a:cubicBezTo>
                  <a:pt x="6017026" y="1547680"/>
                  <a:pt x="5999053" y="1972146"/>
                  <a:pt x="6015879" y="1979030"/>
                </a:cubicBezTo>
                <a:cubicBezTo>
                  <a:pt x="6147425" y="2032948"/>
                  <a:pt x="6163868" y="2096427"/>
                  <a:pt x="6061385" y="2196234"/>
                </a:cubicBezTo>
                <a:cubicBezTo>
                  <a:pt x="5992552" y="2263155"/>
                  <a:pt x="6000582" y="2372522"/>
                  <a:pt x="6029263" y="2440972"/>
                </a:cubicBezTo>
                <a:cubicBezTo>
                  <a:pt x="6137482" y="2471182"/>
                  <a:pt x="6113774" y="2551486"/>
                  <a:pt x="6135571" y="2621848"/>
                </a:cubicBezTo>
                <a:cubicBezTo>
                  <a:pt x="6151632" y="2674620"/>
                  <a:pt x="6088535" y="2667354"/>
                  <a:pt x="6091594" y="2691446"/>
                </a:cubicBezTo>
                <a:cubicBezTo>
                  <a:pt x="6131364" y="2720508"/>
                  <a:pt x="6184518" y="2729686"/>
                  <a:pt x="6215493" y="2769456"/>
                </a:cubicBezTo>
                <a:cubicBezTo>
                  <a:pt x="6159662" y="2798518"/>
                  <a:pt x="6131364" y="2839435"/>
                  <a:pt x="6100389" y="2880352"/>
                </a:cubicBezTo>
                <a:cubicBezTo>
                  <a:pt x="6050295" y="2946890"/>
                  <a:pt x="5982227" y="3003103"/>
                  <a:pt x="5909953" y="3053963"/>
                </a:cubicBezTo>
                <a:cubicBezTo>
                  <a:pt x="5873243" y="3408068"/>
                  <a:pt x="5754698" y="3779763"/>
                  <a:pt x="5741696" y="3798118"/>
                </a:cubicBezTo>
                <a:cubicBezTo>
                  <a:pt x="5688160" y="3792764"/>
                  <a:pt x="5584146" y="4006910"/>
                  <a:pt x="5493899" y="4026795"/>
                </a:cubicBezTo>
                <a:cubicBezTo>
                  <a:pt x="5399063" y="4048592"/>
                  <a:pt x="3988763" y="4249736"/>
                  <a:pt x="3773471" y="4239028"/>
                </a:cubicBezTo>
                <a:cubicBezTo>
                  <a:pt x="2603319" y="4182050"/>
                  <a:pt x="2569285" y="4103275"/>
                  <a:pt x="2569285" y="4103275"/>
                </a:cubicBezTo>
                <a:cubicBezTo>
                  <a:pt x="2569285" y="4103275"/>
                  <a:pt x="2635823" y="4083773"/>
                  <a:pt x="2693948" y="4061593"/>
                </a:cubicBezTo>
                <a:cubicBezTo>
                  <a:pt x="2658767" y="4062741"/>
                  <a:pt x="2623587" y="4063505"/>
                  <a:pt x="2588788" y="4062358"/>
                </a:cubicBezTo>
                <a:cubicBezTo>
                  <a:pt x="2319193" y="4054328"/>
                  <a:pt x="2565461" y="4039414"/>
                  <a:pt x="2300073" y="4008822"/>
                </a:cubicBezTo>
                <a:cubicBezTo>
                  <a:pt x="1852280" y="3957198"/>
                  <a:pt x="1919582" y="3943813"/>
                  <a:pt x="1508500" y="3798118"/>
                </a:cubicBezTo>
                <a:cubicBezTo>
                  <a:pt x="1472171" y="3785116"/>
                  <a:pt x="1217109" y="3706342"/>
                  <a:pt x="1061089" y="3697546"/>
                </a:cubicBezTo>
                <a:cubicBezTo>
                  <a:pt x="1019790" y="3695252"/>
                  <a:pt x="974667" y="3696017"/>
                  <a:pt x="939102" y="3648216"/>
                </a:cubicBezTo>
                <a:cubicBezTo>
                  <a:pt x="1048088" y="3649746"/>
                  <a:pt x="1141776" y="3649746"/>
                  <a:pt x="1243495" y="3624890"/>
                </a:cubicBezTo>
                <a:cubicBezTo>
                  <a:pt x="1189194" y="3590473"/>
                  <a:pt x="1126862" y="3619919"/>
                  <a:pt x="1083651" y="3595827"/>
                </a:cubicBezTo>
                <a:cubicBezTo>
                  <a:pt x="1043116" y="3573648"/>
                  <a:pt x="1007935" y="3570589"/>
                  <a:pt x="966636" y="3605770"/>
                </a:cubicBezTo>
                <a:cubicBezTo>
                  <a:pt x="945221" y="3624125"/>
                  <a:pt x="907363" y="3620683"/>
                  <a:pt x="885566" y="3609976"/>
                </a:cubicBezTo>
                <a:cubicBezTo>
                  <a:pt x="768933" y="3552233"/>
                  <a:pt x="771610" y="3552998"/>
                  <a:pt x="641976" y="3567912"/>
                </a:cubicBezTo>
                <a:cubicBezTo>
                  <a:pt x="559377" y="3577089"/>
                  <a:pt x="475248" y="3593533"/>
                  <a:pt x="399533" y="3583590"/>
                </a:cubicBezTo>
                <a:cubicBezTo>
                  <a:pt x="389973" y="3561793"/>
                  <a:pt x="398385" y="3551851"/>
                  <a:pt x="409093" y="3548792"/>
                </a:cubicBezTo>
                <a:cubicBezTo>
                  <a:pt x="583468" y="3501374"/>
                  <a:pt x="615972" y="3447073"/>
                  <a:pt x="792642" y="3417628"/>
                </a:cubicBezTo>
                <a:cubicBezTo>
                  <a:pt x="805644" y="3384359"/>
                  <a:pt x="741400" y="3378622"/>
                  <a:pt x="771610" y="3345736"/>
                </a:cubicBezTo>
                <a:cubicBezTo>
                  <a:pt x="826676" y="3320115"/>
                  <a:pt x="891302" y="3350325"/>
                  <a:pt x="945986" y="3317056"/>
                </a:cubicBezTo>
                <a:cubicBezTo>
                  <a:pt x="936426" y="3293347"/>
                  <a:pt x="890537" y="3310555"/>
                  <a:pt x="892449" y="3285316"/>
                </a:cubicBezTo>
                <a:cubicBezTo>
                  <a:pt x="894744" y="3256254"/>
                  <a:pt x="926866" y="3260843"/>
                  <a:pt x="949045" y="3262755"/>
                </a:cubicBezTo>
                <a:cubicBezTo>
                  <a:pt x="1056500" y="3272697"/>
                  <a:pt x="1149806" y="3218396"/>
                  <a:pt x="1252673" y="3200041"/>
                </a:cubicBezTo>
                <a:cubicBezTo>
                  <a:pt x="1142923" y="3154152"/>
                  <a:pt x="503164" y="3190863"/>
                  <a:pt x="388825" y="3176714"/>
                </a:cubicBezTo>
                <a:cubicBezTo>
                  <a:pt x="269133" y="3162183"/>
                  <a:pt x="78697" y="3123560"/>
                  <a:pt x="127644" y="3111323"/>
                </a:cubicBezTo>
                <a:cubicBezTo>
                  <a:pt x="183093" y="3097175"/>
                  <a:pt x="380795" y="2929300"/>
                  <a:pt x="437008" y="2921652"/>
                </a:cubicBezTo>
                <a:cubicBezTo>
                  <a:pt x="502399" y="2912857"/>
                  <a:pt x="515401" y="2901002"/>
                  <a:pt x="601441" y="2840965"/>
                </a:cubicBezTo>
                <a:cubicBezTo>
                  <a:pt x="658037" y="2801577"/>
                  <a:pt x="422477" y="2887235"/>
                  <a:pt x="330700" y="2859320"/>
                </a:cubicBezTo>
                <a:cubicBezTo>
                  <a:pt x="297049" y="2848995"/>
                  <a:pt x="534521" y="2740010"/>
                  <a:pt x="534521" y="2720126"/>
                </a:cubicBezTo>
                <a:cubicBezTo>
                  <a:pt x="534521" y="2699093"/>
                  <a:pt x="513106" y="2694505"/>
                  <a:pt x="492839" y="2694505"/>
                </a:cubicBezTo>
                <a:cubicBezTo>
                  <a:pt x="447715" y="2694505"/>
                  <a:pt x="461482" y="2676149"/>
                  <a:pt x="416358" y="2677297"/>
                </a:cubicBezTo>
                <a:cubicBezTo>
                  <a:pt x="548670" y="2624143"/>
                  <a:pt x="630504" y="2638292"/>
                  <a:pt x="761285" y="2589726"/>
                </a:cubicBezTo>
                <a:cubicBezTo>
                  <a:pt x="825147" y="2566017"/>
                  <a:pt x="599147" y="2487242"/>
                  <a:pt x="664920" y="2466593"/>
                </a:cubicBezTo>
                <a:cubicBezTo>
                  <a:pt x="689776" y="2458562"/>
                  <a:pt x="723045" y="2466975"/>
                  <a:pt x="740253" y="2438677"/>
                </a:cubicBezTo>
                <a:cubicBezTo>
                  <a:pt x="713103" y="2416116"/>
                  <a:pt x="677157" y="2426058"/>
                  <a:pt x="650006" y="2435236"/>
                </a:cubicBezTo>
                <a:cubicBezTo>
                  <a:pt x="580791" y="2458945"/>
                  <a:pt x="585763" y="2453209"/>
                  <a:pt x="578879" y="2435618"/>
                </a:cubicBezTo>
                <a:cubicBezTo>
                  <a:pt x="556318" y="2375581"/>
                  <a:pt x="500487" y="2394701"/>
                  <a:pt x="451157" y="2404644"/>
                </a:cubicBezTo>
                <a:cubicBezTo>
                  <a:pt x="302020" y="2434471"/>
                  <a:pt x="150971" y="2426058"/>
                  <a:pt x="2216" y="2456650"/>
                </a:cubicBezTo>
                <a:cubicBezTo>
                  <a:pt x="-13844" y="2460092"/>
                  <a:pt x="61489" y="2391642"/>
                  <a:pt x="97052" y="2383611"/>
                </a:cubicBezTo>
                <a:cubicBezTo>
                  <a:pt x="135675" y="2375199"/>
                  <a:pt x="183093" y="2381317"/>
                  <a:pt x="210626" y="2341930"/>
                </a:cubicBezTo>
                <a:cubicBezTo>
                  <a:pt x="161678" y="2331987"/>
                  <a:pt x="105848" y="2351107"/>
                  <a:pt x="57282" y="2319750"/>
                </a:cubicBezTo>
                <a:cubicBezTo>
                  <a:pt x="165120" y="2276539"/>
                  <a:pt x="272575" y="2278068"/>
                  <a:pt x="365499" y="2250153"/>
                </a:cubicBezTo>
                <a:cubicBezTo>
                  <a:pt x="373912" y="2198529"/>
                  <a:pt x="312727" y="2217266"/>
                  <a:pt x="290548" y="2187821"/>
                </a:cubicBezTo>
                <a:cubicBezTo>
                  <a:pt x="990345" y="2137344"/>
                  <a:pt x="599529" y="1988207"/>
                  <a:pt x="482896" y="1906755"/>
                </a:cubicBezTo>
                <a:cubicBezTo>
                  <a:pt x="443891" y="1879605"/>
                  <a:pt x="853827" y="1750735"/>
                  <a:pt x="867211" y="1747294"/>
                </a:cubicBezTo>
                <a:cubicBezTo>
                  <a:pt x="901245" y="1739263"/>
                  <a:pt x="1036233" y="1744999"/>
                  <a:pt x="1063766" y="1734674"/>
                </a:cubicBezTo>
                <a:cubicBezTo>
                  <a:pt x="1098947" y="1721673"/>
                  <a:pt x="982696" y="1699111"/>
                  <a:pt x="1008701" y="1683432"/>
                </a:cubicBezTo>
                <a:cubicBezTo>
                  <a:pt x="1191107" y="1572918"/>
                  <a:pt x="1204107" y="1406573"/>
                  <a:pt x="1152865" y="1394719"/>
                </a:cubicBezTo>
                <a:cubicBezTo>
                  <a:pt x="1099712" y="1382482"/>
                  <a:pt x="1047706" y="1392042"/>
                  <a:pt x="998376" y="1411927"/>
                </a:cubicBezTo>
                <a:cubicBezTo>
                  <a:pt x="918070" y="1444431"/>
                  <a:pt x="362057" y="1398160"/>
                  <a:pt x="206419" y="1424164"/>
                </a:cubicBezTo>
                <a:cubicBezTo>
                  <a:pt x="182710" y="1427988"/>
                  <a:pt x="150589" y="1445196"/>
                  <a:pt x="128027" y="1413074"/>
                </a:cubicBezTo>
                <a:cubicBezTo>
                  <a:pt x="288254" y="1309060"/>
                  <a:pt x="493986" y="1338888"/>
                  <a:pt x="672950" y="1268143"/>
                </a:cubicBezTo>
                <a:cubicBezTo>
                  <a:pt x="602588" y="1219578"/>
                  <a:pt x="531079" y="1221873"/>
                  <a:pt x="457658" y="1229138"/>
                </a:cubicBezTo>
                <a:cubicBezTo>
                  <a:pt x="438538" y="1231050"/>
                  <a:pt x="412534" y="1233727"/>
                  <a:pt x="407945" y="1213459"/>
                </a:cubicBezTo>
                <a:cubicBezTo>
                  <a:pt x="402209" y="1187838"/>
                  <a:pt x="433184" y="1183250"/>
                  <a:pt x="453451" y="1172924"/>
                </a:cubicBezTo>
                <a:cubicBezTo>
                  <a:pt x="484426" y="1156863"/>
                  <a:pt x="530314" y="1175984"/>
                  <a:pt x="568172" y="1132007"/>
                </a:cubicBezTo>
                <a:cubicBezTo>
                  <a:pt x="453451" y="1142333"/>
                  <a:pt x="356704" y="1160305"/>
                  <a:pt x="255367" y="1190898"/>
                </a:cubicBezTo>
                <a:cubicBezTo>
                  <a:pt x="264162" y="1163747"/>
                  <a:pt x="294754" y="1151128"/>
                  <a:pt x="277546" y="1128567"/>
                </a:cubicBezTo>
                <a:cubicBezTo>
                  <a:pt x="264545" y="1111740"/>
                  <a:pt x="227452" y="1103709"/>
                  <a:pt x="246572" y="1072353"/>
                </a:cubicBezTo>
                <a:cubicBezTo>
                  <a:pt x="300490" y="1039083"/>
                  <a:pt x="376971" y="1047879"/>
                  <a:pt x="422859" y="1000078"/>
                </a:cubicBezTo>
                <a:cubicBezTo>
                  <a:pt x="487868" y="932012"/>
                  <a:pt x="588822" y="908684"/>
                  <a:pt x="668362" y="858972"/>
                </a:cubicBezTo>
                <a:cubicBezTo>
                  <a:pt x="694747" y="842911"/>
                  <a:pt x="867976" y="786699"/>
                  <a:pt x="914629" y="768725"/>
                </a:cubicBezTo>
                <a:cubicBezTo>
                  <a:pt x="979637" y="743486"/>
                  <a:pt x="1053823" y="734691"/>
                  <a:pt x="1117684" y="688420"/>
                </a:cubicBezTo>
                <a:cubicBezTo>
                  <a:pt x="1054970" y="678860"/>
                  <a:pt x="1004112" y="722072"/>
                  <a:pt x="928778" y="701040"/>
                </a:cubicBezTo>
                <a:cubicBezTo>
                  <a:pt x="1048088" y="656299"/>
                  <a:pt x="1157454" y="636031"/>
                  <a:pt x="1243877" y="574464"/>
                </a:cubicBezTo>
                <a:cubicBezTo>
                  <a:pt x="1254585" y="566816"/>
                  <a:pt x="1275617" y="569111"/>
                  <a:pt x="1291678" y="566434"/>
                </a:cubicBezTo>
                <a:cubicBezTo>
                  <a:pt x="1460699" y="539283"/>
                  <a:pt x="1630486" y="516339"/>
                  <a:pt x="1797596" y="476952"/>
                </a:cubicBezTo>
                <a:cubicBezTo>
                  <a:pt x="1835454" y="467774"/>
                  <a:pt x="1902374" y="465480"/>
                  <a:pt x="1895491" y="432593"/>
                </a:cubicBezTo>
                <a:cubicBezTo>
                  <a:pt x="1885166" y="383263"/>
                  <a:pt x="1822835" y="418444"/>
                  <a:pt x="1782682" y="423033"/>
                </a:cubicBezTo>
                <a:cubicBezTo>
                  <a:pt x="1658019" y="437947"/>
                  <a:pt x="1533356" y="463950"/>
                  <a:pt x="1406781" y="449419"/>
                </a:cubicBezTo>
                <a:cubicBezTo>
                  <a:pt x="1492056" y="431064"/>
                  <a:pt x="1576950" y="412326"/>
                  <a:pt x="1662226" y="393970"/>
                </a:cubicBezTo>
                <a:cubicBezTo>
                  <a:pt x="1564330" y="400471"/>
                  <a:pt x="1479055" y="357642"/>
                  <a:pt x="1383837" y="376762"/>
                </a:cubicBezTo>
                <a:cubicBezTo>
                  <a:pt x="1353244" y="382881"/>
                  <a:pt x="1321123" y="363378"/>
                  <a:pt x="1318063" y="333168"/>
                </a:cubicBezTo>
                <a:cubicBezTo>
                  <a:pt x="1314622" y="309077"/>
                  <a:pt x="1343302" y="298370"/>
                  <a:pt x="1365099" y="290722"/>
                </a:cubicBezTo>
                <a:cubicBezTo>
                  <a:pt x="1420930" y="271219"/>
                  <a:pt x="1465288" y="213477"/>
                  <a:pt x="1536798" y="244069"/>
                </a:cubicBezTo>
                <a:cubicBezTo>
                  <a:pt x="1581921" y="195886"/>
                  <a:pt x="1653813" y="188238"/>
                  <a:pt x="1711938" y="175619"/>
                </a:cubicBezTo>
                <a:cubicBezTo>
                  <a:pt x="1897403" y="135849"/>
                  <a:pt x="2085546" y="104874"/>
                  <a:pt x="2273687" y="78488"/>
                </a:cubicBezTo>
                <a:cubicBezTo>
                  <a:pt x="2397204" y="61280"/>
                  <a:pt x="2524544" y="68546"/>
                  <a:pt x="2646913" y="46749"/>
                </a:cubicBezTo>
                <a:cubicBezTo>
                  <a:pt x="2886297" y="4302"/>
                  <a:pt x="3124151" y="5450"/>
                  <a:pt x="3362388" y="861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A565F-0D9F-44B7-A889-75332310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5426"/>
            <a:ext cx="3220880" cy="4024310"/>
          </a:xfrm>
        </p:spPr>
        <p:txBody>
          <a:bodyPr>
            <a:normAutofit/>
          </a:bodyPr>
          <a:lstStyle/>
          <a:p>
            <a:r>
              <a:rPr lang="en-US" sz="3600"/>
              <a:t>Key takeaway:</a:t>
            </a:r>
            <a:br>
              <a:rPr lang="en-US" sz="3600"/>
            </a:br>
            <a:r>
              <a:rPr lang="en-US" sz="3600"/>
              <a:t>Be flexible!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4A33E9-613F-4E41-A0E0-347C596D51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227034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405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81F0B7B-D2AB-4851-8026-7B2819A54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E6832-6C89-4542-B11C-A190B04E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561" y="3860427"/>
            <a:ext cx="3210017" cy="715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1"/>
              <a:t>Thank you  </a:t>
            </a:r>
          </a:p>
        </p:txBody>
      </p:sp>
      <p:pic>
        <p:nvPicPr>
          <p:cNvPr id="5" name="Graphic 5" descr="Smiling face outline">
            <a:extLst>
              <a:ext uri="{FF2B5EF4-FFF2-40B4-BE49-F238E27FC236}">
                <a16:creationId xmlns:a16="http://schemas.microsoft.com/office/drawing/2014/main" id="{F769DCD7-A16E-44B7-AF77-071194C6B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7046" y="3577225"/>
            <a:ext cx="1290180" cy="12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4F4D8-95B3-47D3-BF8B-080A4500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n-US"/>
              <a:t>Birmingham City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E4720-640D-495C-9E2A-0CF0E425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28,000 students</a:t>
            </a:r>
          </a:p>
          <a:p>
            <a:r>
              <a:rPr lang="en-US"/>
              <a:t>Multiple campuses</a:t>
            </a:r>
          </a:p>
          <a:p>
            <a:r>
              <a:rPr lang="en-US"/>
              <a:t>70% commuter students</a:t>
            </a:r>
          </a:p>
          <a:p>
            <a:r>
              <a:rPr lang="en-US"/>
              <a:t>50% face to face teaching in Semester 1</a:t>
            </a:r>
          </a:p>
        </p:txBody>
      </p:sp>
      <p:pic>
        <p:nvPicPr>
          <p:cNvPr id="4" name="Picture 4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513D47A0-8DE9-44AA-9B72-9FD7B9EEC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3" r="13353"/>
          <a:stretch/>
        </p:blipFill>
        <p:spPr>
          <a:xfrm>
            <a:off x="5092069" y="10"/>
            <a:ext cx="709660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AD5CB44-57C4-4B78-93F8-BF4F6A482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838" y="183168"/>
            <a:ext cx="2743200" cy="7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3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80AAA1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3B801-8F0A-4BE5-A9F4-23E211F3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225" y="279400"/>
            <a:ext cx="5362576" cy="1892300"/>
          </a:xfrm>
        </p:spPr>
        <p:txBody>
          <a:bodyPr>
            <a:normAutofit/>
          </a:bodyPr>
          <a:lstStyle/>
          <a:p>
            <a:r>
              <a:rPr lang="en-US"/>
              <a:t>Priorities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DBC708-2217-4EEB-93B6-6585264B4A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945603"/>
              </p:ext>
            </p:extLst>
          </p:nvPr>
        </p:nvGraphicFramePr>
        <p:xfrm>
          <a:off x="838200" y="2028825"/>
          <a:ext cx="10515600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811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088EF-E0BF-4DC8-A921-C59E778FB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089" y="156358"/>
            <a:ext cx="4840010" cy="1807305"/>
          </a:xfrm>
        </p:spPr>
        <p:txBody>
          <a:bodyPr>
            <a:normAutofit/>
          </a:bodyPr>
          <a:lstStyle/>
          <a:p>
            <a:r>
              <a:rPr lang="en-US"/>
              <a:t>Safe return to campus</a:t>
            </a:r>
          </a:p>
        </p:txBody>
      </p:sp>
      <p:pic>
        <p:nvPicPr>
          <p:cNvPr id="4" name="Picture 4" descr="A room with a desk and chair in a library&#10;&#10;Description automatically generated">
            <a:extLst>
              <a:ext uri="{FF2B5EF4-FFF2-40B4-BE49-F238E27FC236}">
                <a16:creationId xmlns:a16="http://schemas.microsoft.com/office/drawing/2014/main" id="{38BC7644-9567-41ED-8B25-63B3F45F1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4" r="16554"/>
          <a:stretch/>
        </p:blipFill>
        <p:spPr>
          <a:xfrm>
            <a:off x="-20875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A2A03-5E87-4A35-BB2D-790F8B6D8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638" y="2124530"/>
            <a:ext cx="5393242" cy="42507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Socially distanced study spaces </a:t>
            </a:r>
          </a:p>
          <a:p>
            <a:pPr marL="0" indent="0">
              <a:buNone/>
            </a:pPr>
            <a:endParaRPr lang="en-US"/>
          </a:p>
          <a:p>
            <a:r>
              <a:rPr lang="en-US" err="1"/>
              <a:t>Springshare</a:t>
            </a:r>
            <a:r>
              <a:rPr lang="en-US"/>
              <a:t> </a:t>
            </a:r>
            <a:r>
              <a:rPr lang="en-US" err="1"/>
              <a:t>Libcal</a:t>
            </a:r>
            <a:r>
              <a:rPr lang="en-US"/>
              <a:t> Seats module for space bookings</a:t>
            </a:r>
          </a:p>
          <a:p>
            <a:endParaRPr lang="en-US"/>
          </a:p>
          <a:p>
            <a:r>
              <a:rPr lang="en-US"/>
              <a:t>35% capacity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0036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088EF-E0BF-4DC8-A921-C59E778FB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Safe return to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A2A03-5E87-4A35-BB2D-790F8B6D8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Cleaning in-between bookings – 3 hour study slots</a:t>
            </a:r>
          </a:p>
          <a:p>
            <a:pPr marL="0" indent="0">
              <a:buNone/>
            </a:pPr>
            <a:endParaRPr lang="en-US" sz="2400"/>
          </a:p>
          <a:p>
            <a:r>
              <a:rPr lang="en-US" sz="2400"/>
              <a:t>Reducing footfall/contact where possible – autorenewals, no fines, external book boxes, and freepost returns for final years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38BC7644-9567-41ED-8B25-63B3F45F1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416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088EF-E0BF-4DC8-A921-C59E778FB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/>
              <a:t>Safe return to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A2A03-5E87-4A35-BB2D-790F8B6D8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/>
              <a:t>"</a:t>
            </a:r>
            <a:r>
              <a:rPr lang="en-US" sz="2000">
                <a:ea typeface="+mn-lt"/>
                <a:cs typeface="+mn-lt"/>
              </a:rPr>
              <a:t>I am grateful for access to the library during these difficult times. A quiet place to study when sometimes I can't get this at home."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"Thought the staff were really helpful and the amount of cleaning done makes it feel like a very safe place to study."</a:t>
            </a:r>
          </a:p>
          <a:p>
            <a:pPr marL="0" indent="0">
              <a:buNone/>
            </a:pPr>
            <a:r>
              <a:rPr lang="en-US" sz="1200"/>
              <a:t>- Space booking follow-up survey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4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38BC7644-9567-41ED-8B25-63B3F45F1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4" r="16554"/>
          <a:stretch/>
        </p:blipFill>
        <p:spPr>
          <a:xfrm rot="5400000">
            <a:off x="7057607" y="1069398"/>
            <a:ext cx="4234304" cy="47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8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D9407-90FA-49BD-BA19-E856E927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/>
              <a:t>Supporting students online</a:t>
            </a:r>
          </a:p>
        </p:txBody>
      </p:sp>
      <p:pic>
        <p:nvPicPr>
          <p:cNvPr id="5" name="Picture 5" descr="A desk with a book shelf&#10;&#10;Description automatically generated">
            <a:extLst>
              <a:ext uri="{FF2B5EF4-FFF2-40B4-BE49-F238E27FC236}">
                <a16:creationId xmlns:a16="http://schemas.microsoft.com/office/drawing/2014/main" id="{8F0D5CF9-67CA-4C25-B99B-6718EE662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4" r="21625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97FA-26F2-4939-A538-A3101D1C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062" y="2333297"/>
            <a:ext cx="5779462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24/7 chat with an expanded Customer Service Team</a:t>
            </a:r>
          </a:p>
          <a:p>
            <a:r>
              <a:rPr lang="en-US"/>
              <a:t>200% increase in virtual enquiries (Sept-Oct)</a:t>
            </a:r>
          </a:p>
          <a:p>
            <a:r>
              <a:rPr lang="en-US"/>
              <a:t>Online tutorials via MS Teams</a:t>
            </a:r>
          </a:p>
          <a:p>
            <a:r>
              <a:rPr lang="en-US"/>
              <a:t>Online workshops</a:t>
            </a:r>
          </a:p>
          <a:p>
            <a:r>
              <a:rPr lang="en-US"/>
              <a:t>Increased </a:t>
            </a:r>
            <a:r>
              <a:rPr lang="en-US" err="1"/>
              <a:t>ebook</a:t>
            </a:r>
            <a:r>
              <a:rPr lang="en-US"/>
              <a:t> purchasing and </a:t>
            </a:r>
            <a:r>
              <a:rPr lang="en-US" err="1"/>
              <a:t>digitisation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9467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D9407-90FA-49BD-BA19-E856E927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n-US"/>
              <a:t>Supporting students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97FA-26F2-4939-A538-A3101D1C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/>
              <a:t>"This</a:t>
            </a:r>
            <a:r>
              <a:rPr lang="en-US" sz="2400">
                <a:ea typeface="+mn-lt"/>
                <a:cs typeface="+mn-lt"/>
              </a:rPr>
              <a:t> really is an absolutely brilliant service. Especially at the moment where we're not in Uni- I would definitely be lost without it. You're all doing a brilliant job. Thank you for always being here!" </a:t>
            </a:r>
          </a:p>
          <a:p>
            <a:pPr marL="0" indent="0">
              <a:buNone/>
            </a:pPr>
            <a:r>
              <a:rPr lang="en-US" sz="1200">
                <a:ea typeface="+mn-lt"/>
                <a:cs typeface="+mn-lt"/>
              </a:rPr>
              <a:t> - LibChat comment</a:t>
            </a:r>
            <a:endParaRPr lang="en-US" sz="2400"/>
          </a:p>
          <a:p>
            <a:endParaRPr lang="en-US" sz="2000"/>
          </a:p>
        </p:txBody>
      </p:sp>
      <p:pic>
        <p:nvPicPr>
          <p:cNvPr id="5" name="Picture 5" descr="A picture containing indoor, ceiling, chair, table&#10;&#10;Description automatically generated">
            <a:extLst>
              <a:ext uri="{FF2B5EF4-FFF2-40B4-BE49-F238E27FC236}">
                <a16:creationId xmlns:a16="http://schemas.microsoft.com/office/drawing/2014/main" id="{8F0D5CF9-67CA-4C25-B99B-6718EE662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8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989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A53E9-6ABE-43AF-B798-9E145FD6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41536"/>
            <a:ext cx="4840010" cy="1807305"/>
          </a:xfrm>
        </p:spPr>
        <p:txBody>
          <a:bodyPr>
            <a:normAutofit/>
          </a:bodyPr>
          <a:lstStyle/>
          <a:p>
            <a:r>
              <a:rPr lang="en-US"/>
              <a:t>Circulation</a:t>
            </a:r>
          </a:p>
        </p:txBody>
      </p:sp>
      <p:pic>
        <p:nvPicPr>
          <p:cNvPr id="7" name="Picture 7" descr="A picture containing indoor, computer, computer, table&#10;&#10;Description automatically generated">
            <a:extLst>
              <a:ext uri="{FF2B5EF4-FFF2-40B4-BE49-F238E27FC236}">
                <a16:creationId xmlns:a16="http://schemas.microsoft.com/office/drawing/2014/main" id="{49477A21-BB81-46D3-A682-7562451AD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 r="21775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AC868-9505-40E2-A7E6-F511D3AF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035" y="1884448"/>
            <a:ext cx="4840010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Digital poverty = need for print resources</a:t>
            </a:r>
          </a:p>
          <a:p>
            <a:r>
              <a:rPr lang="en-US"/>
              <a:t>Click and collect</a:t>
            </a:r>
          </a:p>
          <a:p>
            <a:r>
              <a:rPr lang="en-US"/>
              <a:t>Browsing and self-service available to students who have booked a space</a:t>
            </a:r>
          </a:p>
          <a:p>
            <a:r>
              <a:rPr lang="en-US"/>
              <a:t>New, standard loan periods &amp; autorenewals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84262542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43541"/>
      </a:dk2>
      <a:lt2>
        <a:srgbClr val="E8E2E3"/>
      </a:lt2>
      <a:accent1>
        <a:srgbClr val="80AAA1"/>
      </a:accent1>
      <a:accent2>
        <a:srgbClr val="75AC8A"/>
      </a:accent2>
      <a:accent3>
        <a:srgbClr val="83AC81"/>
      </a:accent3>
      <a:accent4>
        <a:srgbClr val="8DAA74"/>
      </a:accent4>
      <a:accent5>
        <a:srgbClr val="9FA47C"/>
      </a:accent5>
      <a:accent6>
        <a:srgbClr val="AFA078"/>
      </a:accent6>
      <a:hlink>
        <a:srgbClr val="AE6977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304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BrushVTI</vt:lpstr>
      <vt:lpstr> Supporting students on their 20/21 return to study</vt:lpstr>
      <vt:lpstr>Birmingham City University</vt:lpstr>
      <vt:lpstr>Priorities</vt:lpstr>
      <vt:lpstr>Safe return to campus</vt:lpstr>
      <vt:lpstr>Safe return to campus</vt:lpstr>
      <vt:lpstr>Safe return to campus</vt:lpstr>
      <vt:lpstr>Supporting students online</vt:lpstr>
      <vt:lpstr>Supporting students online</vt:lpstr>
      <vt:lpstr>Circulation</vt:lpstr>
      <vt:lpstr>Key takeaway: Be flexible!</vt:lpstr>
      <vt:lpstr>Thank you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Laura Percival</cp:lastModifiedBy>
  <cp:revision>3</cp:revision>
  <dcterms:created xsi:type="dcterms:W3CDTF">2020-11-18T10:50:42Z</dcterms:created>
  <dcterms:modified xsi:type="dcterms:W3CDTF">2020-11-30T10:52:05Z</dcterms:modified>
</cp:coreProperties>
</file>