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 Extra-Bold" panose="020B0604020202020204" charset="0"/>
      <p:regular r:id="rId16"/>
    </p:embeddedFont>
    <p:embeddedFont>
      <p:font typeface="Montserrat Semi-Bold" panose="020B0604020202020204" charset="0"/>
      <p:regular r:id="rId17"/>
    </p:embeddedFont>
    <p:embeddedFont>
      <p:font typeface="Montserrat Semi-Bold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74A625-A984-40D6-B8F9-CEAADD218FD7}" v="548" dt="2022-11-18T14:47:34.3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9574" autoAdjust="0"/>
  </p:normalViewPr>
  <p:slideViewPr>
    <p:cSldViewPr>
      <p:cViewPr varScale="1">
        <p:scale>
          <a:sx n="45" d="100"/>
          <a:sy n="45" d="100"/>
        </p:scale>
        <p:origin x="825" y="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1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7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3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CD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0304" y="1390847"/>
            <a:ext cx="8581951" cy="750530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726708" y="2776269"/>
            <a:ext cx="5181354" cy="473446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2456911" y="7510731"/>
            <a:ext cx="5831089" cy="280106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386680" y="2593292"/>
            <a:ext cx="6307201" cy="3657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3B5672"/>
                </a:solidFill>
                <a:latin typeface="Montserrat Extra-Bold"/>
              </a:rPr>
              <a:t>MENTAL HEALTH SUPPORT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396205" y="6260020"/>
            <a:ext cx="5934041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2800">
                <a:solidFill>
                  <a:srgbClr val="3B5672"/>
                </a:solidFill>
                <a:latin typeface="Montserrat Extra-Bold"/>
              </a:rPr>
              <a:t>Helping to support staff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A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278095" y="460066"/>
            <a:ext cx="9731811" cy="93668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324584" flipH="1" flipV="1">
            <a:off x="13063425" y="418012"/>
            <a:ext cx="2438995" cy="235320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6864079"/>
            <a:ext cx="3927624" cy="34229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768758" y="7892779"/>
            <a:ext cx="1519242" cy="239422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893757" y="3037395"/>
            <a:ext cx="6500486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60"/>
              </a:lnSpc>
              <a:spcBef>
                <a:spcPct val="0"/>
              </a:spcBef>
            </a:pPr>
            <a:r>
              <a:rPr lang="en-US" sz="6800">
                <a:solidFill>
                  <a:srgbClr val="3B5672"/>
                </a:solidFill>
                <a:latin typeface="Montserrat Extra-Bold"/>
              </a:rPr>
              <a:t>THANK YOU!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798712" y="4438749"/>
            <a:ext cx="3312936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 dirty="0">
                <a:solidFill>
                  <a:srgbClr val="3B5672"/>
                </a:solidFill>
                <a:latin typeface="Montserrat Semi-Bold Bold"/>
              </a:rPr>
              <a:t>For allowing me to share this with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A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93598" y="4447326"/>
            <a:ext cx="7665702" cy="1292716"/>
            <a:chOff x="0" y="0"/>
            <a:chExt cx="2018950" cy="3404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18950" cy="340469"/>
            </a:xfrm>
            <a:custGeom>
              <a:avLst/>
              <a:gdLst/>
              <a:ahLst/>
              <a:cxnLst/>
              <a:rect l="l" t="t" r="r" b="b"/>
              <a:pathLst>
                <a:path w="2018950" h="340469">
                  <a:moveTo>
                    <a:pt x="22219" y="0"/>
                  </a:moveTo>
                  <a:lnTo>
                    <a:pt x="1996731" y="0"/>
                  </a:lnTo>
                  <a:cubicBezTo>
                    <a:pt x="2002624" y="0"/>
                    <a:pt x="2008276" y="2341"/>
                    <a:pt x="2012442" y="6508"/>
                  </a:cubicBezTo>
                  <a:cubicBezTo>
                    <a:pt x="2016609" y="10675"/>
                    <a:pt x="2018950" y="16326"/>
                    <a:pt x="2018950" y="22219"/>
                  </a:cubicBezTo>
                  <a:lnTo>
                    <a:pt x="2018950" y="318250"/>
                  </a:lnTo>
                  <a:cubicBezTo>
                    <a:pt x="2018950" y="330521"/>
                    <a:pt x="2009003" y="340469"/>
                    <a:pt x="1996731" y="340469"/>
                  </a:cubicBezTo>
                  <a:lnTo>
                    <a:pt x="22219" y="340469"/>
                  </a:lnTo>
                  <a:cubicBezTo>
                    <a:pt x="9948" y="340469"/>
                    <a:pt x="0" y="330521"/>
                    <a:pt x="0" y="318250"/>
                  </a:cubicBezTo>
                  <a:lnTo>
                    <a:pt x="0" y="22219"/>
                  </a:lnTo>
                  <a:cubicBezTo>
                    <a:pt x="0" y="16326"/>
                    <a:pt x="2341" y="10675"/>
                    <a:pt x="6508" y="6508"/>
                  </a:cubicBezTo>
                  <a:cubicBezTo>
                    <a:pt x="10675" y="2341"/>
                    <a:pt x="16326" y="0"/>
                    <a:pt x="22219" y="0"/>
                  </a:cubicBezTo>
                  <a:close/>
                </a:path>
              </a:pathLst>
            </a:custGeom>
            <a:solidFill>
              <a:srgbClr val="0E394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593598" y="5891996"/>
            <a:ext cx="7665702" cy="1292716"/>
            <a:chOff x="0" y="0"/>
            <a:chExt cx="2018950" cy="34046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18950" cy="340469"/>
            </a:xfrm>
            <a:custGeom>
              <a:avLst/>
              <a:gdLst/>
              <a:ahLst/>
              <a:cxnLst/>
              <a:rect l="l" t="t" r="r" b="b"/>
              <a:pathLst>
                <a:path w="2018950" h="340469">
                  <a:moveTo>
                    <a:pt x="22219" y="0"/>
                  </a:moveTo>
                  <a:lnTo>
                    <a:pt x="1996731" y="0"/>
                  </a:lnTo>
                  <a:cubicBezTo>
                    <a:pt x="2002624" y="0"/>
                    <a:pt x="2008276" y="2341"/>
                    <a:pt x="2012442" y="6508"/>
                  </a:cubicBezTo>
                  <a:cubicBezTo>
                    <a:pt x="2016609" y="10675"/>
                    <a:pt x="2018950" y="16326"/>
                    <a:pt x="2018950" y="22219"/>
                  </a:cubicBezTo>
                  <a:lnTo>
                    <a:pt x="2018950" y="318250"/>
                  </a:lnTo>
                  <a:cubicBezTo>
                    <a:pt x="2018950" y="330521"/>
                    <a:pt x="2009003" y="340469"/>
                    <a:pt x="1996731" y="340469"/>
                  </a:cubicBezTo>
                  <a:lnTo>
                    <a:pt x="22219" y="340469"/>
                  </a:lnTo>
                  <a:cubicBezTo>
                    <a:pt x="9948" y="340469"/>
                    <a:pt x="0" y="330521"/>
                    <a:pt x="0" y="318250"/>
                  </a:cubicBezTo>
                  <a:lnTo>
                    <a:pt x="0" y="22219"/>
                  </a:lnTo>
                  <a:cubicBezTo>
                    <a:pt x="0" y="16326"/>
                    <a:pt x="2341" y="10675"/>
                    <a:pt x="6508" y="6508"/>
                  </a:cubicBezTo>
                  <a:cubicBezTo>
                    <a:pt x="10675" y="2341"/>
                    <a:pt x="16326" y="0"/>
                    <a:pt x="22219" y="0"/>
                  </a:cubicBezTo>
                  <a:close/>
                </a:path>
              </a:pathLst>
            </a:custGeom>
            <a:solidFill>
              <a:srgbClr val="0E394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593598" y="7337112"/>
            <a:ext cx="7665702" cy="1292716"/>
            <a:chOff x="0" y="0"/>
            <a:chExt cx="2018950" cy="34046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18950" cy="340469"/>
            </a:xfrm>
            <a:custGeom>
              <a:avLst/>
              <a:gdLst/>
              <a:ahLst/>
              <a:cxnLst/>
              <a:rect l="l" t="t" r="r" b="b"/>
              <a:pathLst>
                <a:path w="2018950" h="340469">
                  <a:moveTo>
                    <a:pt x="22219" y="0"/>
                  </a:moveTo>
                  <a:lnTo>
                    <a:pt x="1996731" y="0"/>
                  </a:lnTo>
                  <a:cubicBezTo>
                    <a:pt x="2002624" y="0"/>
                    <a:pt x="2008276" y="2341"/>
                    <a:pt x="2012442" y="6508"/>
                  </a:cubicBezTo>
                  <a:cubicBezTo>
                    <a:pt x="2016609" y="10675"/>
                    <a:pt x="2018950" y="16326"/>
                    <a:pt x="2018950" y="22219"/>
                  </a:cubicBezTo>
                  <a:lnTo>
                    <a:pt x="2018950" y="318250"/>
                  </a:lnTo>
                  <a:cubicBezTo>
                    <a:pt x="2018950" y="330521"/>
                    <a:pt x="2009003" y="340469"/>
                    <a:pt x="1996731" y="340469"/>
                  </a:cubicBezTo>
                  <a:lnTo>
                    <a:pt x="22219" y="340469"/>
                  </a:lnTo>
                  <a:cubicBezTo>
                    <a:pt x="9948" y="340469"/>
                    <a:pt x="0" y="330521"/>
                    <a:pt x="0" y="318250"/>
                  </a:cubicBezTo>
                  <a:lnTo>
                    <a:pt x="0" y="22219"/>
                  </a:lnTo>
                  <a:cubicBezTo>
                    <a:pt x="0" y="16326"/>
                    <a:pt x="2341" y="10675"/>
                    <a:pt x="6508" y="6508"/>
                  </a:cubicBezTo>
                  <a:cubicBezTo>
                    <a:pt x="10675" y="2341"/>
                    <a:pt x="16326" y="0"/>
                    <a:pt x="22219" y="0"/>
                  </a:cubicBezTo>
                  <a:close/>
                </a:path>
              </a:pathLst>
            </a:custGeom>
            <a:solidFill>
              <a:srgbClr val="0E394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741157">
            <a:off x="8210924" y="148557"/>
            <a:ext cx="1511266" cy="284411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4597">
            <a:off x="1307892" y="3420153"/>
            <a:ext cx="5830472" cy="575626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593598" y="2466429"/>
            <a:ext cx="6490508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  <a:spcBef>
                <a:spcPct val="0"/>
              </a:spcBef>
            </a:pPr>
            <a:r>
              <a:rPr lang="en-US" sz="4800">
                <a:solidFill>
                  <a:srgbClr val="3B5672"/>
                </a:solidFill>
                <a:latin typeface="Montserrat Extra-Bold"/>
              </a:rPr>
              <a:t>AGENDA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911611" y="4893692"/>
            <a:ext cx="7029677" cy="418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3885" lvl="1" indent="-302260">
              <a:lnSpc>
                <a:spcPts val="3359"/>
              </a:lnSpc>
              <a:buFont typeface="Arial"/>
              <a:buChar char="•"/>
            </a:pPr>
            <a:r>
              <a:rPr lang="en-US" sz="2750" dirty="0">
                <a:solidFill>
                  <a:srgbClr val="FFFFFF"/>
                </a:solidFill>
                <a:latin typeface="Montserrat Semi-Bold"/>
              </a:rPr>
              <a:t>Identifying the need for support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911611" y="6292492"/>
            <a:ext cx="7029677" cy="418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3885" lvl="1" indent="-302260">
              <a:lnSpc>
                <a:spcPts val="3359"/>
              </a:lnSpc>
              <a:buFont typeface="Arial"/>
              <a:buChar char="•"/>
            </a:pPr>
            <a:r>
              <a:rPr lang="en-US" sz="2750" dirty="0">
                <a:solidFill>
                  <a:srgbClr val="FFFFFF"/>
                </a:solidFill>
                <a:latin typeface="Montserrat Semi-Bold"/>
              </a:rPr>
              <a:t>Planning provision of support</a:t>
            </a:r>
            <a:endParaRPr lang="en-US" dirty="0"/>
          </a:p>
        </p:txBody>
      </p:sp>
      <p:sp>
        <p:nvSpPr>
          <p:cNvPr id="16" name="TextBox 16"/>
          <p:cNvSpPr txBox="1"/>
          <p:nvPr/>
        </p:nvSpPr>
        <p:spPr>
          <a:xfrm>
            <a:off x="9911611" y="7737162"/>
            <a:ext cx="7029677" cy="418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3885" lvl="1" indent="-302260">
              <a:lnSpc>
                <a:spcPts val="3359"/>
              </a:lnSpc>
              <a:buFont typeface="Arial"/>
              <a:buChar char="•"/>
            </a:pPr>
            <a:r>
              <a:rPr lang="en-US" sz="2750" dirty="0">
                <a:solidFill>
                  <a:srgbClr val="FFFFFF"/>
                </a:solidFill>
                <a:latin typeface="Montserrat Semi-Bold"/>
              </a:rPr>
              <a:t>Delivering training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A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028700" y="1861008"/>
            <a:ext cx="7126169" cy="656498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280115" y="8159439"/>
            <a:ext cx="2007885" cy="212756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96362" y="8384925"/>
            <a:ext cx="791140" cy="83829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00792" y="9737570"/>
            <a:ext cx="518525" cy="54943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823712" y="2494229"/>
            <a:ext cx="6163790" cy="1453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  <a:spcBef>
                <a:spcPct val="0"/>
              </a:spcBef>
            </a:pPr>
            <a:r>
              <a:rPr lang="en-US" sz="4800" dirty="0">
                <a:solidFill>
                  <a:srgbClr val="3B5672"/>
                </a:solidFill>
                <a:latin typeface="Montserrat Extra-Bold"/>
              </a:rPr>
              <a:t>Staff in front line positions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823712" y="4459550"/>
            <a:ext cx="6163790" cy="3902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750" dirty="0">
                <a:solidFill>
                  <a:srgbClr val="3B5672"/>
                </a:solidFill>
                <a:latin typeface="Montserrat Semi-Bold"/>
              </a:rPr>
              <a:t>Do our staff feel supported and confident to support service users?</a:t>
            </a:r>
            <a:endParaRPr lang="en-US" sz="2799">
              <a:solidFill>
                <a:srgbClr val="3B5672"/>
              </a:solidFill>
              <a:latin typeface="Montserrat Semi-Bold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2750" dirty="0">
              <a:solidFill>
                <a:srgbClr val="3B5672"/>
              </a:solidFill>
              <a:latin typeface="Montserrat Semi-Bold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750" dirty="0">
                <a:solidFill>
                  <a:srgbClr val="3B5672"/>
                </a:solidFill>
                <a:latin typeface="Montserrat Semi-Bold"/>
              </a:rPr>
              <a:t>Are we as a team ready for any situation?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2750" dirty="0">
              <a:solidFill>
                <a:srgbClr val="3B5672"/>
              </a:solidFill>
              <a:latin typeface="Montserrat Semi-Bold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750" dirty="0">
                <a:solidFill>
                  <a:srgbClr val="3B5672"/>
                </a:solidFill>
                <a:latin typeface="Montserrat Semi-Bold"/>
              </a:rPr>
              <a:t>How do we identify and close gaps in knowledge?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A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165245" y="2232612"/>
            <a:ext cx="5094055" cy="58217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0" y="7738112"/>
            <a:ext cx="1710072" cy="254888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2827270"/>
            <a:ext cx="8728743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  <a:spcBef>
                <a:spcPct val="0"/>
              </a:spcBef>
            </a:pPr>
            <a:r>
              <a:rPr lang="en-US" sz="4800">
                <a:solidFill>
                  <a:srgbClr val="3B5672"/>
                </a:solidFill>
                <a:latin typeface="Montserrat Extra-Bold"/>
              </a:rPr>
              <a:t>MORE STORIES TO TELL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4126509"/>
            <a:ext cx="8522431" cy="1286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750" dirty="0">
                <a:solidFill>
                  <a:srgbClr val="3B5672"/>
                </a:solidFill>
                <a:latin typeface="Montserrat Semi-Bold"/>
              </a:rPr>
              <a:t>Gather information from staff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2750" dirty="0">
              <a:solidFill>
                <a:srgbClr val="3B5672"/>
              </a:solidFill>
              <a:latin typeface="Montserrat Semi-Bold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750" dirty="0">
                <a:solidFill>
                  <a:srgbClr val="3B5672"/>
                </a:solidFill>
                <a:latin typeface="Montserrat Semi-Bold"/>
              </a:rPr>
              <a:t>"Tell us about your experience"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A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66201" y="2071831"/>
            <a:ext cx="5995716" cy="614333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280115" y="8159439"/>
            <a:ext cx="2007885" cy="212756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96362" y="8384925"/>
            <a:ext cx="791140" cy="83829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00792" y="9737570"/>
            <a:ext cx="518525" cy="5494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877246">
            <a:off x="16231334" y="184249"/>
            <a:ext cx="1511266" cy="284411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528870" y="2604426"/>
            <a:ext cx="8635320" cy="2903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  <a:spcBef>
                <a:spcPct val="0"/>
              </a:spcBef>
            </a:pPr>
            <a:r>
              <a:rPr lang="en-US" sz="4800" dirty="0">
                <a:solidFill>
                  <a:srgbClr val="3B5672"/>
                </a:solidFill>
                <a:latin typeface="Montserrat Extra-Bold"/>
              </a:rPr>
              <a:t>What about students?</a:t>
            </a:r>
          </a:p>
          <a:p>
            <a:pPr>
              <a:lnSpc>
                <a:spcPts val="5759"/>
              </a:lnSpc>
              <a:spcBef>
                <a:spcPct val="0"/>
              </a:spcBef>
            </a:pPr>
            <a:endParaRPr lang="en-US" sz="4800" dirty="0">
              <a:solidFill>
                <a:srgbClr val="3B5672"/>
              </a:solidFill>
              <a:latin typeface="Montserrat Extra-Bold"/>
            </a:endParaRPr>
          </a:p>
          <a:p>
            <a:pPr>
              <a:lnSpc>
                <a:spcPts val="5759"/>
              </a:lnSpc>
              <a:spcBef>
                <a:spcPct val="0"/>
              </a:spcBef>
            </a:pPr>
            <a:r>
              <a:rPr lang="en-US" sz="3600" dirty="0">
                <a:solidFill>
                  <a:srgbClr val="3B5672"/>
                </a:solidFill>
                <a:latin typeface="Montserrat Extra-Bold"/>
              </a:rPr>
              <a:t>Gather information from students</a:t>
            </a:r>
          </a:p>
          <a:p>
            <a:pPr>
              <a:lnSpc>
                <a:spcPts val="5759"/>
              </a:lnSpc>
              <a:spcBef>
                <a:spcPct val="0"/>
              </a:spcBef>
            </a:pPr>
            <a:endParaRPr lang="en-US" sz="3600" dirty="0">
              <a:solidFill>
                <a:srgbClr val="3B5672"/>
              </a:solidFill>
              <a:latin typeface="Montserrat Extra-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A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62302" y="2125149"/>
            <a:ext cx="7122952" cy="603670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026982" y="3818483"/>
            <a:ext cx="7455449" cy="2941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  <a:spcBef>
                <a:spcPct val="0"/>
              </a:spcBef>
            </a:pPr>
            <a:r>
              <a:rPr lang="en-US" sz="4800" dirty="0">
                <a:solidFill>
                  <a:srgbClr val="3B5672"/>
                </a:solidFill>
                <a:latin typeface="Montserrat Extra-Bold"/>
              </a:rPr>
              <a:t>Building good open communication between front line staff and management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83965" y="8159439"/>
            <a:ext cx="2007885" cy="21275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00212" y="8384925"/>
            <a:ext cx="791140" cy="83829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4642" y="9737570"/>
            <a:ext cx="518525" cy="5494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A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759406"/>
            <a:ext cx="7858439" cy="676818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939926" y="2624119"/>
            <a:ext cx="6973694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  <a:spcBef>
                <a:spcPct val="0"/>
              </a:spcBef>
            </a:pPr>
            <a:r>
              <a:rPr lang="en-US" sz="4800" dirty="0">
                <a:solidFill>
                  <a:srgbClr val="3B5672"/>
                </a:solidFill>
                <a:latin typeface="Montserrat Extra-Bold"/>
              </a:rPr>
              <a:t>We have a plan!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939926" y="3949983"/>
            <a:ext cx="7319374" cy="1722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750" dirty="0">
                <a:solidFill>
                  <a:srgbClr val="3B5672"/>
                </a:solidFill>
                <a:latin typeface="Montserrat Semi-Bold"/>
              </a:rPr>
              <a:t>Who has the know how to empower our team?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2750" dirty="0">
              <a:solidFill>
                <a:srgbClr val="3B5672"/>
              </a:solidFill>
              <a:latin typeface="Montserrat Semi-Bold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750" dirty="0">
                <a:solidFill>
                  <a:srgbClr val="3B5672"/>
                </a:solidFill>
                <a:latin typeface="Montserrat Semi-Bold"/>
              </a:rPr>
              <a:t>Can Student Services help us?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14094287" y="0"/>
            <a:ext cx="4193713" cy="201451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A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610205" y="1028700"/>
            <a:ext cx="7870752" cy="848598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00944" y="2505881"/>
            <a:ext cx="2889275" cy="618327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419506" y="2015778"/>
            <a:ext cx="6973694" cy="143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  <a:spcBef>
                <a:spcPct val="0"/>
              </a:spcBef>
            </a:pPr>
            <a:r>
              <a:rPr lang="en-US" sz="4800">
                <a:solidFill>
                  <a:srgbClr val="3B5672"/>
                </a:solidFill>
                <a:latin typeface="Montserrat Extra-Bold"/>
              </a:rPr>
              <a:t>SPEAK UP AND ASK FOR HELP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419506" y="4049616"/>
            <a:ext cx="7319374" cy="2594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750" dirty="0">
                <a:solidFill>
                  <a:srgbClr val="3B5672"/>
                </a:solidFill>
                <a:latin typeface="Montserrat Semi-Bold"/>
              </a:rPr>
              <a:t>Creating a space for inclusivity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2750" dirty="0">
              <a:solidFill>
                <a:srgbClr val="3B5672"/>
              </a:solidFill>
              <a:latin typeface="Montserrat Semi-Bold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750" dirty="0">
                <a:solidFill>
                  <a:srgbClr val="3B5672"/>
                </a:solidFill>
                <a:latin typeface="Montserrat Semi-Bold"/>
              </a:rPr>
              <a:t>Creating a culture of support and safety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2750" dirty="0">
              <a:solidFill>
                <a:srgbClr val="3B5672"/>
              </a:solidFill>
              <a:latin typeface="Montserrat Semi-Bold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750" dirty="0">
                <a:solidFill>
                  <a:srgbClr val="3B5672"/>
                </a:solidFill>
                <a:latin typeface="Montserrat Semi-Bold"/>
              </a:rPr>
              <a:t>Building a better relationship between the Library and other departments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186766">
            <a:off x="15922806" y="148557"/>
            <a:ext cx="1511266" cy="28441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A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956840" y="3753177"/>
            <a:ext cx="8374320" cy="164346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573675" y="655078"/>
            <a:ext cx="7140651" cy="4114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956840" y="7393463"/>
            <a:ext cx="8522431" cy="2158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750" dirty="0">
                <a:solidFill>
                  <a:srgbClr val="3B5672"/>
                </a:solidFill>
                <a:latin typeface="Montserrat Semi-Bold"/>
              </a:rPr>
              <a:t>Have a good team around you!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 lang="en-US" sz="2750" dirty="0">
              <a:solidFill>
                <a:srgbClr val="3B5672"/>
              </a:solidFill>
              <a:latin typeface="Montserrat Semi-Bold"/>
            </a:endParaRP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750" dirty="0">
                <a:solidFill>
                  <a:srgbClr val="3B5672"/>
                </a:solidFill>
                <a:latin typeface="Montserrat Semi-Bold"/>
              </a:rPr>
              <a:t>Encourage sharing of experiences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 lang="en-US" sz="2750" dirty="0">
              <a:solidFill>
                <a:srgbClr val="3B5672"/>
              </a:solidFill>
              <a:latin typeface="Montserrat Semi-Bold"/>
            </a:endParaRP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750" dirty="0">
                <a:solidFill>
                  <a:srgbClr val="3B5672"/>
                </a:solidFill>
                <a:latin typeface="Montserrat Semi-Bold"/>
              </a:rPr>
              <a:t>We know we are not alone :)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2456911" y="7510731"/>
            <a:ext cx="5831089" cy="28010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007496" cy="352077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337686" y="5717261"/>
            <a:ext cx="11612628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  <a:spcBef>
                <a:spcPct val="0"/>
              </a:spcBef>
            </a:pPr>
            <a:r>
              <a:rPr lang="en-US" sz="4800">
                <a:solidFill>
                  <a:srgbClr val="3B5672"/>
                </a:solidFill>
                <a:latin typeface="Montserrat Extra-Bold"/>
              </a:rPr>
              <a:t>SUPPORTING EACH OTHER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Office PowerPoint</Application>
  <PresentationFormat>Custom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Montserrat Semi-Bold Bold</vt:lpstr>
      <vt:lpstr>Montserrat Semi-Bold</vt:lpstr>
      <vt:lpstr>Montserrat Extra-Bold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Abstract Learning From Home Presentation</dc:title>
  <cp:lastModifiedBy>Loughran, Helen</cp:lastModifiedBy>
  <cp:revision>58</cp:revision>
  <dcterms:created xsi:type="dcterms:W3CDTF">2006-08-16T00:00:00Z</dcterms:created>
  <dcterms:modified xsi:type="dcterms:W3CDTF">2022-11-18T14:53:02Z</dcterms:modified>
  <dc:identifier>DAFQmUrzvTg</dc:identifier>
</cp:coreProperties>
</file>