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3"/>
  </p:notesMasterIdLst>
  <p:sldIdLst>
    <p:sldId id="256" r:id="rId2"/>
    <p:sldId id="262" r:id="rId3"/>
    <p:sldId id="261" r:id="rId4"/>
    <p:sldId id="271" r:id="rId5"/>
    <p:sldId id="273" r:id="rId6"/>
    <p:sldId id="269" r:id="rId7"/>
    <p:sldId id="288" r:id="rId8"/>
    <p:sldId id="290" r:id="rId9"/>
    <p:sldId id="282" r:id="rId10"/>
    <p:sldId id="274" r:id="rId11"/>
    <p:sldId id="284" r:id="rId12"/>
    <p:sldId id="285" r:id="rId13"/>
    <p:sldId id="265" r:id="rId14"/>
    <p:sldId id="267" r:id="rId15"/>
    <p:sldId id="286" r:id="rId16"/>
    <p:sldId id="287" r:id="rId17"/>
    <p:sldId id="277" r:id="rId18"/>
    <p:sldId id="289" r:id="rId19"/>
    <p:sldId id="268" r:id="rId20"/>
    <p:sldId id="266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002BE-7F95-4187-9C98-E5B97358F37B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1028-C347-4164-A1A0-80DD672C2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028-C347-4164-A1A0-80DD672C2C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in-depth</a:t>
            </a:r>
            <a:r>
              <a:rPr lang="en-GB" baseline="0" dirty="0"/>
              <a:t> </a:t>
            </a:r>
            <a:r>
              <a:rPr lang="en-GB" dirty="0"/>
              <a:t>qualitative focus groups</a:t>
            </a:r>
            <a:r>
              <a:rPr lang="en-GB" baseline="0" dirty="0"/>
              <a:t> with 15 students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028-C347-4164-A1A0-80DD672C2C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47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cognitive</a:t>
            </a:r>
            <a:r>
              <a:rPr lang="en-GB" baseline="0" dirty="0"/>
              <a:t> mapping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028-C347-4164-A1A0-80DD672C2C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8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cognitive</a:t>
            </a:r>
            <a:r>
              <a:rPr lang="en-GB" baseline="0" dirty="0"/>
              <a:t> mapping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028-C347-4164-A1A0-80DD672C2C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8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645401-BAEC-4D5E-8C4E-4E7453F01F9A}" type="datetime1">
              <a:rPr lang="en-GB" smtClean="0"/>
              <a:t>21/11/2018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7F6A-AB17-4E59-BAC5-893677D208A5}" type="datetime1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A0D7-F6A4-406F-804C-86397349663A}" type="datetime1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B4E36-49D2-448F-8475-00C4DDF57619}" type="datetime1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C62E8E-52E1-4B85-9E29-E1A9CF04EB01}" type="datetime1">
              <a:rPr lang="en-GB" smtClean="0"/>
              <a:t>21/11/2018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A780-FE7A-4CB1-990E-B120E3D42995}" type="datetime1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F57B-0112-4624-B865-BFAC048FB5BF}" type="datetime1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009D-E603-4BBB-9BE0-AD106F054BFE}" type="datetime1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B0FC-4D0E-49AC-B04C-38046E3EC934}" type="datetime1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92C-226C-4194-BC5F-8D19C686CB11}" type="datetime1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1E2E-4581-409E-AF79-3591A3958A91}" type="datetime1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AC9EFC-56CA-493C-AC7C-FA99CCC4D3B8}" type="datetime1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isc.ac.uk/rd/how-we-innovate/co-desig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Nancy Ali &amp; Kerry Gregory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Sheffield Hallam University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324600" cy="4464496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Digital Skills in the Library - A Service Design Project Using the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Jisc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Co-design Playbook</a:t>
            </a:r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cs typeface="Arial" panose="020B0604020202020204" pitchFamily="34" charset="0"/>
              </a:rPr>
              <a:pPr/>
              <a:t>10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Understand: Find Out What Users Think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/>
          <a:stretch/>
        </p:blipFill>
        <p:spPr bwMode="auto">
          <a:xfrm>
            <a:off x="539552" y="2583342"/>
            <a:ext cx="2736304" cy="314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35097"/>
            <a:ext cx="4946021" cy="278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577707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Dot polls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8950" y="573325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Locations for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8014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129614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Imagine: Deploy cultural probes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" r="1199" b="2072"/>
          <a:stretch/>
        </p:blipFill>
        <p:spPr bwMode="auto">
          <a:xfrm>
            <a:off x="1700986" y="1988840"/>
            <a:ext cx="5742028" cy="381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94928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 cameras to document use of users digital skills</a:t>
            </a:r>
          </a:p>
        </p:txBody>
      </p:sp>
    </p:spTree>
    <p:extLst>
      <p:ext uri="{BB962C8B-B14F-4D97-AF65-F5344CB8AC3E}">
        <p14:creationId xmlns:p14="http://schemas.microsoft.com/office/powerpoint/2010/main" val="5964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14137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Imagine: Create future user journeys </a:t>
            </a:r>
          </a:p>
        </p:txBody>
      </p:sp>
      <p:pic>
        <p:nvPicPr>
          <p:cNvPr id="3074" name="Picture 2" descr="C:\Users\rbdkg\Desktop\Captur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5"/>
          <a:stretch/>
        </p:blipFill>
        <p:spPr bwMode="auto">
          <a:xfrm>
            <a:off x="1187624" y="1844824"/>
            <a:ext cx="6696744" cy="43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visions of the future user journey</a:t>
            </a:r>
          </a:p>
        </p:txBody>
      </p:sp>
    </p:spTree>
    <p:extLst>
      <p:ext uri="{BB962C8B-B14F-4D97-AF65-F5344CB8AC3E}">
        <p14:creationId xmlns:p14="http://schemas.microsoft.com/office/powerpoint/2010/main" val="29349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18241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Students were asked to produce a list of preferred service names along with possible logo designs. The most preferred name was Hallam Digital Skills.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381260" cy="105439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Imagine: Create future user journeys</a:t>
            </a:r>
          </a:p>
        </p:txBody>
      </p:sp>
      <p:pic>
        <p:nvPicPr>
          <p:cNvPr id="4104" name="Picture 8" descr="https://lh4.googleusercontent.com/jSaNUa4nzXpeCooWOsFPeEnD_YFJ5gPVSmi9NPkKFQ8R8uPCAHke3GPrhXET8fCQKmLXSwBazTxxFo3SoUnJrQWwZSj5uFozihwtZ-cYEKBDFxYvwmMdWIFDDAS5S2aPNFlj0u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376264" cy="22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376264" cy="231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86798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out these ideas and add them to the future user journey</a:t>
            </a:r>
          </a:p>
        </p:txBody>
      </p:sp>
    </p:spTree>
    <p:extLst>
      <p:ext uri="{BB962C8B-B14F-4D97-AF65-F5344CB8AC3E}">
        <p14:creationId xmlns:p14="http://schemas.microsoft.com/office/powerpoint/2010/main" val="26123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"Run campaigns through the year make them bold bright and straight to the point. Identify all the campaigns with a single logo". (Rachel, Nursing Student)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Students and staff have also been given the opportunity to vote on the final logo design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Build: make &amp; test Lo fi Prototype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731222"/>
            <a:ext cx="2304256" cy="118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4629"/>
            <a:ext cx="1576598" cy="14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9"/>
            <a:ext cx="147718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147718" cy="29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cs typeface="Arial" panose="020B0604020202020204" pitchFamily="34" charset="0"/>
              </a:rPr>
              <a:t>15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Understand: Survey the field as it stands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76464" cy="298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517232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existing products and services in the area, share these insights across the team</a:t>
            </a:r>
          </a:p>
        </p:txBody>
      </p:sp>
    </p:spTree>
    <p:extLst>
      <p:ext uri="{BB962C8B-B14F-4D97-AF65-F5344CB8AC3E}">
        <p14:creationId xmlns:p14="http://schemas.microsoft.com/office/powerpoint/2010/main" val="41878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1601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Understand: Talk to experts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2" y="2607922"/>
            <a:ext cx="2516882" cy="23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20734"/>
          <a:stretch/>
        </p:blipFill>
        <p:spPr>
          <a:xfrm>
            <a:off x="6087080" y="2643329"/>
            <a:ext cx="2589376" cy="2320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1526" y="51313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we notes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26" y="51313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 lightning demos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6810"/>
          <a:stretch/>
        </p:blipFill>
        <p:spPr>
          <a:xfrm>
            <a:off x="3131841" y="2668675"/>
            <a:ext cx="2704963" cy="22947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8198" y="51313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users</a:t>
            </a:r>
          </a:p>
        </p:txBody>
      </p:sp>
    </p:spTree>
    <p:extLst>
      <p:ext uri="{BB962C8B-B14F-4D97-AF65-F5344CB8AC3E}">
        <p14:creationId xmlns:p14="http://schemas.microsoft.com/office/powerpoint/2010/main" val="12361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4135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Imagine: Create Future User Journeys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4526"/>
          <a:stretch/>
        </p:blipFill>
        <p:spPr bwMode="auto">
          <a:xfrm>
            <a:off x="1854436" y="1916832"/>
            <a:ext cx="5366759" cy="396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997358"/>
            <a:ext cx="35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key processes for all Users</a:t>
            </a:r>
          </a:p>
        </p:txBody>
      </p:sp>
    </p:spTree>
    <p:extLst>
      <p:ext uri="{BB962C8B-B14F-4D97-AF65-F5344CB8AC3E}">
        <p14:creationId xmlns:p14="http://schemas.microsoft.com/office/powerpoint/2010/main" val="40979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4135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Build: Digital Prototype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91971"/>
            <a:ext cx="3477847" cy="20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1687"/>
            <a:ext cx="3477847" cy="19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6193"/>
            <a:ext cx="3435551" cy="20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4107"/>
            <a:ext cx="3511447" cy="19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0932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functional versions of proposed advertising and content for the service</a:t>
            </a:r>
          </a:p>
        </p:txBody>
      </p:sp>
    </p:spTree>
    <p:extLst>
      <p:ext uri="{BB962C8B-B14F-4D97-AF65-F5344CB8AC3E}">
        <p14:creationId xmlns:p14="http://schemas.microsoft.com/office/powerpoint/2010/main" val="17690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Project team are now using the feedback provided by students to create a service that meets the students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82" y="260648"/>
            <a:ext cx="8381260" cy="105439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Build: blueprinting a service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4115"/>
          <a:stretch/>
        </p:blipFill>
        <p:spPr bwMode="auto">
          <a:xfrm>
            <a:off x="4817380" y="3212976"/>
            <a:ext cx="3990886" cy="218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1" b="-1"/>
          <a:stretch/>
        </p:blipFill>
        <p:spPr bwMode="auto">
          <a:xfrm>
            <a:off x="755576" y="3218462"/>
            <a:ext cx="3969441" cy="2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Brief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Evaluate student digital training needs and generate recommendations for a potential digital skills service that is shaped students themselves.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Requirements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create and deliver a sustainable digital skills service that provides students with the digital skills needed at University and in the workplace.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565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1464" r="2310" b="1417"/>
          <a:stretch/>
        </p:blipFill>
        <p:spPr bwMode="auto">
          <a:xfrm>
            <a:off x="5358213" y="1916832"/>
            <a:ext cx="26919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r="1942"/>
          <a:stretch/>
        </p:blipFill>
        <p:spPr bwMode="auto">
          <a:xfrm>
            <a:off x="760480" y="2350093"/>
            <a:ext cx="3883528" cy="28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5576" y="35847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cs typeface="Arial" panose="020B0604020202020204" pitchFamily="34" charset="0"/>
              </a:rPr>
              <a:t>20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480" y="564535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Jisc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url: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https://www.jisc.ac.uk/rd/how-we-innovate/co-design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7831CB5-F9EE-4867-B003-D4BA858CA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marL="45720" indent="0" algn="ctr">
              <a:buNone/>
            </a:pPr>
            <a:r>
              <a:rPr lang="en-GB" sz="4800" dirty="0" smtClean="0"/>
              <a:t>Thanks </a:t>
            </a:r>
            <a:r>
              <a:rPr lang="en-GB" sz="4800" dirty="0"/>
              <a:t>for listening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8EED62-8A28-4F95-8820-CAE2B40A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CD716C7-D5FA-4E1E-AD6D-885F6F83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686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Jisc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Co-design Playbook is a method for working closely with end users and stakeholders to explore new ideas and develop solutions that meet their needs. </a:t>
            </a:r>
          </a:p>
          <a:p>
            <a:pPr marL="4572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suggested examples of engagement include: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Co-design plays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Student voices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Panels/Steering groups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Project reports</a:t>
            </a:r>
          </a:p>
          <a:p>
            <a:pPr marL="4572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374"/>
            <a:ext cx="8381260" cy="1054394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JISC Co-design Playbook</a:t>
            </a:r>
          </a:p>
        </p:txBody>
      </p:sp>
    </p:spTree>
    <p:extLst>
      <p:ext uri="{BB962C8B-B14F-4D97-AF65-F5344CB8AC3E}">
        <p14:creationId xmlns:p14="http://schemas.microsoft.com/office/powerpoint/2010/main" val="3929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84" y="1786312"/>
            <a:ext cx="6392142" cy="47230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Structure - Who is involved in co-design?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0355" y="1786312"/>
            <a:ext cx="7315200" cy="720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29" y="1719263"/>
            <a:ext cx="6605631" cy="44069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96143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Library Digital Skills Team?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28800"/>
            <a:ext cx="7315200" cy="1307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994520" y="6237312"/>
            <a:ext cx="524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Digital Skills Project Team Structure Chart</a:t>
            </a:r>
          </a:p>
        </p:txBody>
      </p:sp>
    </p:spTree>
    <p:extLst>
      <p:ext uri="{BB962C8B-B14F-4D97-AF65-F5344CB8AC3E}">
        <p14:creationId xmlns:p14="http://schemas.microsoft.com/office/powerpoint/2010/main" val="8258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4236"/>
            <a:ext cx="5842278" cy="37286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cs typeface="Arial" panose="020B0604020202020204" pitchFamily="34" charset="0"/>
              </a:rPr>
              <a:pPr/>
              <a:t>6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Jisc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Plays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772816"/>
            <a:ext cx="8407893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5B6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Playbook describes a number of ‘plays’ that can be used when developing co-design activities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6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Understand: Engage Users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8052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need to be involved in the core of the process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00766" cy="3764055"/>
          </a:xfrm>
        </p:spPr>
      </p:pic>
    </p:spTree>
    <p:extLst>
      <p:ext uri="{BB962C8B-B14F-4D97-AF65-F5344CB8AC3E}">
        <p14:creationId xmlns:p14="http://schemas.microsoft.com/office/powerpoint/2010/main" val="4945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44624"/>
            <a:ext cx="8712968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UNDERSTAND: IN-DEPTH INTERVIEWS WITH USERS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2" y="1844824"/>
            <a:ext cx="5881832" cy="3308300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63392" y="5313285"/>
            <a:ext cx="7315200" cy="1284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"It was fun and interesting, I enjoyed talking to everyone and finding out what other students think" (Janet, Nursing student)</a:t>
            </a:r>
          </a:p>
        </p:txBody>
      </p:sp>
    </p:spTree>
    <p:extLst>
      <p:ext uri="{BB962C8B-B14F-4D97-AF65-F5344CB8AC3E}">
        <p14:creationId xmlns:p14="http://schemas.microsoft.com/office/powerpoint/2010/main" val="7814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4809229"/>
            <a:ext cx="7315200" cy="1572099"/>
          </a:xfrm>
        </p:spPr>
        <p:txBody>
          <a:bodyPr>
            <a:noAutofit/>
          </a:bodyPr>
          <a:lstStyle/>
          <a:p>
            <a:pPr lvl="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'You've got to be careful how you portray yourself online, anything you share could come back and bite you'' (David, Psychology student)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72808" cy="18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9592" y="44624"/>
            <a:ext cx="73152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UNDERSTAND: FIND OUT WHAT USERS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3728" y="42210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mapping of users digital identity</a:t>
            </a:r>
          </a:p>
        </p:txBody>
      </p:sp>
    </p:spTree>
    <p:extLst>
      <p:ext uri="{BB962C8B-B14F-4D97-AF65-F5344CB8AC3E}">
        <p14:creationId xmlns:p14="http://schemas.microsoft.com/office/powerpoint/2010/main" val="3776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2445</TotalTime>
  <Words>525</Words>
  <Application>Microsoft Office PowerPoint</Application>
  <PresentationFormat>On-screen Show (4:3)</PresentationFormat>
  <Paragraphs>93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Digital Skills in the Library - A Service Design Project Using the Jisc Co-design Playbook</vt:lpstr>
      <vt:lpstr>Project Overview</vt:lpstr>
      <vt:lpstr>JISC Co-design Playbook</vt:lpstr>
      <vt:lpstr>Structure - Who is involved in co-design?</vt:lpstr>
      <vt:lpstr>Library Digital Skills Team?</vt:lpstr>
      <vt:lpstr>The Jisc Plays</vt:lpstr>
      <vt:lpstr>Understand: Engage Users</vt:lpstr>
      <vt:lpstr>PowerPoint Presentation</vt:lpstr>
      <vt:lpstr>PowerPoint Presentation</vt:lpstr>
      <vt:lpstr>Understand: Find Out What Users Think</vt:lpstr>
      <vt:lpstr>Imagine: Deploy cultural probes</vt:lpstr>
      <vt:lpstr>Imagine: Create future user journeys </vt:lpstr>
      <vt:lpstr>Imagine: Create future user journeys</vt:lpstr>
      <vt:lpstr>Build: make &amp; test Lo fi Prototype</vt:lpstr>
      <vt:lpstr>Understand: Survey the field as it stands</vt:lpstr>
      <vt:lpstr>Understand: Talk to experts</vt:lpstr>
      <vt:lpstr>Imagine: Create Future User Journeys</vt:lpstr>
      <vt:lpstr>Build: Digital Prototype</vt:lpstr>
      <vt:lpstr>Build: blueprinting a service</vt:lpstr>
      <vt:lpstr>PowerPoint Presentation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Hallam Digital Skills Service</dc:title>
  <dc:creator>Kerry Gregory</dc:creator>
  <cp:lastModifiedBy>Kerry Gregory</cp:lastModifiedBy>
  <cp:revision>137</cp:revision>
  <dcterms:created xsi:type="dcterms:W3CDTF">2018-10-18T08:35:49Z</dcterms:created>
  <dcterms:modified xsi:type="dcterms:W3CDTF">2018-11-21T14:38:12Z</dcterms:modified>
</cp:coreProperties>
</file>