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01" r:id="rId6"/>
    <p:sldMasterId id="2147483728" r:id="rId7"/>
    <p:sldMasterId id="2147483690" r:id="rId8"/>
    <p:sldMasterId id="2147483868" r:id="rId9"/>
  </p:sldMasterIdLst>
  <p:notesMasterIdLst>
    <p:notesMasterId r:id="rId22"/>
  </p:notesMasterIdLst>
  <p:handoutMasterIdLst>
    <p:handoutMasterId r:id="rId23"/>
  </p:handoutMasterIdLst>
  <p:sldIdLst>
    <p:sldId id="431" r:id="rId10"/>
    <p:sldId id="432" r:id="rId11"/>
    <p:sldId id="1600" r:id="rId12"/>
    <p:sldId id="1599" r:id="rId13"/>
    <p:sldId id="433" r:id="rId14"/>
    <p:sldId id="439" r:id="rId15"/>
    <p:sldId id="434" r:id="rId16"/>
    <p:sldId id="436" r:id="rId17"/>
    <p:sldId id="440" r:id="rId18"/>
    <p:sldId id="435" r:id="rId19"/>
    <p:sldId id="1601" r:id="rId20"/>
    <p:sldId id="43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ley Rennison (Staff)" initials="WR(" lastIdx="1" clrIdx="0">
    <p:extLst>
      <p:ext uri="{19B8F6BF-5375-455C-9EA6-DF929625EA0E}">
        <p15:presenceInfo xmlns:p15="http://schemas.microsoft.com/office/powerpoint/2012/main" userId="S::WRennison@dundee.ac.uk::6d244033-f87c-4c16-ba99-01cc2c722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B0AC00"/>
    <a:srgbClr val="CCCC00"/>
    <a:srgbClr val="FF9966"/>
    <a:srgbClr val="FF6600"/>
    <a:srgbClr val="E6FAF2"/>
    <a:srgbClr val="E6E6E6"/>
    <a:srgbClr val="4365E2"/>
    <a:srgbClr val="D9E0F9"/>
    <a:srgbClr val="C4E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80" y="51"/>
      </p:cViewPr>
      <p:guideLst/>
    </p:cSldViewPr>
  </p:slideViewPr>
  <p:notesTextViewPr>
    <p:cViewPr>
      <p:scale>
        <a:sx n="1" d="1"/>
        <a:sy n="1" d="1"/>
      </p:scale>
      <p:origin x="0" y="0"/>
    </p:cViewPr>
  </p:notesTextViewPr>
  <p:sorterViewPr>
    <p:cViewPr varScale="1">
      <p:scale>
        <a:sx n="100" d="100"/>
        <a:sy n="100" d="100"/>
      </p:scale>
      <p:origin x="0" y="-222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28/11/2023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28/11/2023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C2A497-29C6-7B44-AB36-B9B71219B754}" type="slidenum">
              <a:rPr lang="en-US" smtClean="0"/>
              <a:t>4</a:t>
            </a:fld>
            <a:endParaRPr lang="en-US"/>
          </a:p>
        </p:txBody>
      </p:sp>
    </p:spTree>
    <p:extLst>
      <p:ext uri="{BB962C8B-B14F-4D97-AF65-F5344CB8AC3E}">
        <p14:creationId xmlns:p14="http://schemas.microsoft.com/office/powerpoint/2010/main" val="245359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 digital coach (e.g. Staffordshire) – “nudges” students to what they need and want</a:t>
            </a:r>
          </a:p>
          <a:p>
            <a:r>
              <a:rPr lang="en-GB" dirty="0"/>
              <a:t>Basic stuff – get an ID card, be directed to lectures or PCs </a:t>
            </a:r>
          </a:p>
          <a:p>
            <a:r>
              <a:rPr lang="en-GB" dirty="0"/>
              <a:t>8 seconds to gain their attention too many options confuse</a:t>
            </a:r>
          </a:p>
        </p:txBody>
      </p:sp>
      <p:sp>
        <p:nvSpPr>
          <p:cNvPr id="4" name="Slide Number Placeholder 3"/>
          <p:cNvSpPr>
            <a:spLocks noGrp="1"/>
          </p:cNvSpPr>
          <p:nvPr>
            <p:ph type="sldNum" sz="quarter" idx="5"/>
          </p:nvPr>
        </p:nvSpPr>
        <p:spPr/>
        <p:txBody>
          <a:bodyPr/>
          <a:lstStyle/>
          <a:p>
            <a:fld id="{A67792BD-9991-4432-9E03-07094AD3ECD8}" type="slidenum">
              <a:rPr lang="en-GB" smtClean="0"/>
              <a:t>7</a:t>
            </a:fld>
            <a:endParaRPr lang="en-GB"/>
          </a:p>
        </p:txBody>
      </p:sp>
    </p:spTree>
    <p:extLst>
      <p:ext uri="{BB962C8B-B14F-4D97-AF65-F5344CB8AC3E}">
        <p14:creationId xmlns:p14="http://schemas.microsoft.com/office/powerpoint/2010/main" val="150191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4.sv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5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478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ogos (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Rectangle 4">
            <a:extLst>
              <a:ext uri="{FF2B5EF4-FFF2-40B4-BE49-F238E27FC236}">
                <a16:creationId xmlns:a16="http://schemas.microsoft.com/office/drawing/2014/main" id="{996F27B5-72E6-1C31-9054-D9E5320DE12E}"/>
              </a:ext>
            </a:extLst>
          </p:cNvPr>
          <p:cNvSpPr/>
          <p:nvPr userDrawn="1"/>
        </p:nvSpPr>
        <p:spPr>
          <a:xfrm>
            <a:off x="864297" y="855837"/>
            <a:ext cx="3632551" cy="18538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FA141E-DD23-8D22-8135-BBD7CDAADFC7}"/>
              </a:ext>
            </a:extLst>
          </p:cNvPr>
          <p:cNvSpPr/>
          <p:nvPr userDrawn="1"/>
        </p:nvSpPr>
        <p:spPr>
          <a:xfrm>
            <a:off x="864297" y="4563543"/>
            <a:ext cx="3632551" cy="18538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0CF6D2-E4EF-B52E-4587-DE862E11E0EF}"/>
              </a:ext>
            </a:extLst>
          </p:cNvPr>
          <p:cNvSpPr/>
          <p:nvPr userDrawn="1"/>
        </p:nvSpPr>
        <p:spPr>
          <a:xfrm>
            <a:off x="4496848" y="2709690"/>
            <a:ext cx="3632551" cy="18538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E53145-541C-D274-B48B-12DED9AAD75D}"/>
              </a:ext>
            </a:extLst>
          </p:cNvPr>
          <p:cNvSpPr/>
          <p:nvPr userDrawn="1"/>
        </p:nvSpPr>
        <p:spPr>
          <a:xfrm>
            <a:off x="8129399" y="855837"/>
            <a:ext cx="3632551" cy="18538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A4943C-CB4C-055E-A1B7-9AE45D886ED3}"/>
              </a:ext>
            </a:extLst>
          </p:cNvPr>
          <p:cNvSpPr/>
          <p:nvPr userDrawn="1"/>
        </p:nvSpPr>
        <p:spPr>
          <a:xfrm>
            <a:off x="8129399" y="4563543"/>
            <a:ext cx="3632551" cy="18538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descr="Logo">
            <a:extLst>
              <a:ext uri="{FF2B5EF4-FFF2-40B4-BE49-F238E27FC236}">
                <a16:creationId xmlns:a16="http://schemas.microsoft.com/office/drawing/2014/main" id="{CE58F24C-2A42-2F51-AB3F-FC26696DC194}"/>
              </a:ext>
            </a:extLst>
          </p:cNvPr>
          <p:cNvSpPr>
            <a:spLocks noGrp="1"/>
          </p:cNvSpPr>
          <p:nvPr>
            <p:ph type="pic" sz="quarter" idx="10"/>
          </p:nvPr>
        </p:nvSpPr>
        <p:spPr>
          <a:xfrm>
            <a:off x="869863" y="855663"/>
            <a:ext cx="3620188" cy="1854200"/>
          </a:xfrm>
        </p:spPr>
        <p:txBody>
          <a:bodyPr/>
          <a:lstStyle/>
          <a:p>
            <a:endParaRPr lang="en-US"/>
          </a:p>
        </p:txBody>
      </p:sp>
      <p:sp>
        <p:nvSpPr>
          <p:cNvPr id="21" name="Picture Placeholder 18" descr="Logo">
            <a:extLst>
              <a:ext uri="{FF2B5EF4-FFF2-40B4-BE49-F238E27FC236}">
                <a16:creationId xmlns:a16="http://schemas.microsoft.com/office/drawing/2014/main" id="{8AA7FB3B-A818-0B61-35BE-B869DB4EDD37}"/>
              </a:ext>
            </a:extLst>
          </p:cNvPr>
          <p:cNvSpPr>
            <a:spLocks noGrp="1"/>
          </p:cNvSpPr>
          <p:nvPr>
            <p:ph type="pic" sz="quarter" idx="11"/>
          </p:nvPr>
        </p:nvSpPr>
        <p:spPr>
          <a:xfrm>
            <a:off x="4502411" y="855663"/>
            <a:ext cx="3625751" cy="1854200"/>
          </a:xfrm>
        </p:spPr>
        <p:txBody>
          <a:bodyPr/>
          <a:lstStyle/>
          <a:p>
            <a:endParaRPr lang="en-US"/>
          </a:p>
        </p:txBody>
      </p:sp>
      <p:sp>
        <p:nvSpPr>
          <p:cNvPr id="24" name="Picture Placeholder 18" descr="Logo">
            <a:extLst>
              <a:ext uri="{FF2B5EF4-FFF2-40B4-BE49-F238E27FC236}">
                <a16:creationId xmlns:a16="http://schemas.microsoft.com/office/drawing/2014/main" id="{000B8935-0055-7E39-58D8-54CE4E74ADEB}"/>
              </a:ext>
            </a:extLst>
          </p:cNvPr>
          <p:cNvSpPr>
            <a:spLocks noGrp="1"/>
          </p:cNvSpPr>
          <p:nvPr>
            <p:ph type="pic" sz="quarter" idx="12"/>
          </p:nvPr>
        </p:nvSpPr>
        <p:spPr>
          <a:xfrm>
            <a:off x="8141222" y="855663"/>
            <a:ext cx="3621965" cy="1854200"/>
          </a:xfrm>
        </p:spPr>
        <p:txBody>
          <a:bodyPr/>
          <a:lstStyle/>
          <a:p>
            <a:endParaRPr lang="en-US"/>
          </a:p>
        </p:txBody>
      </p:sp>
      <p:sp>
        <p:nvSpPr>
          <p:cNvPr id="25" name="Picture Placeholder 18" descr="Logo">
            <a:extLst>
              <a:ext uri="{FF2B5EF4-FFF2-40B4-BE49-F238E27FC236}">
                <a16:creationId xmlns:a16="http://schemas.microsoft.com/office/drawing/2014/main" id="{DA81F9D0-3F3F-F6A1-8A17-98BDDFA12DF6}"/>
              </a:ext>
            </a:extLst>
          </p:cNvPr>
          <p:cNvSpPr>
            <a:spLocks noGrp="1"/>
          </p:cNvSpPr>
          <p:nvPr>
            <p:ph type="pic" sz="quarter" idx="13"/>
          </p:nvPr>
        </p:nvSpPr>
        <p:spPr>
          <a:xfrm>
            <a:off x="869863" y="2715778"/>
            <a:ext cx="3620188" cy="1854200"/>
          </a:xfrm>
        </p:spPr>
        <p:txBody>
          <a:bodyPr/>
          <a:lstStyle/>
          <a:p>
            <a:endParaRPr lang="en-US"/>
          </a:p>
        </p:txBody>
      </p:sp>
      <p:sp>
        <p:nvSpPr>
          <p:cNvPr id="27" name="Picture Placeholder 18" descr="Logo">
            <a:extLst>
              <a:ext uri="{FF2B5EF4-FFF2-40B4-BE49-F238E27FC236}">
                <a16:creationId xmlns:a16="http://schemas.microsoft.com/office/drawing/2014/main" id="{09FA2419-BAA8-3476-8925-39596EA8E44A}"/>
              </a:ext>
            </a:extLst>
          </p:cNvPr>
          <p:cNvSpPr>
            <a:spLocks noGrp="1"/>
          </p:cNvSpPr>
          <p:nvPr>
            <p:ph type="pic" sz="quarter" idx="14"/>
          </p:nvPr>
        </p:nvSpPr>
        <p:spPr>
          <a:xfrm>
            <a:off x="4502411" y="2715778"/>
            <a:ext cx="3625751" cy="1854200"/>
          </a:xfrm>
        </p:spPr>
        <p:txBody>
          <a:bodyPr/>
          <a:lstStyle/>
          <a:p>
            <a:endParaRPr lang="en-US"/>
          </a:p>
        </p:txBody>
      </p:sp>
      <p:sp>
        <p:nvSpPr>
          <p:cNvPr id="28" name="Picture Placeholder 18" descr="Logo">
            <a:extLst>
              <a:ext uri="{FF2B5EF4-FFF2-40B4-BE49-F238E27FC236}">
                <a16:creationId xmlns:a16="http://schemas.microsoft.com/office/drawing/2014/main" id="{CB01D5E0-12A2-3098-5F96-F406E067888C}"/>
              </a:ext>
            </a:extLst>
          </p:cNvPr>
          <p:cNvSpPr>
            <a:spLocks noGrp="1"/>
          </p:cNvSpPr>
          <p:nvPr>
            <p:ph type="pic" sz="quarter" idx="15"/>
          </p:nvPr>
        </p:nvSpPr>
        <p:spPr>
          <a:xfrm>
            <a:off x="8141222" y="2715778"/>
            <a:ext cx="3621965" cy="1854200"/>
          </a:xfrm>
        </p:spPr>
        <p:txBody>
          <a:bodyPr/>
          <a:lstStyle/>
          <a:p>
            <a:endParaRPr lang="en-US"/>
          </a:p>
        </p:txBody>
      </p:sp>
      <p:sp>
        <p:nvSpPr>
          <p:cNvPr id="30" name="Picture Placeholder 18" descr="Logo">
            <a:extLst>
              <a:ext uri="{FF2B5EF4-FFF2-40B4-BE49-F238E27FC236}">
                <a16:creationId xmlns:a16="http://schemas.microsoft.com/office/drawing/2014/main" id="{D888CAE5-6FE5-AF50-ECCA-3E815844FBED}"/>
              </a:ext>
            </a:extLst>
          </p:cNvPr>
          <p:cNvSpPr>
            <a:spLocks noGrp="1"/>
          </p:cNvSpPr>
          <p:nvPr>
            <p:ph type="pic" sz="quarter" idx="16"/>
          </p:nvPr>
        </p:nvSpPr>
        <p:spPr>
          <a:xfrm>
            <a:off x="869863" y="4569630"/>
            <a:ext cx="3620188" cy="1854200"/>
          </a:xfrm>
        </p:spPr>
        <p:txBody>
          <a:bodyPr/>
          <a:lstStyle/>
          <a:p>
            <a:endParaRPr lang="en-US"/>
          </a:p>
        </p:txBody>
      </p:sp>
      <p:sp>
        <p:nvSpPr>
          <p:cNvPr id="31" name="Picture Placeholder 18" descr="Logo">
            <a:extLst>
              <a:ext uri="{FF2B5EF4-FFF2-40B4-BE49-F238E27FC236}">
                <a16:creationId xmlns:a16="http://schemas.microsoft.com/office/drawing/2014/main" id="{ED7E8C6B-5FCC-624A-A2CD-B1A108716C6E}"/>
              </a:ext>
            </a:extLst>
          </p:cNvPr>
          <p:cNvSpPr>
            <a:spLocks noGrp="1"/>
          </p:cNvSpPr>
          <p:nvPr>
            <p:ph type="pic" sz="quarter" idx="17"/>
          </p:nvPr>
        </p:nvSpPr>
        <p:spPr>
          <a:xfrm>
            <a:off x="4502411" y="4569630"/>
            <a:ext cx="3625751" cy="1854200"/>
          </a:xfrm>
        </p:spPr>
        <p:txBody>
          <a:bodyPr/>
          <a:lstStyle/>
          <a:p>
            <a:endParaRPr lang="en-US"/>
          </a:p>
        </p:txBody>
      </p:sp>
      <p:sp>
        <p:nvSpPr>
          <p:cNvPr id="32" name="Picture Placeholder 18" descr="Logo">
            <a:extLst>
              <a:ext uri="{FF2B5EF4-FFF2-40B4-BE49-F238E27FC236}">
                <a16:creationId xmlns:a16="http://schemas.microsoft.com/office/drawing/2014/main" id="{42EEA39C-8893-9CAB-DF2E-B2454D199050}"/>
              </a:ext>
            </a:extLst>
          </p:cNvPr>
          <p:cNvSpPr>
            <a:spLocks noGrp="1"/>
          </p:cNvSpPr>
          <p:nvPr>
            <p:ph type="pic" sz="quarter" idx="18"/>
          </p:nvPr>
        </p:nvSpPr>
        <p:spPr>
          <a:xfrm>
            <a:off x="8141222" y="4569630"/>
            <a:ext cx="3621965" cy="1854200"/>
          </a:xfrm>
        </p:spPr>
        <p:txBody>
          <a:bodyPr/>
          <a:lstStyle/>
          <a:p>
            <a:endParaRPr lang="en-US"/>
          </a:p>
        </p:txBody>
      </p:sp>
    </p:spTree>
    <p:extLst>
      <p:ext uri="{BB962C8B-B14F-4D97-AF65-F5344CB8AC3E}">
        <p14:creationId xmlns:p14="http://schemas.microsoft.com/office/powerpoint/2010/main" val="26199534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ogos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Rectangle 4">
            <a:extLst>
              <a:ext uri="{FF2B5EF4-FFF2-40B4-BE49-F238E27FC236}">
                <a16:creationId xmlns:a16="http://schemas.microsoft.com/office/drawing/2014/main" id="{996F27B5-72E6-1C31-9054-D9E5320DE12E}"/>
              </a:ext>
            </a:extLst>
          </p:cNvPr>
          <p:cNvSpPr/>
          <p:nvPr userDrawn="1"/>
        </p:nvSpPr>
        <p:spPr>
          <a:xfrm>
            <a:off x="864297" y="855837"/>
            <a:ext cx="3632551" cy="2761496"/>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0CF6D2-E4EF-B52E-4587-DE862E11E0EF}"/>
              </a:ext>
            </a:extLst>
          </p:cNvPr>
          <p:cNvSpPr/>
          <p:nvPr userDrawn="1"/>
        </p:nvSpPr>
        <p:spPr>
          <a:xfrm>
            <a:off x="4496848" y="3617333"/>
            <a:ext cx="3632551" cy="2761496"/>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E53145-541C-D274-B48B-12DED9AAD75D}"/>
              </a:ext>
            </a:extLst>
          </p:cNvPr>
          <p:cNvSpPr/>
          <p:nvPr userDrawn="1"/>
        </p:nvSpPr>
        <p:spPr>
          <a:xfrm>
            <a:off x="8129399" y="855837"/>
            <a:ext cx="3632551" cy="2761496"/>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33" descr="Logo">
            <a:extLst>
              <a:ext uri="{FF2B5EF4-FFF2-40B4-BE49-F238E27FC236}">
                <a16:creationId xmlns:a16="http://schemas.microsoft.com/office/drawing/2014/main" id="{854B6E21-86A0-8941-6845-5C9ABCDD920D}"/>
              </a:ext>
            </a:extLst>
          </p:cNvPr>
          <p:cNvSpPr>
            <a:spLocks noGrp="1"/>
          </p:cNvSpPr>
          <p:nvPr>
            <p:ph type="pic" sz="quarter" idx="10"/>
          </p:nvPr>
        </p:nvSpPr>
        <p:spPr>
          <a:xfrm>
            <a:off x="863600" y="855836"/>
            <a:ext cx="3633788" cy="2755813"/>
          </a:xfrm>
        </p:spPr>
        <p:txBody>
          <a:bodyPr/>
          <a:lstStyle/>
          <a:p>
            <a:endParaRPr lang="en-US"/>
          </a:p>
        </p:txBody>
      </p:sp>
      <p:sp>
        <p:nvSpPr>
          <p:cNvPr id="35" name="Picture Placeholder 33" descr="Logo">
            <a:extLst>
              <a:ext uri="{FF2B5EF4-FFF2-40B4-BE49-F238E27FC236}">
                <a16:creationId xmlns:a16="http://schemas.microsoft.com/office/drawing/2014/main" id="{3D209127-87FC-DFDA-C7A7-9B824597E5F9}"/>
              </a:ext>
            </a:extLst>
          </p:cNvPr>
          <p:cNvSpPr>
            <a:spLocks noGrp="1"/>
          </p:cNvSpPr>
          <p:nvPr>
            <p:ph type="pic" sz="quarter" idx="11"/>
          </p:nvPr>
        </p:nvSpPr>
        <p:spPr>
          <a:xfrm>
            <a:off x="4508674" y="855836"/>
            <a:ext cx="3620725" cy="2755813"/>
          </a:xfrm>
        </p:spPr>
        <p:txBody>
          <a:bodyPr/>
          <a:lstStyle/>
          <a:p>
            <a:endParaRPr lang="en-US"/>
          </a:p>
        </p:txBody>
      </p:sp>
      <p:sp>
        <p:nvSpPr>
          <p:cNvPr id="36" name="Picture Placeholder 33" descr="Logo">
            <a:extLst>
              <a:ext uri="{FF2B5EF4-FFF2-40B4-BE49-F238E27FC236}">
                <a16:creationId xmlns:a16="http://schemas.microsoft.com/office/drawing/2014/main" id="{1A2F88FF-9B62-DFB0-96D4-EBE2A117A2DB}"/>
              </a:ext>
            </a:extLst>
          </p:cNvPr>
          <p:cNvSpPr>
            <a:spLocks noGrp="1"/>
          </p:cNvSpPr>
          <p:nvPr>
            <p:ph type="pic" sz="quarter" idx="12"/>
          </p:nvPr>
        </p:nvSpPr>
        <p:spPr>
          <a:xfrm>
            <a:off x="8129399" y="855836"/>
            <a:ext cx="3633085" cy="2755813"/>
          </a:xfrm>
        </p:spPr>
        <p:txBody>
          <a:bodyPr/>
          <a:lstStyle/>
          <a:p>
            <a:endParaRPr lang="en-US"/>
          </a:p>
        </p:txBody>
      </p:sp>
      <p:sp>
        <p:nvSpPr>
          <p:cNvPr id="37" name="Picture Placeholder 33" descr="Logo">
            <a:extLst>
              <a:ext uri="{FF2B5EF4-FFF2-40B4-BE49-F238E27FC236}">
                <a16:creationId xmlns:a16="http://schemas.microsoft.com/office/drawing/2014/main" id="{56E07297-93CB-4CF2-81CD-7DC49A6D986D}"/>
              </a:ext>
            </a:extLst>
          </p:cNvPr>
          <p:cNvSpPr>
            <a:spLocks noGrp="1"/>
          </p:cNvSpPr>
          <p:nvPr>
            <p:ph type="pic" sz="quarter" idx="13"/>
          </p:nvPr>
        </p:nvSpPr>
        <p:spPr>
          <a:xfrm>
            <a:off x="863600" y="3611389"/>
            <a:ext cx="3633788" cy="2762250"/>
          </a:xfrm>
        </p:spPr>
        <p:txBody>
          <a:bodyPr/>
          <a:lstStyle/>
          <a:p>
            <a:endParaRPr lang="en-US"/>
          </a:p>
        </p:txBody>
      </p:sp>
      <p:sp>
        <p:nvSpPr>
          <p:cNvPr id="38" name="Picture Placeholder 33" descr="Logo">
            <a:extLst>
              <a:ext uri="{FF2B5EF4-FFF2-40B4-BE49-F238E27FC236}">
                <a16:creationId xmlns:a16="http://schemas.microsoft.com/office/drawing/2014/main" id="{FD15438A-26A2-8E6A-5ED3-3A6ABC9689DF}"/>
              </a:ext>
            </a:extLst>
          </p:cNvPr>
          <p:cNvSpPr>
            <a:spLocks noGrp="1"/>
          </p:cNvSpPr>
          <p:nvPr>
            <p:ph type="pic" sz="quarter" idx="14"/>
          </p:nvPr>
        </p:nvSpPr>
        <p:spPr>
          <a:xfrm>
            <a:off x="4508674" y="3611389"/>
            <a:ext cx="3620725" cy="2762250"/>
          </a:xfrm>
        </p:spPr>
        <p:txBody>
          <a:bodyPr/>
          <a:lstStyle/>
          <a:p>
            <a:endParaRPr lang="en-US"/>
          </a:p>
        </p:txBody>
      </p:sp>
      <p:sp>
        <p:nvSpPr>
          <p:cNvPr id="39" name="Picture Placeholder 33" descr="Logo">
            <a:extLst>
              <a:ext uri="{FF2B5EF4-FFF2-40B4-BE49-F238E27FC236}">
                <a16:creationId xmlns:a16="http://schemas.microsoft.com/office/drawing/2014/main" id="{76B9A450-9BF3-FF05-D57F-BE03F7D57E57}"/>
              </a:ext>
            </a:extLst>
          </p:cNvPr>
          <p:cNvSpPr>
            <a:spLocks noGrp="1"/>
          </p:cNvSpPr>
          <p:nvPr>
            <p:ph type="pic" sz="quarter" idx="15"/>
          </p:nvPr>
        </p:nvSpPr>
        <p:spPr>
          <a:xfrm>
            <a:off x="8129399" y="3611389"/>
            <a:ext cx="3633085" cy="2762250"/>
          </a:xfrm>
        </p:spPr>
        <p:txBody>
          <a:bodyPr/>
          <a:lstStyle/>
          <a:p>
            <a:endParaRPr lang="en-US"/>
          </a:p>
        </p:txBody>
      </p:sp>
    </p:spTree>
    <p:extLst>
      <p:ext uri="{BB962C8B-B14F-4D97-AF65-F5344CB8AC3E}">
        <p14:creationId xmlns:p14="http://schemas.microsoft.com/office/powerpoint/2010/main" val="3629790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gos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2" name="Rectangle 1">
            <a:extLst>
              <a:ext uri="{FF2B5EF4-FFF2-40B4-BE49-F238E27FC236}">
                <a16:creationId xmlns:a16="http://schemas.microsoft.com/office/drawing/2014/main" id="{4884A062-40CF-41D7-D5D9-AACEF865ABA7}"/>
              </a:ext>
            </a:extLst>
          </p:cNvPr>
          <p:cNvSpPr/>
          <p:nvPr userDrawn="1"/>
        </p:nvSpPr>
        <p:spPr>
          <a:xfrm>
            <a:off x="864296" y="855837"/>
            <a:ext cx="5423766" cy="2761496"/>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96D6485-E474-E5D1-5180-9E7C8AA2E4C2}"/>
              </a:ext>
            </a:extLst>
          </p:cNvPr>
          <p:cNvSpPr/>
          <p:nvPr userDrawn="1"/>
        </p:nvSpPr>
        <p:spPr>
          <a:xfrm>
            <a:off x="6288062" y="3617333"/>
            <a:ext cx="5423766" cy="2761496"/>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descr="Logo">
            <a:extLst>
              <a:ext uri="{FF2B5EF4-FFF2-40B4-BE49-F238E27FC236}">
                <a16:creationId xmlns:a16="http://schemas.microsoft.com/office/drawing/2014/main" id="{1138F0FC-D489-B082-CD0B-CB7A9D0A8BC9}"/>
              </a:ext>
            </a:extLst>
          </p:cNvPr>
          <p:cNvSpPr>
            <a:spLocks noGrp="1"/>
          </p:cNvSpPr>
          <p:nvPr>
            <p:ph type="pic" sz="quarter" idx="10"/>
          </p:nvPr>
        </p:nvSpPr>
        <p:spPr>
          <a:xfrm>
            <a:off x="863600" y="855663"/>
            <a:ext cx="5424488" cy="2762250"/>
          </a:xfrm>
        </p:spPr>
        <p:txBody>
          <a:bodyPr/>
          <a:lstStyle/>
          <a:p>
            <a:endParaRPr lang="en-US"/>
          </a:p>
        </p:txBody>
      </p:sp>
      <p:sp>
        <p:nvSpPr>
          <p:cNvPr id="20" name="Picture Placeholder 17" descr="Logo">
            <a:extLst>
              <a:ext uri="{FF2B5EF4-FFF2-40B4-BE49-F238E27FC236}">
                <a16:creationId xmlns:a16="http://schemas.microsoft.com/office/drawing/2014/main" id="{86239E6A-1964-FCDE-5869-4DB60CD689D0}"/>
              </a:ext>
            </a:extLst>
          </p:cNvPr>
          <p:cNvSpPr>
            <a:spLocks noGrp="1"/>
          </p:cNvSpPr>
          <p:nvPr>
            <p:ph type="pic" sz="quarter" idx="11"/>
          </p:nvPr>
        </p:nvSpPr>
        <p:spPr>
          <a:xfrm>
            <a:off x="6293633" y="855344"/>
            <a:ext cx="5418195" cy="2762569"/>
          </a:xfrm>
        </p:spPr>
        <p:txBody>
          <a:bodyPr/>
          <a:lstStyle/>
          <a:p>
            <a:endParaRPr lang="en-US"/>
          </a:p>
        </p:txBody>
      </p:sp>
      <p:sp>
        <p:nvSpPr>
          <p:cNvPr id="22" name="Picture Placeholder 17" descr="Logo">
            <a:extLst>
              <a:ext uri="{FF2B5EF4-FFF2-40B4-BE49-F238E27FC236}">
                <a16:creationId xmlns:a16="http://schemas.microsoft.com/office/drawing/2014/main" id="{7F279CDD-0896-4CC1-C392-BA7830B048AE}"/>
              </a:ext>
            </a:extLst>
          </p:cNvPr>
          <p:cNvSpPr>
            <a:spLocks noGrp="1"/>
          </p:cNvSpPr>
          <p:nvPr>
            <p:ph type="pic" sz="quarter" idx="12"/>
          </p:nvPr>
        </p:nvSpPr>
        <p:spPr>
          <a:xfrm>
            <a:off x="863600" y="3617652"/>
            <a:ext cx="5424488" cy="2762250"/>
          </a:xfrm>
        </p:spPr>
        <p:txBody>
          <a:bodyPr/>
          <a:lstStyle/>
          <a:p>
            <a:endParaRPr lang="en-US"/>
          </a:p>
        </p:txBody>
      </p:sp>
      <p:sp>
        <p:nvSpPr>
          <p:cNvPr id="23" name="Picture Placeholder 17" descr="Logo">
            <a:extLst>
              <a:ext uri="{FF2B5EF4-FFF2-40B4-BE49-F238E27FC236}">
                <a16:creationId xmlns:a16="http://schemas.microsoft.com/office/drawing/2014/main" id="{049FD085-3F49-21E6-4446-916786332D28}"/>
              </a:ext>
            </a:extLst>
          </p:cNvPr>
          <p:cNvSpPr>
            <a:spLocks noGrp="1"/>
          </p:cNvSpPr>
          <p:nvPr>
            <p:ph type="pic" sz="quarter" idx="13"/>
          </p:nvPr>
        </p:nvSpPr>
        <p:spPr>
          <a:xfrm>
            <a:off x="6293633" y="3617333"/>
            <a:ext cx="5418195" cy="2762569"/>
          </a:xfrm>
        </p:spPr>
        <p:txBody>
          <a:bodyPr/>
          <a:lstStyle/>
          <a:p>
            <a:endParaRPr lang="en-US"/>
          </a:p>
        </p:txBody>
      </p:sp>
    </p:spTree>
    <p:extLst>
      <p:ext uri="{BB962C8B-B14F-4D97-AF65-F5344CB8AC3E}">
        <p14:creationId xmlns:p14="http://schemas.microsoft.com/office/powerpoint/2010/main" val="35800088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4365E2"/>
        </a:solidFill>
        <a:effectLst/>
      </p:bgPr>
    </p:bg>
    <p:spTree>
      <p:nvGrpSpPr>
        <p:cNvPr id="1" name=""/>
        <p:cNvGrpSpPr/>
        <p:nvPr/>
      </p:nvGrpSpPr>
      <p:grpSpPr>
        <a:xfrm>
          <a:off x="0" y="0"/>
          <a:ext cx="0" cy="0"/>
          <a:chOff x="0" y="0"/>
          <a:chExt cx="0" cy="0"/>
        </a:xfrm>
      </p:grpSpPr>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12" name="Text Placeholder 30">
            <a:extLst>
              <a:ext uri="{FF2B5EF4-FFF2-40B4-BE49-F238E27FC236}">
                <a16:creationId xmlns:a16="http://schemas.microsoft.com/office/drawing/2014/main" id="{1FB9ADA7-3907-00CF-3DE6-118C67D540B0}"/>
              </a:ext>
            </a:extLst>
          </p:cNvPr>
          <p:cNvSpPr>
            <a:spLocks noGrp="1"/>
          </p:cNvSpPr>
          <p:nvPr>
            <p:ph type="body" sz="quarter" idx="12" hasCustomPrompt="1"/>
          </p:nvPr>
        </p:nvSpPr>
        <p:spPr>
          <a:xfrm>
            <a:off x="3488499" y="5281533"/>
            <a:ext cx="5716800" cy="344826"/>
          </a:xfrm>
        </p:spPr>
        <p:txBody>
          <a:bodyPr>
            <a:normAutofit/>
          </a:bodyPr>
          <a:lstStyle>
            <a:lvl1pPr marL="0" indent="0">
              <a:buNone/>
              <a:defRPr sz="1600" b="0" i="0">
                <a:solidFill>
                  <a:schemeClr val="bg1"/>
                </a:solidFill>
                <a:latin typeface="Baxter Sans Pro Alt" pitchFamily="2" charset="77"/>
              </a:defRPr>
            </a:lvl1pPr>
          </a:lstStyle>
          <a:p>
            <a:pPr lvl="0"/>
            <a:r>
              <a:rPr lang="en-US"/>
              <a:t>Attribution</a:t>
            </a:r>
          </a:p>
        </p:txBody>
      </p:sp>
      <p:sp>
        <p:nvSpPr>
          <p:cNvPr id="2" name="Content Placeholder 2">
            <a:extLst>
              <a:ext uri="{FF2B5EF4-FFF2-40B4-BE49-F238E27FC236}">
                <a16:creationId xmlns:a16="http://schemas.microsoft.com/office/drawing/2014/main" id="{5959C7F1-7D9E-855D-1D50-652B18A6DA8D}"/>
              </a:ext>
            </a:extLst>
          </p:cNvPr>
          <p:cNvSpPr>
            <a:spLocks noGrp="1"/>
          </p:cNvSpPr>
          <p:nvPr>
            <p:ph idx="13" hasCustomPrompt="1"/>
          </p:nvPr>
        </p:nvSpPr>
        <p:spPr>
          <a:xfrm>
            <a:off x="3488500" y="2458387"/>
            <a:ext cx="5718130" cy="2823146"/>
          </a:xfrm>
        </p:spPr>
        <p:txBody>
          <a:bodyPr>
            <a:normAutofit/>
          </a:bodyPr>
          <a:lstStyle>
            <a:lvl1pPr marL="0" indent="0">
              <a:buNone/>
              <a:defRPr sz="3000" b="1" i="0">
                <a:solidFill>
                  <a:schemeClr val="bg1"/>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a:t>
            </a:r>
          </a:p>
        </p:txBody>
      </p:sp>
    </p:spTree>
    <p:extLst>
      <p:ext uri="{BB962C8B-B14F-4D97-AF65-F5344CB8AC3E}">
        <p14:creationId xmlns:p14="http://schemas.microsoft.com/office/powerpoint/2010/main" val="5295195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3488500" y="2458387"/>
            <a:ext cx="5718130" cy="2823146"/>
          </a:xfrm>
        </p:spPr>
        <p:txBody>
          <a:bodyPr>
            <a:normAutofit/>
          </a:bodyPr>
          <a:lstStyle>
            <a:lvl1pPr marL="0" indent="0">
              <a:buNone/>
              <a:defRPr sz="3000" b="1" i="0">
                <a:solidFill>
                  <a:srgbClr val="4365E2"/>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a:t>
            </a:r>
          </a:p>
        </p:txBody>
      </p:sp>
      <p:sp>
        <p:nvSpPr>
          <p:cNvPr id="12" name="Text Placeholder 30">
            <a:extLst>
              <a:ext uri="{FF2B5EF4-FFF2-40B4-BE49-F238E27FC236}">
                <a16:creationId xmlns:a16="http://schemas.microsoft.com/office/drawing/2014/main" id="{1FB9ADA7-3907-00CF-3DE6-118C67D540B0}"/>
              </a:ext>
            </a:extLst>
          </p:cNvPr>
          <p:cNvSpPr>
            <a:spLocks noGrp="1"/>
          </p:cNvSpPr>
          <p:nvPr>
            <p:ph type="body" sz="quarter" idx="12" hasCustomPrompt="1"/>
          </p:nvPr>
        </p:nvSpPr>
        <p:spPr>
          <a:xfrm>
            <a:off x="3488500" y="5281533"/>
            <a:ext cx="5718130" cy="344826"/>
          </a:xfrm>
        </p:spPr>
        <p:txBody>
          <a:bodyPr>
            <a:normAutofit/>
          </a:bodyPr>
          <a:lstStyle>
            <a:lvl1pPr marL="0" indent="0">
              <a:buNone/>
              <a:defRPr sz="1600" b="0" i="0">
                <a:solidFill>
                  <a:srgbClr val="3B3B3B"/>
                </a:solidFill>
                <a:latin typeface="Baxter Sans Pro Alt" pitchFamily="2" charset="77"/>
              </a:defRPr>
            </a:lvl1pPr>
          </a:lstStyle>
          <a:p>
            <a:pPr lvl="0"/>
            <a:r>
              <a:rPr lang="en-US"/>
              <a:t>Attribution</a:t>
            </a:r>
          </a:p>
        </p:txBody>
      </p:sp>
    </p:spTree>
    <p:extLst>
      <p:ext uri="{BB962C8B-B14F-4D97-AF65-F5344CB8AC3E}">
        <p14:creationId xmlns:p14="http://schemas.microsoft.com/office/powerpoint/2010/main" val="3263569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Blue)">
    <p:bg>
      <p:bgPr>
        <a:solidFill>
          <a:srgbClr val="4365E2"/>
        </a:solidFill>
        <a:effectLst/>
      </p:bgPr>
    </p:bg>
    <p:spTree>
      <p:nvGrpSpPr>
        <p:cNvPr id="1" name=""/>
        <p:cNvGrpSpPr/>
        <p:nvPr/>
      </p:nvGrpSpPr>
      <p:grpSpPr>
        <a:xfrm>
          <a:off x="0" y="0"/>
          <a:ext cx="0" cy="0"/>
          <a:chOff x="0" y="0"/>
          <a:chExt cx="0" cy="0"/>
        </a:xfrm>
      </p:grpSpPr>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2962" y="300963"/>
            <a:ext cx="2614402" cy="250182"/>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8963" y="5781790"/>
            <a:ext cx="501595" cy="687903"/>
          </a:xfrm>
          <a:prstGeom prst="rect">
            <a:avLst/>
          </a:prstGeom>
        </p:spPr>
      </p:pic>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3237600" y="2905132"/>
            <a:ext cx="5716800" cy="1047736"/>
          </a:xfrm>
        </p:spPr>
        <p:txBody>
          <a:bodyPr>
            <a:normAutofit/>
          </a:bodyPr>
          <a:lstStyle>
            <a:lvl1pPr marL="0" indent="0" algn="ctr">
              <a:buNone/>
              <a:defRPr sz="3000" b="1" i="0">
                <a:solidFill>
                  <a:schemeClr val="bg1"/>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Thank you</a:t>
            </a:r>
          </a:p>
        </p:txBody>
      </p:sp>
    </p:spTree>
    <p:extLst>
      <p:ext uri="{BB962C8B-B14F-4D97-AF65-F5344CB8AC3E}">
        <p14:creationId xmlns:p14="http://schemas.microsoft.com/office/powerpoint/2010/main" val="37222128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2962" y="300963"/>
            <a:ext cx="2614402" cy="250182"/>
          </a:xfrm>
          <a:prstGeom prst="rect">
            <a:avLst/>
          </a:prstGeom>
        </p:spPr>
      </p:pic>
      <p:pic>
        <p:nvPicPr>
          <p:cNvPr id="13" name="Graphic 12">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8963" y="5781790"/>
            <a:ext cx="501595" cy="687903"/>
          </a:xfrm>
          <a:prstGeom prst="rect">
            <a:avLst/>
          </a:prstGeom>
        </p:spPr>
      </p:pic>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3237600" y="2905132"/>
            <a:ext cx="5716800" cy="1047736"/>
          </a:xfrm>
        </p:spPr>
        <p:txBody>
          <a:bodyPr>
            <a:normAutofit/>
          </a:bodyPr>
          <a:lstStyle>
            <a:lvl1pPr marL="0" indent="0" algn="ctr">
              <a:buNone/>
              <a:defRPr sz="3000" b="1" i="0">
                <a:solidFill>
                  <a:srgbClr val="4365E2"/>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Thank you</a:t>
            </a:r>
          </a:p>
        </p:txBody>
      </p:sp>
      <p:pic>
        <p:nvPicPr>
          <p:cNvPr id="3" name="Graphic 2" descr="University of Dundee wordmark">
            <a:extLst>
              <a:ext uri="{FF2B5EF4-FFF2-40B4-BE49-F238E27FC236}">
                <a16:creationId xmlns:a16="http://schemas.microsoft.com/office/drawing/2014/main" id="{889AE5B4-A646-4F76-432F-5861A50988C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242962" y="300963"/>
            <a:ext cx="2614402" cy="250182"/>
          </a:xfrm>
          <a:prstGeom prst="rect">
            <a:avLst/>
          </a:prstGeom>
        </p:spPr>
      </p:pic>
      <p:pic>
        <p:nvPicPr>
          <p:cNvPr id="7" name="Graphic 6" descr="University of Dundee logomark">
            <a:extLst>
              <a:ext uri="{FF2B5EF4-FFF2-40B4-BE49-F238E27FC236}">
                <a16:creationId xmlns:a16="http://schemas.microsoft.com/office/drawing/2014/main" id="{EF5C180E-BDB3-A3DD-2B36-BF5A40DA0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68963" y="5781789"/>
            <a:ext cx="501984" cy="687904"/>
          </a:xfrm>
          <a:prstGeom prst="rect">
            <a:avLst/>
          </a:prstGeom>
        </p:spPr>
      </p:pic>
    </p:spTree>
    <p:extLst>
      <p:ext uri="{BB962C8B-B14F-4D97-AF65-F5344CB8AC3E}">
        <p14:creationId xmlns:p14="http://schemas.microsoft.com/office/powerpoint/2010/main" val="2176317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2004-72C1-66CB-3119-91D452744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F9331B-D114-8143-645D-927B24319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D6A844-DE78-9624-DC9C-70EC8C29B4C0}"/>
              </a:ext>
            </a:extLst>
          </p:cNvPr>
          <p:cNvSpPr>
            <a:spLocks noGrp="1"/>
          </p:cNvSpPr>
          <p:nvPr>
            <p:ph type="dt" sz="half" idx="10"/>
          </p:nvPr>
        </p:nvSpPr>
        <p:spPr/>
        <p:txBody>
          <a:bodyPr/>
          <a:lstStyle/>
          <a:p>
            <a:fld id="{45D61851-8A34-41BE-979C-BA46CBB8B7F4}" type="datetimeFigureOut">
              <a:rPr lang="en-GB" smtClean="0"/>
              <a:t>28/11/2023</a:t>
            </a:fld>
            <a:endParaRPr lang="en-GB"/>
          </a:p>
        </p:txBody>
      </p:sp>
      <p:sp>
        <p:nvSpPr>
          <p:cNvPr id="5" name="Footer Placeholder 4">
            <a:extLst>
              <a:ext uri="{FF2B5EF4-FFF2-40B4-BE49-F238E27FC236}">
                <a16:creationId xmlns:a16="http://schemas.microsoft.com/office/drawing/2014/main" id="{6E8DE047-A217-911F-9932-F959945D4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226BC5-5733-C7D5-3087-5A1E169DE0F3}"/>
              </a:ext>
            </a:extLst>
          </p:cNvPr>
          <p:cNvSpPr>
            <a:spLocks noGrp="1"/>
          </p:cNvSpPr>
          <p:nvPr>
            <p:ph type="sldNum" sz="quarter" idx="12"/>
          </p:nvPr>
        </p:nvSpPr>
        <p:spPr/>
        <p:txBody>
          <a:bodyPr/>
          <a:lstStyle/>
          <a:p>
            <a:fld id="{2B8FDA97-D946-4B4E-BA24-AAA263FEF9F1}" type="slidenum">
              <a:rPr lang="en-GB" smtClean="0"/>
              <a:t>‹#›</a:t>
            </a:fld>
            <a:endParaRPr lang="en-GB"/>
          </a:p>
        </p:txBody>
      </p:sp>
    </p:spTree>
    <p:extLst>
      <p:ext uri="{BB962C8B-B14F-4D97-AF65-F5344CB8AC3E}">
        <p14:creationId xmlns:p14="http://schemas.microsoft.com/office/powerpoint/2010/main" val="2965834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3735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10515600" cy="66981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551423-B392-5916-E6BA-CAE350BDA449}"/>
              </a:ext>
            </a:extLst>
          </p:cNvPr>
          <p:cNvSpPr>
            <a:spLocks noGrp="1"/>
          </p:cNvSpPr>
          <p:nvPr>
            <p:ph idx="1"/>
          </p:nvPr>
        </p:nvSpPr>
        <p:spPr>
          <a:xfrm>
            <a:off x="838200" y="1501330"/>
            <a:ext cx="10515600" cy="4351338"/>
          </a:xfrm>
        </p:spPr>
        <p:txBody>
          <a:bodyPr/>
          <a:lstStyle>
            <a:lvl1pPr>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0">
            <a:extLst>
              <a:ext uri="{FF2B5EF4-FFF2-40B4-BE49-F238E27FC236}">
                <a16:creationId xmlns:a16="http://schemas.microsoft.com/office/drawing/2014/main" id="{CD9F67D6-7D2C-05AC-CD41-52E333039BED}"/>
              </a:ext>
            </a:extLst>
          </p:cNvPr>
          <p:cNvSpPr>
            <a:spLocks noGrp="1"/>
          </p:cNvSpPr>
          <p:nvPr>
            <p:ph type="body" sz="quarter" idx="12" hasCustomPrompt="1"/>
          </p:nvPr>
        </p:nvSpPr>
        <p:spPr>
          <a:xfrm>
            <a:off x="469268" y="6362043"/>
            <a:ext cx="7361860" cy="316856"/>
          </a:xfrm>
        </p:spPr>
        <p:txBody>
          <a:bodyPr>
            <a:normAutofit/>
          </a:bodyPr>
          <a:lstStyle>
            <a:lvl1pPr marL="0" indent="0">
              <a:buNone/>
              <a:defRPr sz="1600" b="0" i="0">
                <a:solidFill>
                  <a:srgbClr val="3B3B3B"/>
                </a:solidFill>
                <a:latin typeface="Baxter Sans Pro Alt" pitchFamily="2" charset="77"/>
              </a:defRPr>
            </a:lvl1pPr>
          </a:lstStyle>
          <a:p>
            <a:pPr lvl="0"/>
            <a:r>
              <a:rPr lang="en-US" dirty="0"/>
              <a:t>Presentation details</a:t>
            </a:r>
          </a:p>
        </p:txBody>
      </p:sp>
      <p:pic>
        <p:nvPicPr>
          <p:cNvPr id="11" name="Graphic 10" descr="University of Dundee &#10;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00" y="6348058"/>
            <a:ext cx="251435" cy="344826"/>
          </a:xfrm>
          <a:prstGeom prst="rect">
            <a:avLst/>
          </a:prstGeom>
        </p:spPr>
      </p:pic>
    </p:spTree>
    <p:extLst>
      <p:ext uri="{BB962C8B-B14F-4D97-AF65-F5344CB8AC3E}">
        <p14:creationId xmlns:p14="http://schemas.microsoft.com/office/powerpoint/2010/main" val="150688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6116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81C8-8D73-9663-55E0-19C64AFFBB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3A9DC1-0595-2FCE-6057-875D900DD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6EF6B0-B7FA-D3A7-6999-3419592876E4}"/>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5" name="Footer Placeholder 4">
            <a:extLst>
              <a:ext uri="{FF2B5EF4-FFF2-40B4-BE49-F238E27FC236}">
                <a16:creationId xmlns:a16="http://schemas.microsoft.com/office/drawing/2014/main" id="{70405354-27C7-5EA9-E4F2-41CAD7D9E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355DF-4F60-204F-28D2-16E0474896A2}"/>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10724431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A946-B1CC-151C-3F7A-6100AB1F97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0798D2-3078-1153-DD31-555E74C52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40871-C7B6-BCDE-DF0A-A5729528191D}"/>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5" name="Footer Placeholder 4">
            <a:extLst>
              <a:ext uri="{FF2B5EF4-FFF2-40B4-BE49-F238E27FC236}">
                <a16:creationId xmlns:a16="http://schemas.microsoft.com/office/drawing/2014/main" id="{718010D5-08C0-335A-8F89-C8FA1B271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6182F1-78F5-CD7B-9632-5CA522521724}"/>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14145832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B496-2962-DDA0-95BD-836A606B5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F2CDAD-8694-F2D7-241C-1DC43AB9C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470D0E-3A2C-6EE1-718C-469B12EEF1DB}"/>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5" name="Footer Placeholder 4">
            <a:extLst>
              <a:ext uri="{FF2B5EF4-FFF2-40B4-BE49-F238E27FC236}">
                <a16:creationId xmlns:a16="http://schemas.microsoft.com/office/drawing/2014/main" id="{FFF91910-3BB9-2BD1-C475-39B8C613F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328F68-B478-AE29-844B-7475F31B98CB}"/>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24505383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CB1B-5DB8-C8CF-FB6A-2CA39750B2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015B6-57D7-01D8-1FF6-E3BC77CCD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B4D84B-F6F8-8F17-7EFB-925BA1CE9A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0ED834-5FF7-C4D5-61FF-61D3356B8FC9}"/>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6" name="Footer Placeholder 5">
            <a:extLst>
              <a:ext uri="{FF2B5EF4-FFF2-40B4-BE49-F238E27FC236}">
                <a16:creationId xmlns:a16="http://schemas.microsoft.com/office/drawing/2014/main" id="{BFD5E22F-712D-49D3-EEF8-EB1F55F6C2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0EFF76-E8E5-C140-1CD0-98F8DAD4FAA4}"/>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28015102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DF3-21DE-9AAC-613F-605BEFD303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17A2A-ED00-4641-7FB4-D1C5D5578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2E8D1-A902-D660-F880-156697C14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FCD4EE-C804-D6A2-3E71-A0860417E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090E5-0105-516F-08C8-6D26C1E97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7864EB-3A38-5EFF-58D9-86A52095A970}"/>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8" name="Footer Placeholder 7">
            <a:extLst>
              <a:ext uri="{FF2B5EF4-FFF2-40B4-BE49-F238E27FC236}">
                <a16:creationId xmlns:a16="http://schemas.microsoft.com/office/drawing/2014/main" id="{EC561E31-BF92-743E-2989-66C2D0D64D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61DC7A-B004-9245-476C-2DA5721ED9CD}"/>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2032485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7855-8610-6DB4-C162-0AD9D60AAA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FFF9B7-D238-0943-25EB-FB89515547F8}"/>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4" name="Footer Placeholder 3">
            <a:extLst>
              <a:ext uri="{FF2B5EF4-FFF2-40B4-BE49-F238E27FC236}">
                <a16:creationId xmlns:a16="http://schemas.microsoft.com/office/drawing/2014/main" id="{89E3930F-3F32-AEA4-AB9F-3520795226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2F75D6-7618-ABC4-FCA9-EB51EE8AF517}"/>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36699238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69D06-31B5-7469-1501-6B9BD5AD0282}"/>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3" name="Footer Placeholder 2">
            <a:extLst>
              <a:ext uri="{FF2B5EF4-FFF2-40B4-BE49-F238E27FC236}">
                <a16:creationId xmlns:a16="http://schemas.microsoft.com/office/drawing/2014/main" id="{900E545E-0DD2-5EE1-4345-322AA8F31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9F3280-D3F3-0548-F2F0-0DA186DC57D3}"/>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40142088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DAD7-46FC-40CC-17D8-E7792C743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AF3AAB-7008-AD44-E9FE-5BD49726ED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9E1194-3FD3-6444-E308-49F4C39AB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8CA71-B570-D62B-DD70-F422CD5DA4AB}"/>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6" name="Footer Placeholder 5">
            <a:extLst>
              <a:ext uri="{FF2B5EF4-FFF2-40B4-BE49-F238E27FC236}">
                <a16:creationId xmlns:a16="http://schemas.microsoft.com/office/drawing/2014/main" id="{5AB0C108-078F-8DF6-E5EB-AD30CB1CC2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0F8837-717B-5CAD-228C-7E599B039422}"/>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3347152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4C45-A3C3-DA66-4D20-ED3AF5A90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D37AF6-B3BA-124F-56E6-108A5264A0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EF54D7-1CDD-D355-FC55-7A5FF5D2C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B4A92-2E6B-4E87-0E55-2BBD4619A513}"/>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6" name="Footer Placeholder 5">
            <a:extLst>
              <a:ext uri="{FF2B5EF4-FFF2-40B4-BE49-F238E27FC236}">
                <a16:creationId xmlns:a16="http://schemas.microsoft.com/office/drawing/2014/main" id="{69A42EA4-1284-22F2-C699-7C3B18EAF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2F986-6DDC-E322-454E-7C10A73F8AB4}"/>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20382203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F948-9B2C-C5B3-E583-6F7F3BB7C0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ECBD5-EE87-A915-6253-7913EE032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C71E1F-4DED-D804-54C9-9984C17B9411}"/>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5" name="Footer Placeholder 4">
            <a:extLst>
              <a:ext uri="{FF2B5EF4-FFF2-40B4-BE49-F238E27FC236}">
                <a16:creationId xmlns:a16="http://schemas.microsoft.com/office/drawing/2014/main" id="{F820C7E4-3E72-B9C3-EC42-71990E0DB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8B4AC-7076-5CB6-5940-BEC6F1B6C0A2}"/>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393983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 Busines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27" name="Picture 26">
            <a:extLst>
              <a:ext uri="{FF2B5EF4-FFF2-40B4-BE49-F238E27FC236}">
                <a16:creationId xmlns:a16="http://schemas.microsoft.com/office/drawing/2014/main" id="{860402EE-1EFA-434C-8FDC-A37484C34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388" y="1759627"/>
            <a:ext cx="3546810" cy="1627039"/>
          </a:xfrm>
          <a:prstGeom prst="rect">
            <a:avLst/>
          </a:prstGeom>
        </p:spPr>
      </p:pic>
    </p:spTree>
    <p:extLst>
      <p:ext uri="{BB962C8B-B14F-4D97-AF65-F5344CB8AC3E}">
        <p14:creationId xmlns:p14="http://schemas.microsoft.com/office/powerpoint/2010/main" val="25866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9CA048-ADC9-8AEB-91BC-90BD75B1BD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1F3FE-712D-96F4-85E3-373FE8C25E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85A36-A836-7509-A0BB-734FDFF2A694}"/>
              </a:ext>
            </a:extLst>
          </p:cNvPr>
          <p:cNvSpPr>
            <a:spLocks noGrp="1"/>
          </p:cNvSpPr>
          <p:nvPr>
            <p:ph type="dt" sz="half" idx="10"/>
          </p:nvPr>
        </p:nvSpPr>
        <p:spPr/>
        <p:txBody>
          <a:bodyPr/>
          <a:lstStyle/>
          <a:p>
            <a:fld id="{7B8F3FBE-2AD1-4AC8-9446-B9155D60FFA7}" type="datetimeFigureOut">
              <a:rPr lang="en-GB" smtClean="0"/>
              <a:t>28/11/2023</a:t>
            </a:fld>
            <a:endParaRPr lang="en-GB"/>
          </a:p>
        </p:txBody>
      </p:sp>
      <p:sp>
        <p:nvSpPr>
          <p:cNvPr id="5" name="Footer Placeholder 4">
            <a:extLst>
              <a:ext uri="{FF2B5EF4-FFF2-40B4-BE49-F238E27FC236}">
                <a16:creationId xmlns:a16="http://schemas.microsoft.com/office/drawing/2014/main" id="{57A788E2-47CA-480E-788A-E066E0F45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EB02E-DA57-532E-B11A-9CA845020167}"/>
              </a:ext>
            </a:extLst>
          </p:cNvPr>
          <p:cNvSpPr>
            <a:spLocks noGrp="1"/>
          </p:cNvSpPr>
          <p:nvPr>
            <p:ph type="sldNum" sz="quarter" idx="12"/>
          </p:nvPr>
        </p:nvSpPr>
        <p:spPr/>
        <p:txBody>
          <a:bodyPr/>
          <a:lstStyle/>
          <a:p>
            <a:fld id="{8C0625C3-C88A-4D30-ABBA-17E73281DC7D}" type="slidenum">
              <a:rPr lang="en-GB" smtClean="0"/>
              <a:t>‹#›</a:t>
            </a:fld>
            <a:endParaRPr lang="en-GB"/>
          </a:p>
        </p:txBody>
      </p:sp>
    </p:spTree>
    <p:extLst>
      <p:ext uri="{BB962C8B-B14F-4D97-AF65-F5344CB8AC3E}">
        <p14:creationId xmlns:p14="http://schemas.microsoft.com/office/powerpoint/2010/main" val="421311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GB"/>
              <a:t>Click to edit Master title style</a:t>
            </a:r>
            <a:endParaRPr lang="en-US"/>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GB"/>
              <a:t>Click icon to add picture</a:t>
            </a:r>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Tree>
    <p:extLst>
      <p:ext uri="{BB962C8B-B14F-4D97-AF65-F5344CB8AC3E}">
        <p14:creationId xmlns:p14="http://schemas.microsoft.com/office/powerpoint/2010/main" val="23803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8794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R/L)">
    <p:bg>
      <p:bgPr>
        <a:solidFill>
          <a:schemeClr val="bg1">
            <a:lumMod val="95000"/>
          </a:schemeClr>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6799561" y="0"/>
            <a:ext cx="5392438" cy="6858000"/>
          </a:xfrm>
        </p:spPr>
        <p:txBody>
          <a:bodyPr anchor="t" anchorCtr="1"/>
          <a:lstStyle/>
          <a:p>
            <a:r>
              <a:rPr lang="en-US"/>
              <a:t>Click to add a photo</a:t>
            </a:r>
          </a:p>
        </p:txBody>
      </p:sp>
      <p:sp>
        <p:nvSpPr>
          <p:cNvPr id="2" name="Rectangle 1"/>
          <p:cNvSpPr/>
          <p:nvPr userDrawn="1"/>
        </p:nvSpPr>
        <p:spPr>
          <a:xfrm>
            <a:off x="-1" y="0"/>
            <a:ext cx="67995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Content Placeholder 9"/>
          <p:cNvSpPr>
            <a:spLocks noGrp="1"/>
          </p:cNvSpPr>
          <p:nvPr>
            <p:ph sz="quarter" idx="14"/>
          </p:nvPr>
        </p:nvSpPr>
        <p:spPr>
          <a:xfrm>
            <a:off x="721895" y="2138184"/>
            <a:ext cx="5445149" cy="3547596"/>
          </a:xfrm>
        </p:spPr>
        <p:txBody>
          <a:bodyPr/>
          <a:lstStyle/>
          <a:p>
            <a:pPr lvl="0"/>
            <a:r>
              <a:rPr lang="en-GB"/>
              <a:t>Click to edit Master text styles</a:t>
            </a:r>
          </a:p>
        </p:txBody>
      </p:sp>
      <p:sp>
        <p:nvSpPr>
          <p:cNvPr id="3" name="Title 2"/>
          <p:cNvSpPr>
            <a:spLocks noGrp="1"/>
          </p:cNvSpPr>
          <p:nvPr>
            <p:ph type="title"/>
          </p:nvPr>
        </p:nvSpPr>
        <p:spPr>
          <a:xfrm>
            <a:off x="721895" y="725538"/>
            <a:ext cx="5445149" cy="1013885"/>
          </a:xfrm>
        </p:spPr>
        <p:txBody>
          <a:bodyPr anchor="t">
            <a:normAutofit/>
          </a:bodyPr>
          <a:lstStyle>
            <a:lvl1pPr>
              <a:defRPr sz="3600"/>
            </a:lvl1pPr>
          </a:lstStyle>
          <a:p>
            <a:r>
              <a:rPr lang="en-GB"/>
              <a:t>Click to edit Master title style</a:t>
            </a:r>
            <a:endParaRPr lang="en-US"/>
          </a:p>
        </p:txBody>
      </p:sp>
      <p:sp>
        <p:nvSpPr>
          <p:cNvPr id="7" name="Freeform 5">
            <a:extLst>
              <a:ext uri="{FF2B5EF4-FFF2-40B4-BE49-F238E27FC236}">
                <a16:creationId xmlns:a16="http://schemas.microsoft.com/office/drawing/2014/main" id="{91D2A9A9-DF80-3246-A064-B5AAB4B521B7}"/>
              </a:ext>
            </a:extLst>
          </p:cNvPr>
          <p:cNvSpPr>
            <a:spLocks noEditPoints="1"/>
          </p:cNvSpPr>
          <p:nvPr userDrawn="1"/>
        </p:nvSpPr>
        <p:spPr bwMode="auto">
          <a:xfrm>
            <a:off x="391885"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61188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L/R)">
    <p:bg>
      <p:bgPr>
        <a:solidFill>
          <a:schemeClr val="bg1">
            <a:lumMod val="95000"/>
          </a:schemeClr>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1" y="0"/>
            <a:ext cx="5391600" cy="6858000"/>
          </a:xfrm>
        </p:spPr>
        <p:txBody>
          <a:bodyPr anchor="t" anchorCtr="1"/>
          <a:lstStyle/>
          <a:p>
            <a:r>
              <a:rPr lang="en-US"/>
              <a:t>Click to add a photo</a:t>
            </a:r>
          </a:p>
        </p:txBody>
      </p:sp>
      <p:sp>
        <p:nvSpPr>
          <p:cNvPr id="8" name="Rectangle 7">
            <a:extLst>
              <a:ext uri="{FF2B5EF4-FFF2-40B4-BE49-F238E27FC236}">
                <a16:creationId xmlns:a16="http://schemas.microsoft.com/office/drawing/2014/main" id="{3352AA00-960E-234D-95A8-3F8F5A0BFAB9}"/>
              </a:ext>
            </a:extLst>
          </p:cNvPr>
          <p:cNvSpPr/>
          <p:nvPr userDrawn="1"/>
        </p:nvSpPr>
        <p:spPr>
          <a:xfrm>
            <a:off x="5391600" y="0"/>
            <a:ext cx="6800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9">
            <a:extLst>
              <a:ext uri="{FF2B5EF4-FFF2-40B4-BE49-F238E27FC236}">
                <a16:creationId xmlns:a16="http://schemas.microsoft.com/office/drawing/2014/main" id="{4D2C15E7-02F1-354D-A0A3-34DB43508D9F}"/>
              </a:ext>
            </a:extLst>
          </p:cNvPr>
          <p:cNvSpPr>
            <a:spLocks noGrp="1"/>
          </p:cNvSpPr>
          <p:nvPr>
            <p:ph sz="quarter" idx="14"/>
          </p:nvPr>
        </p:nvSpPr>
        <p:spPr>
          <a:xfrm>
            <a:off x="6113187" y="2138184"/>
            <a:ext cx="5430254" cy="3547596"/>
          </a:xfrm>
        </p:spPr>
        <p:txBody>
          <a:bodyPr/>
          <a:lstStyle/>
          <a:p>
            <a:pPr lvl="0"/>
            <a:r>
              <a:rPr lang="en-GB"/>
              <a:t>Click to edit Master text styles</a:t>
            </a:r>
          </a:p>
        </p:txBody>
      </p:sp>
      <p:sp>
        <p:nvSpPr>
          <p:cNvPr id="10" name="Title 2">
            <a:extLst>
              <a:ext uri="{FF2B5EF4-FFF2-40B4-BE49-F238E27FC236}">
                <a16:creationId xmlns:a16="http://schemas.microsoft.com/office/drawing/2014/main" id="{5FA05FAE-80AA-DD4B-9F5C-0C7250A7E146}"/>
              </a:ext>
            </a:extLst>
          </p:cNvPr>
          <p:cNvSpPr>
            <a:spLocks noGrp="1"/>
          </p:cNvSpPr>
          <p:nvPr>
            <p:ph type="title"/>
          </p:nvPr>
        </p:nvSpPr>
        <p:spPr>
          <a:xfrm>
            <a:off x="6113187" y="725538"/>
            <a:ext cx="5430254" cy="1013885"/>
          </a:xfrm>
        </p:spPr>
        <p:txBody>
          <a:bodyPr anchor="t">
            <a:normAutofit/>
          </a:bodyPr>
          <a:lstStyle>
            <a:lvl1pPr>
              <a:defRPr sz="3600"/>
            </a:lvl1pPr>
          </a:lstStyle>
          <a:p>
            <a:r>
              <a:rPr lang="en-GB"/>
              <a:t>Click to edit Master title style</a:t>
            </a:r>
            <a:endParaRPr lang="en-US"/>
          </a:p>
        </p:txBody>
      </p:sp>
      <p:sp>
        <p:nvSpPr>
          <p:cNvPr id="11" name="Freeform 5">
            <a:extLst>
              <a:ext uri="{FF2B5EF4-FFF2-40B4-BE49-F238E27FC236}">
                <a16:creationId xmlns:a16="http://schemas.microsoft.com/office/drawing/2014/main" id="{4F863792-8C1C-4E46-995B-DA99384F1B93}"/>
              </a:ext>
            </a:extLst>
          </p:cNvPr>
          <p:cNvSpPr>
            <a:spLocks noEditPoints="1"/>
          </p:cNvSpPr>
          <p:nvPr userDrawn="1"/>
        </p:nvSpPr>
        <p:spPr bwMode="auto">
          <a:xfrm>
            <a:off x="11388749"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41461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0341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GB"/>
              <a:t>Click to edit Master text styles</a:t>
            </a:r>
          </a:p>
        </p:txBody>
      </p:sp>
    </p:spTree>
    <p:extLst>
      <p:ext uri="{BB962C8B-B14F-4D97-AF65-F5344CB8AC3E}">
        <p14:creationId xmlns:p14="http://schemas.microsoft.com/office/powerpoint/2010/main" val="8547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GB"/>
              <a:t>Click to 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6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324807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GB"/>
              <a:t>Click to 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GB"/>
              <a:t>Click to 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GB"/>
              <a:t>Click to 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GB"/>
              <a:t>Click to edit Master text styles</a:t>
            </a:r>
          </a:p>
        </p:txBody>
      </p:sp>
    </p:spTree>
    <p:extLst>
      <p:ext uri="{BB962C8B-B14F-4D97-AF65-F5344CB8AC3E}">
        <p14:creationId xmlns:p14="http://schemas.microsoft.com/office/powerpoint/2010/main" val="26358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2637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7635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86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35720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9" name="Rectangle 8">
            <a:extLst>
              <a:ext uri="{FF2B5EF4-FFF2-40B4-BE49-F238E27FC236}">
                <a16:creationId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z="1000" smtClean="0">
                <a:solidFill>
                  <a:schemeClr val="tx1"/>
                </a:solidFill>
              </a:rPr>
              <a:pPr/>
              <a:t>‹#›</a:t>
            </a:fld>
            <a:endParaRPr lang="en-GB" sz="1000">
              <a:solidFill>
                <a:schemeClr val="tx1"/>
              </a:solidFill>
            </a:endParaRPr>
          </a:p>
        </p:txBody>
      </p:sp>
      <p:sp>
        <p:nvSpPr>
          <p:cNvPr id="12" name="TextBox 11">
            <a:extLst>
              <a:ext uri="{FF2B5EF4-FFF2-40B4-BE49-F238E27FC236}">
                <a16:creationId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tx1"/>
                </a:solidFill>
                <a:latin typeface="+mn-lt"/>
                <a:ea typeface="+mn-ea"/>
                <a:cs typeface="+mn-cs"/>
              </a:rPr>
              <a:t>Page</a:t>
            </a:r>
          </a:p>
        </p:txBody>
      </p:sp>
      <p:sp>
        <p:nvSpPr>
          <p:cNvPr id="13" name="TextBox 12">
            <a:extLst>
              <a:ext uri="{FF2B5EF4-FFF2-40B4-BE49-F238E27FC236}">
                <a16:creationId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tx1"/>
                </a:solidFill>
                <a:latin typeface="+mn-lt"/>
                <a:ea typeface="+mn-ea"/>
                <a:cs typeface="+mn-cs"/>
              </a:rPr>
              <a:t>dundee.ac.uk</a:t>
            </a:r>
          </a:p>
        </p:txBody>
      </p:sp>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0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4904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256876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4861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813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52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9605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014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0114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6124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18" name="Picture 17" descr="A close up of a sign&#10;&#10;Description automatically generated">
            <a:extLst>
              <a:ext uri="{FF2B5EF4-FFF2-40B4-BE49-F238E27FC236}">
                <a16:creationId xmlns:a16="http://schemas.microsoft.com/office/drawing/2014/main" id="{C08E8CB5-8EDD-EE4C-ACFC-31412650B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93" r="-22531"/>
          <a:stretch/>
        </p:blipFill>
        <p:spPr>
          <a:xfrm>
            <a:off x="3240000" y="2196905"/>
            <a:ext cx="4103493" cy="1044526"/>
          </a:xfrm>
          <a:prstGeom prst="rect">
            <a:avLst/>
          </a:prstGeom>
        </p:spPr>
      </p:pic>
    </p:spTree>
    <p:extLst>
      <p:ext uri="{BB962C8B-B14F-4D97-AF65-F5344CB8AC3E}">
        <p14:creationId xmlns:p14="http://schemas.microsoft.com/office/powerpoint/2010/main" val="247532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2750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288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 Busines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27" name="Picture 26">
            <a:extLst>
              <a:ext uri="{FF2B5EF4-FFF2-40B4-BE49-F238E27FC236}">
                <a16:creationId xmlns:a16="http://schemas.microsoft.com/office/drawing/2014/main" id="{860402EE-1EFA-434C-8FDC-A37484C34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388" y="1759627"/>
            <a:ext cx="3546810" cy="1627039"/>
          </a:xfrm>
          <a:prstGeom prst="rect">
            <a:avLst/>
          </a:prstGeom>
        </p:spPr>
      </p:pic>
    </p:spTree>
    <p:extLst>
      <p:ext uri="{BB962C8B-B14F-4D97-AF65-F5344CB8AC3E}">
        <p14:creationId xmlns:p14="http://schemas.microsoft.com/office/powerpoint/2010/main" val="229981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GB"/>
              <a:t>Click to edit Master title style</a:t>
            </a:r>
            <a:endParaRPr lang="en-US"/>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GB"/>
              <a:t>Click icon to add picture</a:t>
            </a:r>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Tree>
    <p:extLst>
      <p:ext uri="{BB962C8B-B14F-4D97-AF65-F5344CB8AC3E}">
        <p14:creationId xmlns:p14="http://schemas.microsoft.com/office/powerpoint/2010/main" val="140892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517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9338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R/L)">
    <p:bg>
      <p:bgPr>
        <a:solidFill>
          <a:schemeClr val="bg1">
            <a:lumMod val="95000"/>
          </a:schemeClr>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6799561" y="0"/>
            <a:ext cx="5392438" cy="6858000"/>
          </a:xfrm>
        </p:spPr>
        <p:txBody>
          <a:bodyPr anchor="t" anchorCtr="1"/>
          <a:lstStyle/>
          <a:p>
            <a:r>
              <a:rPr lang="en-US"/>
              <a:t>Click to add a photo</a:t>
            </a:r>
          </a:p>
        </p:txBody>
      </p:sp>
      <p:sp>
        <p:nvSpPr>
          <p:cNvPr id="2" name="Rectangle 1"/>
          <p:cNvSpPr/>
          <p:nvPr userDrawn="1"/>
        </p:nvSpPr>
        <p:spPr>
          <a:xfrm>
            <a:off x="-1" y="0"/>
            <a:ext cx="67995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Content Placeholder 9"/>
          <p:cNvSpPr>
            <a:spLocks noGrp="1"/>
          </p:cNvSpPr>
          <p:nvPr>
            <p:ph sz="quarter" idx="14"/>
          </p:nvPr>
        </p:nvSpPr>
        <p:spPr>
          <a:xfrm>
            <a:off x="721895" y="2138184"/>
            <a:ext cx="5445149" cy="3547596"/>
          </a:xfrm>
        </p:spPr>
        <p:txBody>
          <a:bodyPr/>
          <a:lstStyle/>
          <a:p>
            <a:pPr lvl="0"/>
            <a:r>
              <a:rPr lang="en-GB"/>
              <a:t>Click to edit Master text styles</a:t>
            </a:r>
          </a:p>
        </p:txBody>
      </p:sp>
      <p:sp>
        <p:nvSpPr>
          <p:cNvPr id="3" name="Title 2"/>
          <p:cNvSpPr>
            <a:spLocks noGrp="1"/>
          </p:cNvSpPr>
          <p:nvPr>
            <p:ph type="title"/>
          </p:nvPr>
        </p:nvSpPr>
        <p:spPr>
          <a:xfrm>
            <a:off x="721895" y="725538"/>
            <a:ext cx="5445149" cy="1013885"/>
          </a:xfrm>
        </p:spPr>
        <p:txBody>
          <a:bodyPr anchor="t">
            <a:normAutofit/>
          </a:bodyPr>
          <a:lstStyle>
            <a:lvl1pPr>
              <a:defRPr sz="3600"/>
            </a:lvl1pPr>
          </a:lstStyle>
          <a:p>
            <a:r>
              <a:rPr lang="en-GB"/>
              <a:t>Click to edit Master title style</a:t>
            </a:r>
            <a:endParaRPr lang="en-US"/>
          </a:p>
        </p:txBody>
      </p:sp>
      <p:sp>
        <p:nvSpPr>
          <p:cNvPr id="7" name="Freeform 5">
            <a:extLst>
              <a:ext uri="{FF2B5EF4-FFF2-40B4-BE49-F238E27FC236}">
                <a16:creationId xmlns:a16="http://schemas.microsoft.com/office/drawing/2014/main" id="{91D2A9A9-DF80-3246-A064-B5AAB4B521B7}"/>
              </a:ext>
            </a:extLst>
          </p:cNvPr>
          <p:cNvSpPr>
            <a:spLocks noEditPoints="1"/>
          </p:cNvSpPr>
          <p:nvPr userDrawn="1"/>
        </p:nvSpPr>
        <p:spPr bwMode="auto">
          <a:xfrm>
            <a:off x="391885"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239150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L/R)">
    <p:bg>
      <p:bgPr>
        <a:solidFill>
          <a:schemeClr val="bg1">
            <a:lumMod val="95000"/>
          </a:schemeClr>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1" y="0"/>
            <a:ext cx="5391600" cy="6858000"/>
          </a:xfrm>
        </p:spPr>
        <p:txBody>
          <a:bodyPr anchor="t" anchorCtr="1"/>
          <a:lstStyle/>
          <a:p>
            <a:r>
              <a:rPr lang="en-US"/>
              <a:t>Click to add a photo</a:t>
            </a:r>
          </a:p>
        </p:txBody>
      </p:sp>
      <p:sp>
        <p:nvSpPr>
          <p:cNvPr id="8" name="Rectangle 7">
            <a:extLst>
              <a:ext uri="{FF2B5EF4-FFF2-40B4-BE49-F238E27FC236}">
                <a16:creationId xmlns:a16="http://schemas.microsoft.com/office/drawing/2014/main" id="{3352AA00-960E-234D-95A8-3F8F5A0BFAB9}"/>
              </a:ext>
            </a:extLst>
          </p:cNvPr>
          <p:cNvSpPr/>
          <p:nvPr userDrawn="1"/>
        </p:nvSpPr>
        <p:spPr>
          <a:xfrm>
            <a:off x="5391600" y="0"/>
            <a:ext cx="6800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9">
            <a:extLst>
              <a:ext uri="{FF2B5EF4-FFF2-40B4-BE49-F238E27FC236}">
                <a16:creationId xmlns:a16="http://schemas.microsoft.com/office/drawing/2014/main" id="{4D2C15E7-02F1-354D-A0A3-34DB43508D9F}"/>
              </a:ext>
            </a:extLst>
          </p:cNvPr>
          <p:cNvSpPr>
            <a:spLocks noGrp="1"/>
          </p:cNvSpPr>
          <p:nvPr>
            <p:ph sz="quarter" idx="14"/>
          </p:nvPr>
        </p:nvSpPr>
        <p:spPr>
          <a:xfrm>
            <a:off x="6113187" y="2138184"/>
            <a:ext cx="5430254" cy="3547596"/>
          </a:xfrm>
        </p:spPr>
        <p:txBody>
          <a:bodyPr/>
          <a:lstStyle/>
          <a:p>
            <a:pPr lvl="0"/>
            <a:r>
              <a:rPr lang="en-GB"/>
              <a:t>Click to edit Master text styles</a:t>
            </a:r>
          </a:p>
        </p:txBody>
      </p:sp>
      <p:sp>
        <p:nvSpPr>
          <p:cNvPr id="10" name="Title 2">
            <a:extLst>
              <a:ext uri="{FF2B5EF4-FFF2-40B4-BE49-F238E27FC236}">
                <a16:creationId xmlns:a16="http://schemas.microsoft.com/office/drawing/2014/main" id="{5FA05FAE-80AA-DD4B-9F5C-0C7250A7E146}"/>
              </a:ext>
            </a:extLst>
          </p:cNvPr>
          <p:cNvSpPr>
            <a:spLocks noGrp="1"/>
          </p:cNvSpPr>
          <p:nvPr>
            <p:ph type="title"/>
          </p:nvPr>
        </p:nvSpPr>
        <p:spPr>
          <a:xfrm>
            <a:off x="6113187" y="725538"/>
            <a:ext cx="5430254" cy="1013885"/>
          </a:xfrm>
        </p:spPr>
        <p:txBody>
          <a:bodyPr anchor="t">
            <a:normAutofit/>
          </a:bodyPr>
          <a:lstStyle>
            <a:lvl1pPr>
              <a:defRPr sz="3600"/>
            </a:lvl1pPr>
          </a:lstStyle>
          <a:p>
            <a:r>
              <a:rPr lang="en-GB"/>
              <a:t>Click to edit Master title style</a:t>
            </a:r>
            <a:endParaRPr lang="en-US"/>
          </a:p>
        </p:txBody>
      </p:sp>
      <p:sp>
        <p:nvSpPr>
          <p:cNvPr id="11" name="Freeform 5">
            <a:extLst>
              <a:ext uri="{FF2B5EF4-FFF2-40B4-BE49-F238E27FC236}">
                <a16:creationId xmlns:a16="http://schemas.microsoft.com/office/drawing/2014/main" id="{4F863792-8C1C-4E46-995B-DA99384F1B93}"/>
              </a:ext>
            </a:extLst>
          </p:cNvPr>
          <p:cNvSpPr>
            <a:spLocks noEditPoints="1"/>
          </p:cNvSpPr>
          <p:nvPr userDrawn="1"/>
        </p:nvSpPr>
        <p:spPr bwMode="auto">
          <a:xfrm>
            <a:off x="11388749"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138387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46302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GB"/>
              <a:t>Click to edit Master text styles</a:t>
            </a:r>
          </a:p>
        </p:txBody>
      </p:sp>
    </p:spTree>
    <p:extLst>
      <p:ext uri="{BB962C8B-B14F-4D97-AF65-F5344CB8AC3E}">
        <p14:creationId xmlns:p14="http://schemas.microsoft.com/office/powerpoint/2010/main" val="353089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GB"/>
              <a:t>Click to 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2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GB"/>
              <a:t>Click to 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GB"/>
              <a:t>Click to 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GB"/>
              <a:t>Click to 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GB"/>
              <a:t>Click to edit Master text styles</a:t>
            </a:r>
          </a:p>
        </p:txBody>
      </p:sp>
    </p:spTree>
    <p:extLst>
      <p:ext uri="{BB962C8B-B14F-4D97-AF65-F5344CB8AC3E}">
        <p14:creationId xmlns:p14="http://schemas.microsoft.com/office/powerpoint/2010/main" val="11015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31165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16665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599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234034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834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Large image with text box">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0" y="0"/>
            <a:ext cx="12192000" cy="6858000"/>
          </a:xfrm>
        </p:spPr>
        <p:txBody>
          <a:bodyPr anchor="t" anchorCtr="1"/>
          <a:lstStyle/>
          <a:p>
            <a:r>
              <a:rPr lang="en-US"/>
              <a:t>Click to add a photo</a:t>
            </a:r>
          </a:p>
        </p:txBody>
      </p:sp>
      <p:sp>
        <p:nvSpPr>
          <p:cNvPr id="11" name="Title 1"/>
          <p:cNvSpPr>
            <a:spLocks noGrp="1"/>
          </p:cNvSpPr>
          <p:nvPr>
            <p:ph type="title" hasCustomPrompt="1"/>
          </p:nvPr>
        </p:nvSpPr>
        <p:spPr>
          <a:xfrm>
            <a:off x="516468" y="6452569"/>
            <a:ext cx="10529485" cy="243864"/>
          </a:xfrm>
        </p:spPr>
        <p:txBody>
          <a:bodyPr>
            <a:normAutofit/>
          </a:bodyPr>
          <a:lstStyle>
            <a:lvl1pPr>
              <a:defRPr sz="750" b="1" baseline="0">
                <a:solidFill>
                  <a:schemeClr val="bg1"/>
                </a:solidFill>
              </a:defRPr>
            </a:lvl1pPr>
          </a:lstStyle>
          <a:p>
            <a:r>
              <a:rPr lang="en-US"/>
              <a:t>Click to insert an annotation</a:t>
            </a:r>
          </a:p>
        </p:txBody>
      </p:sp>
      <p:sp>
        <p:nvSpPr>
          <p:cNvPr id="5" name="Content Placeholder 9"/>
          <p:cNvSpPr>
            <a:spLocks noGrp="1"/>
          </p:cNvSpPr>
          <p:nvPr>
            <p:ph sz="quarter" idx="14"/>
          </p:nvPr>
        </p:nvSpPr>
        <p:spPr>
          <a:xfrm>
            <a:off x="6455802" y="3939483"/>
            <a:ext cx="4915759" cy="2131308"/>
          </a:xfrm>
          <a:solidFill>
            <a:schemeClr val="bg1"/>
          </a:solidFill>
        </p:spPr>
        <p:txBody>
          <a:bodyPr lIns="450000" tIns="360000" rIns="360000" bIns="360000"/>
          <a:lstStyle/>
          <a:p>
            <a:pPr lvl="0"/>
            <a:r>
              <a:rPr lang="en-GB"/>
              <a:t>Click to edit Master text styles</a:t>
            </a:r>
          </a:p>
        </p:txBody>
      </p:sp>
    </p:spTree>
    <p:extLst>
      <p:ext uri="{BB962C8B-B14F-4D97-AF65-F5344CB8AC3E}">
        <p14:creationId xmlns:p14="http://schemas.microsoft.com/office/powerpoint/2010/main" val="121226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10515600" cy="66981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551423-B392-5916-E6BA-CAE350BDA449}"/>
              </a:ext>
            </a:extLst>
          </p:cNvPr>
          <p:cNvSpPr>
            <a:spLocks noGrp="1"/>
          </p:cNvSpPr>
          <p:nvPr>
            <p:ph idx="1"/>
          </p:nvPr>
        </p:nvSpPr>
        <p:spPr>
          <a:xfrm>
            <a:off x="838200" y="1501330"/>
            <a:ext cx="10515600" cy="4351338"/>
          </a:xfrm>
        </p:spPr>
        <p:txBody>
          <a:bodyPr/>
          <a:lstStyle>
            <a:lvl1pPr>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10;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00" y="6348058"/>
            <a:ext cx="251435" cy="344826"/>
          </a:xfrm>
          <a:prstGeom prst="rect">
            <a:avLst/>
          </a:prstGeom>
        </p:spPr>
      </p:pic>
    </p:spTree>
    <p:extLst>
      <p:ext uri="{BB962C8B-B14F-4D97-AF65-F5344CB8AC3E}">
        <p14:creationId xmlns:p14="http://schemas.microsoft.com/office/powerpoint/2010/main" val="3760230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458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253983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9634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252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801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30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7364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6166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091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18" name="Picture 17" descr="A close up of a sign&#10;&#10;Description automatically generated">
            <a:extLst>
              <a:ext uri="{FF2B5EF4-FFF2-40B4-BE49-F238E27FC236}">
                <a16:creationId xmlns:a16="http://schemas.microsoft.com/office/drawing/2014/main" id="{C08E8CB5-8EDD-EE4C-ACFC-31412650B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93" r="-22531"/>
          <a:stretch/>
        </p:blipFill>
        <p:spPr>
          <a:xfrm>
            <a:off x="3240000" y="2196905"/>
            <a:ext cx="4103493" cy="1044526"/>
          </a:xfrm>
          <a:prstGeom prst="rect">
            <a:avLst/>
          </a:prstGeom>
        </p:spPr>
      </p:pic>
    </p:spTree>
    <p:extLst>
      <p:ext uri="{BB962C8B-B14F-4D97-AF65-F5344CB8AC3E}">
        <p14:creationId xmlns:p14="http://schemas.microsoft.com/office/powerpoint/2010/main" val="380723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6678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947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Slide - Busines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27" name="Picture 26">
            <a:extLst>
              <a:ext uri="{FF2B5EF4-FFF2-40B4-BE49-F238E27FC236}">
                <a16:creationId xmlns:a16="http://schemas.microsoft.com/office/drawing/2014/main" id="{860402EE-1EFA-434C-8FDC-A37484C34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388" y="1759627"/>
            <a:ext cx="3546810" cy="1627039"/>
          </a:xfrm>
          <a:prstGeom prst="rect">
            <a:avLst/>
          </a:prstGeom>
        </p:spPr>
      </p:pic>
    </p:spTree>
    <p:extLst>
      <p:ext uri="{BB962C8B-B14F-4D97-AF65-F5344CB8AC3E}">
        <p14:creationId xmlns:p14="http://schemas.microsoft.com/office/powerpoint/2010/main" val="15477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GB"/>
              <a:t>Click to edit Master title style</a:t>
            </a:r>
            <a:endParaRPr lang="en-US"/>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GB"/>
              <a:t>Click icon to add picture</a:t>
            </a:r>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Tree>
    <p:extLst>
      <p:ext uri="{BB962C8B-B14F-4D97-AF65-F5344CB8AC3E}">
        <p14:creationId xmlns:p14="http://schemas.microsoft.com/office/powerpoint/2010/main" val="333710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9969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R/L)">
    <p:bg>
      <p:bgPr>
        <a:solidFill>
          <a:schemeClr val="bg1">
            <a:lumMod val="95000"/>
          </a:schemeClr>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6799561" y="0"/>
            <a:ext cx="5392438" cy="6858000"/>
          </a:xfrm>
        </p:spPr>
        <p:txBody>
          <a:bodyPr anchor="t" anchorCtr="1"/>
          <a:lstStyle/>
          <a:p>
            <a:r>
              <a:rPr lang="en-US"/>
              <a:t>Click to add a photo</a:t>
            </a:r>
          </a:p>
        </p:txBody>
      </p:sp>
      <p:sp>
        <p:nvSpPr>
          <p:cNvPr id="2" name="Rectangle 1"/>
          <p:cNvSpPr/>
          <p:nvPr userDrawn="1"/>
        </p:nvSpPr>
        <p:spPr>
          <a:xfrm>
            <a:off x="-1" y="0"/>
            <a:ext cx="67995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Content Placeholder 9"/>
          <p:cNvSpPr>
            <a:spLocks noGrp="1"/>
          </p:cNvSpPr>
          <p:nvPr>
            <p:ph sz="quarter" idx="14"/>
          </p:nvPr>
        </p:nvSpPr>
        <p:spPr>
          <a:xfrm>
            <a:off x="721895" y="2138184"/>
            <a:ext cx="5445149" cy="3547596"/>
          </a:xfrm>
        </p:spPr>
        <p:txBody>
          <a:bodyPr/>
          <a:lstStyle/>
          <a:p>
            <a:pPr lvl="0"/>
            <a:r>
              <a:rPr lang="en-GB"/>
              <a:t>Click to edit Master text styles</a:t>
            </a:r>
          </a:p>
        </p:txBody>
      </p:sp>
      <p:sp>
        <p:nvSpPr>
          <p:cNvPr id="3" name="Title 2"/>
          <p:cNvSpPr>
            <a:spLocks noGrp="1"/>
          </p:cNvSpPr>
          <p:nvPr>
            <p:ph type="title"/>
          </p:nvPr>
        </p:nvSpPr>
        <p:spPr>
          <a:xfrm>
            <a:off x="721895" y="725538"/>
            <a:ext cx="5445149" cy="1013885"/>
          </a:xfrm>
        </p:spPr>
        <p:txBody>
          <a:bodyPr anchor="t">
            <a:normAutofit/>
          </a:bodyPr>
          <a:lstStyle>
            <a:lvl1pPr>
              <a:defRPr sz="3600"/>
            </a:lvl1pPr>
          </a:lstStyle>
          <a:p>
            <a:r>
              <a:rPr lang="en-GB"/>
              <a:t>Click to edit Master title style</a:t>
            </a:r>
            <a:endParaRPr lang="en-US"/>
          </a:p>
        </p:txBody>
      </p:sp>
      <p:sp>
        <p:nvSpPr>
          <p:cNvPr id="7" name="Freeform 5">
            <a:extLst>
              <a:ext uri="{FF2B5EF4-FFF2-40B4-BE49-F238E27FC236}">
                <a16:creationId xmlns:a16="http://schemas.microsoft.com/office/drawing/2014/main" id="{91D2A9A9-DF80-3246-A064-B5AAB4B521B7}"/>
              </a:ext>
            </a:extLst>
          </p:cNvPr>
          <p:cNvSpPr>
            <a:spLocks noEditPoints="1"/>
          </p:cNvSpPr>
          <p:nvPr userDrawn="1"/>
        </p:nvSpPr>
        <p:spPr bwMode="auto">
          <a:xfrm>
            <a:off x="391885"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770065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L/R)">
    <p:bg>
      <p:bgPr>
        <a:solidFill>
          <a:schemeClr val="bg1">
            <a:lumMod val="95000"/>
          </a:schemeClr>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1" y="0"/>
            <a:ext cx="5391600" cy="6858000"/>
          </a:xfrm>
        </p:spPr>
        <p:txBody>
          <a:bodyPr anchor="t" anchorCtr="1"/>
          <a:lstStyle/>
          <a:p>
            <a:r>
              <a:rPr lang="en-US"/>
              <a:t>Click to add a photo</a:t>
            </a:r>
          </a:p>
        </p:txBody>
      </p:sp>
      <p:sp>
        <p:nvSpPr>
          <p:cNvPr id="8" name="Rectangle 7">
            <a:extLst>
              <a:ext uri="{FF2B5EF4-FFF2-40B4-BE49-F238E27FC236}">
                <a16:creationId xmlns:a16="http://schemas.microsoft.com/office/drawing/2014/main" id="{3352AA00-960E-234D-95A8-3F8F5A0BFAB9}"/>
              </a:ext>
            </a:extLst>
          </p:cNvPr>
          <p:cNvSpPr/>
          <p:nvPr userDrawn="1"/>
        </p:nvSpPr>
        <p:spPr>
          <a:xfrm>
            <a:off x="5391600" y="0"/>
            <a:ext cx="6800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9">
            <a:extLst>
              <a:ext uri="{FF2B5EF4-FFF2-40B4-BE49-F238E27FC236}">
                <a16:creationId xmlns:a16="http://schemas.microsoft.com/office/drawing/2014/main" id="{4D2C15E7-02F1-354D-A0A3-34DB43508D9F}"/>
              </a:ext>
            </a:extLst>
          </p:cNvPr>
          <p:cNvSpPr>
            <a:spLocks noGrp="1"/>
          </p:cNvSpPr>
          <p:nvPr>
            <p:ph sz="quarter" idx="14"/>
          </p:nvPr>
        </p:nvSpPr>
        <p:spPr>
          <a:xfrm>
            <a:off x="6113187" y="2138184"/>
            <a:ext cx="5430254" cy="3547596"/>
          </a:xfrm>
        </p:spPr>
        <p:txBody>
          <a:bodyPr/>
          <a:lstStyle/>
          <a:p>
            <a:pPr lvl="0"/>
            <a:r>
              <a:rPr lang="en-GB"/>
              <a:t>Click to edit Master text styles</a:t>
            </a:r>
          </a:p>
        </p:txBody>
      </p:sp>
      <p:sp>
        <p:nvSpPr>
          <p:cNvPr id="10" name="Title 2">
            <a:extLst>
              <a:ext uri="{FF2B5EF4-FFF2-40B4-BE49-F238E27FC236}">
                <a16:creationId xmlns:a16="http://schemas.microsoft.com/office/drawing/2014/main" id="{5FA05FAE-80AA-DD4B-9F5C-0C7250A7E146}"/>
              </a:ext>
            </a:extLst>
          </p:cNvPr>
          <p:cNvSpPr>
            <a:spLocks noGrp="1"/>
          </p:cNvSpPr>
          <p:nvPr>
            <p:ph type="title"/>
          </p:nvPr>
        </p:nvSpPr>
        <p:spPr>
          <a:xfrm>
            <a:off x="6113187" y="725538"/>
            <a:ext cx="5430254" cy="1013885"/>
          </a:xfrm>
        </p:spPr>
        <p:txBody>
          <a:bodyPr anchor="t">
            <a:normAutofit/>
          </a:bodyPr>
          <a:lstStyle>
            <a:lvl1pPr>
              <a:defRPr sz="3600"/>
            </a:lvl1pPr>
          </a:lstStyle>
          <a:p>
            <a:r>
              <a:rPr lang="en-GB"/>
              <a:t>Click to edit Master title style</a:t>
            </a:r>
            <a:endParaRPr lang="en-US"/>
          </a:p>
        </p:txBody>
      </p:sp>
      <p:sp>
        <p:nvSpPr>
          <p:cNvPr id="11" name="Freeform 5">
            <a:extLst>
              <a:ext uri="{FF2B5EF4-FFF2-40B4-BE49-F238E27FC236}">
                <a16:creationId xmlns:a16="http://schemas.microsoft.com/office/drawing/2014/main" id="{4F863792-8C1C-4E46-995B-DA99384F1B93}"/>
              </a:ext>
            </a:extLst>
          </p:cNvPr>
          <p:cNvSpPr>
            <a:spLocks noEditPoints="1"/>
          </p:cNvSpPr>
          <p:nvPr userDrawn="1"/>
        </p:nvSpPr>
        <p:spPr bwMode="auto">
          <a:xfrm>
            <a:off x="11388749"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354443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14776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GB"/>
              <a:t>Click to edit Master text styles</a:t>
            </a:r>
          </a:p>
        </p:txBody>
      </p:sp>
    </p:spTree>
    <p:extLst>
      <p:ext uri="{BB962C8B-B14F-4D97-AF65-F5344CB8AC3E}">
        <p14:creationId xmlns:p14="http://schemas.microsoft.com/office/powerpoint/2010/main" val="27117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79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GB"/>
              <a:t>Click to 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6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GB"/>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GB"/>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GB"/>
              <a:t>Click to 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GB"/>
              <a:t>Click to 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GB"/>
              <a:t>Click to 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GB"/>
              <a:t>Click to edit Master text styles</a:t>
            </a:r>
          </a:p>
        </p:txBody>
      </p:sp>
    </p:spTree>
    <p:extLst>
      <p:ext uri="{BB962C8B-B14F-4D97-AF65-F5344CB8AC3E}">
        <p14:creationId xmlns:p14="http://schemas.microsoft.com/office/powerpoint/2010/main" val="16287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17798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9261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3655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19404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1C2D4E-B664-FDE4-BBA1-1A8E49422AF4}"/>
              </a:ext>
            </a:extLst>
          </p:cNvPr>
          <p:cNvSpPr/>
          <p:nvPr userDrawn="1"/>
        </p:nvSpPr>
        <p:spPr>
          <a:xfrm>
            <a:off x="8124000" y="2286000"/>
            <a:ext cx="4068000" cy="4572000"/>
          </a:xfrm>
          <a:prstGeom prst="rect">
            <a:avLst/>
          </a:prstGeom>
          <a:solidFill>
            <a:srgbClr val="D1E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University of Dundee logo">
            <a:extLst>
              <a:ext uri="{FF2B5EF4-FFF2-40B4-BE49-F238E27FC236}">
                <a16:creationId xmlns:a16="http://schemas.microsoft.com/office/drawing/2014/main" id="{7E1C7420-3D31-A283-CFAA-148A6F0353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3818" y="398200"/>
            <a:ext cx="2238131" cy="736600"/>
          </a:xfrm>
          <a:prstGeom prst="rect">
            <a:avLst/>
          </a:prstGeom>
        </p:spPr>
      </p:pic>
      <p:sp>
        <p:nvSpPr>
          <p:cNvPr id="26" name="Picture Placeholder 24" descr="Cover picture (required)">
            <a:extLst>
              <a:ext uri="{FF2B5EF4-FFF2-40B4-BE49-F238E27FC236}">
                <a16:creationId xmlns:a16="http://schemas.microsoft.com/office/drawing/2014/main" id="{744E7AF8-E419-1397-257C-66C38009AEA0}"/>
              </a:ext>
            </a:extLst>
          </p:cNvPr>
          <p:cNvSpPr>
            <a:spLocks noGrp="1"/>
          </p:cNvSpPr>
          <p:nvPr>
            <p:ph type="pic" sz="quarter" idx="11" hasCustomPrompt="1"/>
          </p:nvPr>
        </p:nvSpPr>
        <p:spPr>
          <a:xfrm>
            <a:off x="-11576" y="-11575"/>
            <a:ext cx="8135575" cy="4578944"/>
          </a:xfrm>
        </p:spPr>
        <p:txBody>
          <a:bodyPr/>
          <a:lstStyle/>
          <a:p>
            <a:r>
              <a:rPr lang="en-US"/>
              <a:t>Cover picture</a:t>
            </a:r>
          </a:p>
        </p:txBody>
      </p:sp>
      <p:sp>
        <p:nvSpPr>
          <p:cNvPr id="29" name="Title 28">
            <a:extLst>
              <a:ext uri="{FF2B5EF4-FFF2-40B4-BE49-F238E27FC236}">
                <a16:creationId xmlns:a16="http://schemas.microsoft.com/office/drawing/2014/main" id="{FC525D3E-B350-4786-8AE1-FECED290E980}"/>
              </a:ext>
            </a:extLst>
          </p:cNvPr>
          <p:cNvSpPr>
            <a:spLocks noGrp="1"/>
          </p:cNvSpPr>
          <p:nvPr>
            <p:ph type="title"/>
          </p:nvPr>
        </p:nvSpPr>
        <p:spPr>
          <a:xfrm>
            <a:off x="485132" y="4860985"/>
            <a:ext cx="7361778" cy="614242"/>
          </a:xfrm>
        </p:spPr>
        <p:txBody>
          <a:bodyPr>
            <a:normAutofit/>
          </a:bodyPr>
          <a:lstStyle>
            <a:lvl1pPr>
              <a:defRPr sz="2800" b="1" i="0">
                <a:latin typeface="Baxter Sans Pro Alt" pitchFamily="2" charset="77"/>
              </a:defRPr>
            </a:lvl1pPr>
          </a:lstStyle>
          <a:p>
            <a:r>
              <a:rPr lang="en-GB"/>
              <a:t>Click to edit Master title style</a:t>
            </a:r>
            <a:endParaRPr lang="en-US"/>
          </a:p>
        </p:txBody>
      </p:sp>
      <p:sp>
        <p:nvSpPr>
          <p:cNvPr id="31" name="Text Placeholder 30">
            <a:extLst>
              <a:ext uri="{FF2B5EF4-FFF2-40B4-BE49-F238E27FC236}">
                <a16:creationId xmlns:a16="http://schemas.microsoft.com/office/drawing/2014/main" id="{4634B193-596D-C7A5-85F5-22C65C936EF3}"/>
              </a:ext>
            </a:extLst>
          </p:cNvPr>
          <p:cNvSpPr>
            <a:spLocks noGrp="1"/>
          </p:cNvSpPr>
          <p:nvPr>
            <p:ph type="body" sz="quarter" idx="12" hasCustomPrompt="1"/>
          </p:nvPr>
        </p:nvSpPr>
        <p:spPr>
          <a:xfrm>
            <a:off x="485775" y="6065154"/>
            <a:ext cx="7361860" cy="427721"/>
          </a:xfrm>
        </p:spPr>
        <p:txBody>
          <a:bodyPr>
            <a:normAutofit/>
          </a:bodyPr>
          <a:lstStyle>
            <a:lvl1pPr marL="0" indent="0">
              <a:buNone/>
              <a:defRPr sz="1800" b="0" i="0">
                <a:solidFill>
                  <a:srgbClr val="3B3B3B"/>
                </a:solidFill>
                <a:latin typeface="Baxter Sans Pro Alt" pitchFamily="2" charset="77"/>
              </a:defRPr>
            </a:lvl1pPr>
          </a:lstStyle>
          <a:p>
            <a:pPr lvl="0"/>
            <a:r>
              <a:rPr lang="en-US"/>
              <a:t>Click to enter a subtitle</a:t>
            </a:r>
          </a:p>
        </p:txBody>
      </p:sp>
      <p:sp>
        <p:nvSpPr>
          <p:cNvPr id="3" name="Picture Placeholder 2" descr="Profile photo (optional)">
            <a:extLst>
              <a:ext uri="{FF2B5EF4-FFF2-40B4-BE49-F238E27FC236}">
                <a16:creationId xmlns:a16="http://schemas.microsoft.com/office/drawing/2014/main" id="{92CE5D32-B86C-7A2A-639A-D70C8BEAEA9F}"/>
              </a:ext>
            </a:extLst>
          </p:cNvPr>
          <p:cNvSpPr>
            <a:spLocks noGrp="1"/>
          </p:cNvSpPr>
          <p:nvPr>
            <p:ph type="pic" sz="quarter" idx="13" hasCustomPrompt="1"/>
          </p:nvPr>
        </p:nvSpPr>
        <p:spPr>
          <a:xfrm>
            <a:off x="8123275" y="2286000"/>
            <a:ext cx="4068725" cy="4572000"/>
          </a:xfrm>
        </p:spPr>
        <p:txBody>
          <a:bodyPr/>
          <a:lstStyle>
            <a:lvl1pPr marL="0" indent="0">
              <a:buFont typeface="+mj-lt"/>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Profile photo (optional)</a:t>
            </a:r>
          </a:p>
        </p:txBody>
      </p:sp>
    </p:spTree>
    <p:extLst>
      <p:ext uri="{BB962C8B-B14F-4D97-AF65-F5344CB8AC3E}">
        <p14:creationId xmlns:p14="http://schemas.microsoft.com/office/powerpoint/2010/main" val="410451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F2B0E-110E-B632-3F05-B19CC240CD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63" y="-12193"/>
            <a:ext cx="8130263" cy="4579624"/>
          </a:xfrm>
          <a:prstGeom prst="rect">
            <a:avLst/>
          </a:prstGeom>
        </p:spPr>
      </p:pic>
      <p:sp>
        <p:nvSpPr>
          <p:cNvPr id="19" name="Rectangle 18">
            <a:extLst>
              <a:ext uri="{FF2B5EF4-FFF2-40B4-BE49-F238E27FC236}">
                <a16:creationId xmlns:a16="http://schemas.microsoft.com/office/drawing/2014/main" id="{461C2D4E-B664-FDE4-BBA1-1A8E49422AF4}"/>
              </a:ext>
            </a:extLst>
          </p:cNvPr>
          <p:cNvSpPr/>
          <p:nvPr userDrawn="1"/>
        </p:nvSpPr>
        <p:spPr>
          <a:xfrm>
            <a:off x="8124000" y="2286000"/>
            <a:ext cx="4068000" cy="4572000"/>
          </a:xfrm>
          <a:prstGeom prst="rect">
            <a:avLst/>
          </a:prstGeom>
          <a:solidFill>
            <a:srgbClr val="D1E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University of Dundee logo">
            <a:extLst>
              <a:ext uri="{FF2B5EF4-FFF2-40B4-BE49-F238E27FC236}">
                <a16:creationId xmlns:a16="http://schemas.microsoft.com/office/drawing/2014/main" id="{7E1C7420-3D31-A283-CFAA-148A6F03531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3818" y="398200"/>
            <a:ext cx="2238131" cy="736600"/>
          </a:xfrm>
          <a:prstGeom prst="rect">
            <a:avLst/>
          </a:prstGeom>
        </p:spPr>
      </p:pic>
      <p:sp>
        <p:nvSpPr>
          <p:cNvPr id="29" name="Title 28">
            <a:extLst>
              <a:ext uri="{FF2B5EF4-FFF2-40B4-BE49-F238E27FC236}">
                <a16:creationId xmlns:a16="http://schemas.microsoft.com/office/drawing/2014/main" id="{FC525D3E-B350-4786-8AE1-FECED290E980}"/>
              </a:ext>
            </a:extLst>
          </p:cNvPr>
          <p:cNvSpPr>
            <a:spLocks noGrp="1"/>
          </p:cNvSpPr>
          <p:nvPr>
            <p:ph type="title"/>
          </p:nvPr>
        </p:nvSpPr>
        <p:spPr>
          <a:xfrm>
            <a:off x="485132" y="4860985"/>
            <a:ext cx="7361778" cy="614242"/>
          </a:xfrm>
        </p:spPr>
        <p:txBody>
          <a:bodyPr>
            <a:normAutofit/>
          </a:bodyPr>
          <a:lstStyle>
            <a:lvl1pPr>
              <a:defRPr sz="2800" b="1" i="0">
                <a:latin typeface="Baxter Sans Pro Alt" pitchFamily="2" charset="77"/>
              </a:defRPr>
            </a:lvl1pPr>
          </a:lstStyle>
          <a:p>
            <a:r>
              <a:rPr lang="en-GB"/>
              <a:t>Click to edit Master title style</a:t>
            </a:r>
            <a:endParaRPr lang="en-US"/>
          </a:p>
        </p:txBody>
      </p:sp>
      <p:sp>
        <p:nvSpPr>
          <p:cNvPr id="31" name="Text Placeholder 30">
            <a:extLst>
              <a:ext uri="{FF2B5EF4-FFF2-40B4-BE49-F238E27FC236}">
                <a16:creationId xmlns:a16="http://schemas.microsoft.com/office/drawing/2014/main" id="{4634B193-596D-C7A5-85F5-22C65C936EF3}"/>
              </a:ext>
            </a:extLst>
          </p:cNvPr>
          <p:cNvSpPr>
            <a:spLocks noGrp="1"/>
          </p:cNvSpPr>
          <p:nvPr>
            <p:ph type="body" sz="quarter" idx="12" hasCustomPrompt="1"/>
          </p:nvPr>
        </p:nvSpPr>
        <p:spPr>
          <a:xfrm>
            <a:off x="485775" y="6065154"/>
            <a:ext cx="7361860" cy="427721"/>
          </a:xfrm>
        </p:spPr>
        <p:txBody>
          <a:bodyPr>
            <a:normAutofit/>
          </a:bodyPr>
          <a:lstStyle>
            <a:lvl1pPr marL="0" indent="0">
              <a:buNone/>
              <a:defRPr sz="1800" b="0" i="0">
                <a:solidFill>
                  <a:srgbClr val="3B3B3B"/>
                </a:solidFill>
                <a:latin typeface="Baxter Sans Pro Alt" pitchFamily="2" charset="77"/>
              </a:defRPr>
            </a:lvl1pPr>
          </a:lstStyle>
          <a:p>
            <a:pPr lvl="0"/>
            <a:r>
              <a:rPr lang="en-US"/>
              <a:t>Click to enter a subtitle</a:t>
            </a:r>
          </a:p>
        </p:txBody>
      </p:sp>
      <p:sp>
        <p:nvSpPr>
          <p:cNvPr id="6" name="Picture Placeholder 2" descr="Profile photo (optional)">
            <a:extLst>
              <a:ext uri="{FF2B5EF4-FFF2-40B4-BE49-F238E27FC236}">
                <a16:creationId xmlns:a16="http://schemas.microsoft.com/office/drawing/2014/main" id="{B858D5DD-126E-8F62-C790-884CBD46E550}"/>
              </a:ext>
            </a:extLst>
          </p:cNvPr>
          <p:cNvSpPr>
            <a:spLocks noGrp="1"/>
          </p:cNvSpPr>
          <p:nvPr>
            <p:ph type="pic" sz="quarter" idx="13" hasCustomPrompt="1"/>
          </p:nvPr>
        </p:nvSpPr>
        <p:spPr>
          <a:xfrm>
            <a:off x="8123275" y="2286000"/>
            <a:ext cx="4068725" cy="4572000"/>
          </a:xfrm>
        </p:spPr>
        <p:txBody>
          <a:bodyPr/>
          <a:lstStyle/>
          <a:p>
            <a:r>
              <a:rPr lang="en-US"/>
              <a:t>Profile photo (optional)</a:t>
            </a:r>
          </a:p>
        </p:txBody>
      </p:sp>
    </p:spTree>
    <p:extLst>
      <p:ext uri="{BB962C8B-B14F-4D97-AF65-F5344CB8AC3E}">
        <p14:creationId xmlns:p14="http://schemas.microsoft.com/office/powerpoint/2010/main" val="4212823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7A0AE9-87BD-6382-545D-64D8CA6D553C}"/>
              </a:ext>
            </a:extLst>
          </p:cNvPr>
          <p:cNvSpPr>
            <a:spLocks noGrp="1"/>
          </p:cNvSpPr>
          <p:nvPr>
            <p:ph type="title"/>
          </p:nvPr>
        </p:nvSpPr>
        <p:spPr>
          <a:xfrm>
            <a:off x="394570" y="333386"/>
            <a:ext cx="10959230" cy="669817"/>
          </a:xfrm>
        </p:spPr>
        <p:txBody>
          <a:bodyPr/>
          <a:lstStyle/>
          <a:p>
            <a:r>
              <a:rPr lang="en-GB"/>
              <a:t>Click to edit Master title style</a:t>
            </a:r>
            <a:endParaRPr lang="en-US"/>
          </a:p>
        </p:txBody>
      </p:sp>
      <p:sp>
        <p:nvSpPr>
          <p:cNvPr id="14" name="Rectangle 13">
            <a:extLst>
              <a:ext uri="{FF2B5EF4-FFF2-40B4-BE49-F238E27FC236}">
                <a16:creationId xmlns:a16="http://schemas.microsoft.com/office/drawing/2014/main" id="{B6F9AC35-F009-ED5C-8EA1-F4CDAF3CFD91}"/>
              </a:ext>
            </a:extLst>
          </p:cNvPr>
          <p:cNvSpPr/>
          <p:nvPr userDrawn="1"/>
        </p:nvSpPr>
        <p:spPr>
          <a:xfrm>
            <a:off x="394570" y="2295000"/>
            <a:ext cx="11808000" cy="4613104"/>
          </a:xfrm>
          <a:prstGeom prst="rect">
            <a:avLst/>
          </a:prstGeom>
          <a:solidFill>
            <a:srgbClr val="D1E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University of Dundee logomark">
            <a:extLst>
              <a:ext uri="{FF2B5EF4-FFF2-40B4-BE49-F238E27FC236}">
                <a16:creationId xmlns:a16="http://schemas.microsoft.com/office/drawing/2014/main" id="{46E226D0-A91C-E4CF-AD98-455029C089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9364" y="325416"/>
            <a:ext cx="488785" cy="669817"/>
          </a:xfrm>
          <a:prstGeom prst="rect">
            <a:avLst/>
          </a:prstGeom>
        </p:spPr>
      </p:pic>
      <p:sp>
        <p:nvSpPr>
          <p:cNvPr id="20" name="Picture Placeholder 19" descr="Photo (optional)">
            <a:extLst>
              <a:ext uri="{FF2B5EF4-FFF2-40B4-BE49-F238E27FC236}">
                <a16:creationId xmlns:a16="http://schemas.microsoft.com/office/drawing/2014/main" id="{3CCB684F-6ABF-47FF-FE71-5711C8847B51}"/>
              </a:ext>
            </a:extLst>
          </p:cNvPr>
          <p:cNvSpPr>
            <a:spLocks noGrp="1"/>
          </p:cNvSpPr>
          <p:nvPr>
            <p:ph type="pic" sz="quarter" idx="10" hasCustomPrompt="1"/>
          </p:nvPr>
        </p:nvSpPr>
        <p:spPr>
          <a:xfrm>
            <a:off x="395288" y="2295525"/>
            <a:ext cx="11796712" cy="4613275"/>
          </a:xfrm>
        </p:spPr>
        <p:txBody>
          <a:bodyPr/>
          <a:lstStyle/>
          <a:p>
            <a:r>
              <a:rPr lang="en-US"/>
              <a:t>Photo (optional)</a:t>
            </a:r>
          </a:p>
        </p:txBody>
      </p:sp>
    </p:spTree>
    <p:extLst>
      <p:ext uri="{BB962C8B-B14F-4D97-AF65-F5344CB8AC3E}">
        <p14:creationId xmlns:p14="http://schemas.microsoft.com/office/powerpoint/2010/main" val="1789002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10515600" cy="66981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551423-B392-5916-E6BA-CAE350BDA449}"/>
              </a:ext>
            </a:extLst>
          </p:cNvPr>
          <p:cNvSpPr>
            <a:spLocks noGrp="1"/>
          </p:cNvSpPr>
          <p:nvPr>
            <p:ph idx="1"/>
          </p:nvPr>
        </p:nvSpPr>
        <p:spPr>
          <a:xfrm>
            <a:off x="838200" y="1501330"/>
            <a:ext cx="10515600" cy="4351338"/>
          </a:xfrm>
        </p:spPr>
        <p:txBody>
          <a:bodyPr/>
          <a:lstStyle>
            <a:lvl1pPr>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10;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00" y="6348058"/>
            <a:ext cx="251435" cy="344826"/>
          </a:xfrm>
          <a:prstGeom prst="rect">
            <a:avLst/>
          </a:prstGeom>
        </p:spPr>
      </p:pic>
    </p:spTree>
    <p:extLst>
      <p:ext uri="{BB962C8B-B14F-4D97-AF65-F5344CB8AC3E}">
        <p14:creationId xmlns:p14="http://schemas.microsoft.com/office/powerpoint/2010/main" val="330541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89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6992928" cy="66981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551423-B392-5916-E6BA-CAE350BDA449}"/>
              </a:ext>
            </a:extLst>
          </p:cNvPr>
          <p:cNvSpPr>
            <a:spLocks noGrp="1"/>
          </p:cNvSpPr>
          <p:nvPr>
            <p:ph idx="1"/>
          </p:nvPr>
        </p:nvSpPr>
        <p:spPr>
          <a:xfrm>
            <a:off x="838200" y="1501330"/>
            <a:ext cx="6992928" cy="4351338"/>
          </a:xfrm>
        </p:spPr>
        <p:txBody>
          <a:bodyPr/>
          <a:lstStyle>
            <a:lvl1pPr>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0">
            <a:extLst>
              <a:ext uri="{FF2B5EF4-FFF2-40B4-BE49-F238E27FC236}">
                <a16:creationId xmlns:a16="http://schemas.microsoft.com/office/drawing/2014/main" id="{CD9F67D6-7D2C-05AC-CD41-52E333039BED}"/>
              </a:ext>
            </a:extLst>
          </p:cNvPr>
          <p:cNvSpPr>
            <a:spLocks noGrp="1"/>
          </p:cNvSpPr>
          <p:nvPr>
            <p:ph type="body" sz="quarter" idx="12" hasCustomPrompt="1"/>
          </p:nvPr>
        </p:nvSpPr>
        <p:spPr>
          <a:xfrm>
            <a:off x="469268" y="6362043"/>
            <a:ext cx="7361860" cy="316856"/>
          </a:xfrm>
        </p:spPr>
        <p:txBody>
          <a:bodyPr>
            <a:normAutofit/>
          </a:bodyPr>
          <a:lstStyle>
            <a:lvl1pPr marL="0" indent="0">
              <a:buNone/>
              <a:defRPr sz="1600" b="0" i="0">
                <a:solidFill>
                  <a:srgbClr val="3B3B3B"/>
                </a:solidFill>
                <a:latin typeface="Baxter Sans Pro Alt" pitchFamily="2" charset="77"/>
              </a:defRPr>
            </a:lvl1pPr>
          </a:lstStyle>
          <a:p>
            <a:pPr lvl="0"/>
            <a:r>
              <a:rPr lang="en-US"/>
              <a:t>Presentation details</a:t>
            </a:r>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6" name="Picture Placeholder 5" descr="Picture&#10;">
            <a:extLst>
              <a:ext uri="{FF2B5EF4-FFF2-40B4-BE49-F238E27FC236}">
                <a16:creationId xmlns:a16="http://schemas.microsoft.com/office/drawing/2014/main" id="{5E13639E-8EE6-A920-092A-2B354EFD5B40}"/>
              </a:ext>
            </a:extLst>
          </p:cNvPr>
          <p:cNvSpPr>
            <a:spLocks noGrp="1"/>
          </p:cNvSpPr>
          <p:nvPr>
            <p:ph type="pic" sz="quarter" idx="13"/>
          </p:nvPr>
        </p:nvSpPr>
        <p:spPr>
          <a:xfrm>
            <a:off x="8140700" y="395288"/>
            <a:ext cx="4064000" cy="6470650"/>
          </a:xfrm>
        </p:spPr>
        <p:txBody>
          <a:bodyPr/>
          <a:lstStyle/>
          <a:p>
            <a:endParaRPr lang="en-US"/>
          </a:p>
        </p:txBody>
      </p:sp>
    </p:spTree>
    <p:extLst>
      <p:ext uri="{BB962C8B-B14F-4D97-AF65-F5344CB8AC3E}">
        <p14:creationId xmlns:p14="http://schemas.microsoft.com/office/powerpoint/2010/main" val="957679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Image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6992928" cy="66981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551423-B392-5916-E6BA-CAE350BDA449}"/>
              </a:ext>
            </a:extLst>
          </p:cNvPr>
          <p:cNvSpPr>
            <a:spLocks noGrp="1"/>
          </p:cNvSpPr>
          <p:nvPr>
            <p:ph idx="1"/>
          </p:nvPr>
        </p:nvSpPr>
        <p:spPr>
          <a:xfrm>
            <a:off x="838200" y="1501330"/>
            <a:ext cx="6992928" cy="4351338"/>
          </a:xfrm>
        </p:spPr>
        <p:txBody>
          <a:bodyPr/>
          <a:lstStyle>
            <a:lvl1pPr>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0">
            <a:extLst>
              <a:ext uri="{FF2B5EF4-FFF2-40B4-BE49-F238E27FC236}">
                <a16:creationId xmlns:a16="http://schemas.microsoft.com/office/drawing/2014/main" id="{CD9F67D6-7D2C-05AC-CD41-52E333039BED}"/>
              </a:ext>
            </a:extLst>
          </p:cNvPr>
          <p:cNvSpPr>
            <a:spLocks noGrp="1"/>
          </p:cNvSpPr>
          <p:nvPr>
            <p:ph type="body" sz="quarter" idx="12" hasCustomPrompt="1"/>
          </p:nvPr>
        </p:nvSpPr>
        <p:spPr>
          <a:xfrm>
            <a:off x="469268" y="6362043"/>
            <a:ext cx="7361860" cy="316856"/>
          </a:xfrm>
        </p:spPr>
        <p:txBody>
          <a:bodyPr>
            <a:normAutofit/>
          </a:bodyPr>
          <a:lstStyle>
            <a:lvl1pPr marL="0" indent="0">
              <a:buNone/>
              <a:defRPr sz="1600" b="0" i="0">
                <a:solidFill>
                  <a:srgbClr val="3B3B3B"/>
                </a:solidFill>
                <a:latin typeface="Baxter Sans Pro Alt" pitchFamily="2" charset="77"/>
              </a:defRPr>
            </a:lvl1pPr>
          </a:lstStyle>
          <a:p>
            <a:pPr lvl="0"/>
            <a:r>
              <a:rPr lang="en-US"/>
              <a:t>Presentation details</a:t>
            </a:r>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6" name="Picture Placeholder 5" descr="Picture">
            <a:extLst>
              <a:ext uri="{FF2B5EF4-FFF2-40B4-BE49-F238E27FC236}">
                <a16:creationId xmlns:a16="http://schemas.microsoft.com/office/drawing/2014/main" id="{5E13639E-8EE6-A920-092A-2B354EFD5B40}"/>
              </a:ext>
            </a:extLst>
          </p:cNvPr>
          <p:cNvSpPr>
            <a:spLocks noGrp="1"/>
          </p:cNvSpPr>
          <p:nvPr>
            <p:ph type="pic" sz="quarter" idx="13"/>
          </p:nvPr>
        </p:nvSpPr>
        <p:spPr>
          <a:xfrm>
            <a:off x="8140700" y="395288"/>
            <a:ext cx="4064000" cy="3240000"/>
          </a:xfrm>
        </p:spPr>
        <p:txBody>
          <a:bodyPr/>
          <a:lstStyle/>
          <a:p>
            <a:endParaRPr lang="en-US"/>
          </a:p>
        </p:txBody>
      </p:sp>
      <p:sp>
        <p:nvSpPr>
          <p:cNvPr id="4" name="Picture Placeholder 5" descr="Picture">
            <a:extLst>
              <a:ext uri="{FF2B5EF4-FFF2-40B4-BE49-F238E27FC236}">
                <a16:creationId xmlns:a16="http://schemas.microsoft.com/office/drawing/2014/main" id="{9D345DD2-2BA7-43B5-A5FE-D339936B1856}"/>
              </a:ext>
            </a:extLst>
          </p:cNvPr>
          <p:cNvSpPr>
            <a:spLocks noGrp="1"/>
          </p:cNvSpPr>
          <p:nvPr>
            <p:ph type="pic" sz="quarter" idx="14"/>
          </p:nvPr>
        </p:nvSpPr>
        <p:spPr>
          <a:xfrm>
            <a:off x="8140700" y="3635288"/>
            <a:ext cx="4064000" cy="3240000"/>
          </a:xfrm>
        </p:spPr>
        <p:txBody>
          <a:bodyPr/>
          <a:lstStyle/>
          <a:p>
            <a:endParaRPr lang="en-US"/>
          </a:p>
        </p:txBody>
      </p:sp>
    </p:spTree>
    <p:extLst>
      <p:ext uri="{BB962C8B-B14F-4D97-AF65-F5344CB8AC3E}">
        <p14:creationId xmlns:p14="http://schemas.microsoft.com/office/powerpoint/2010/main" val="42419427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Stats/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4D8A3-C6FA-C524-E9E2-5C85F425D2EE}"/>
              </a:ext>
            </a:extLst>
          </p:cNvPr>
          <p:cNvSpPr/>
          <p:nvPr userDrawn="1"/>
        </p:nvSpPr>
        <p:spPr>
          <a:xfrm>
            <a:off x="8140700" y="394570"/>
            <a:ext cx="4063300" cy="6471368"/>
          </a:xfrm>
          <a:prstGeom prst="rect">
            <a:avLst/>
          </a:prstGeom>
          <a:solidFill>
            <a:srgbClr val="D1E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6992928" cy="66981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551423-B392-5916-E6BA-CAE350BDA449}"/>
              </a:ext>
            </a:extLst>
          </p:cNvPr>
          <p:cNvSpPr>
            <a:spLocks noGrp="1"/>
          </p:cNvSpPr>
          <p:nvPr>
            <p:ph idx="1"/>
          </p:nvPr>
        </p:nvSpPr>
        <p:spPr>
          <a:xfrm>
            <a:off x="838200" y="1501330"/>
            <a:ext cx="6992928" cy="4351338"/>
          </a:xfrm>
        </p:spPr>
        <p:txBody>
          <a:bodyPr/>
          <a:lstStyle>
            <a:lvl1pPr>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0">
            <a:extLst>
              <a:ext uri="{FF2B5EF4-FFF2-40B4-BE49-F238E27FC236}">
                <a16:creationId xmlns:a16="http://schemas.microsoft.com/office/drawing/2014/main" id="{CD9F67D6-7D2C-05AC-CD41-52E333039BED}"/>
              </a:ext>
            </a:extLst>
          </p:cNvPr>
          <p:cNvSpPr>
            <a:spLocks noGrp="1"/>
          </p:cNvSpPr>
          <p:nvPr>
            <p:ph type="body" sz="quarter" idx="12" hasCustomPrompt="1"/>
          </p:nvPr>
        </p:nvSpPr>
        <p:spPr>
          <a:xfrm>
            <a:off x="469268" y="6362043"/>
            <a:ext cx="7361860" cy="316856"/>
          </a:xfrm>
        </p:spPr>
        <p:txBody>
          <a:bodyPr>
            <a:normAutofit/>
          </a:bodyPr>
          <a:lstStyle>
            <a:lvl1pPr marL="0" indent="0">
              <a:buNone/>
              <a:defRPr sz="1600" b="0" i="0">
                <a:solidFill>
                  <a:srgbClr val="3B3B3B"/>
                </a:solidFill>
                <a:latin typeface="Baxter Sans Pro Alt" pitchFamily="2" charset="77"/>
              </a:defRPr>
            </a:lvl1pPr>
          </a:lstStyle>
          <a:p>
            <a:pPr lvl="0"/>
            <a:r>
              <a:rPr lang="en-US"/>
              <a:t>Presentation details</a:t>
            </a:r>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8448805" y="1501330"/>
            <a:ext cx="3469710" cy="4351338"/>
          </a:xfrm>
        </p:spPr>
        <p:txBody>
          <a:bodyPr>
            <a:normAutofit/>
          </a:bodyPr>
          <a:lstStyle>
            <a:lvl1pPr>
              <a:defRPr sz="3000" b="1" i="0">
                <a:solidFill>
                  <a:srgbClr val="4365E2"/>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Statistics or quote</a:t>
            </a:r>
          </a:p>
        </p:txBody>
      </p:sp>
    </p:spTree>
    <p:extLst>
      <p:ext uri="{BB962C8B-B14F-4D97-AF65-F5344CB8AC3E}">
        <p14:creationId xmlns:p14="http://schemas.microsoft.com/office/powerpoint/2010/main" val="2838355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95288"/>
            <a:ext cx="11797200" cy="6469200"/>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University of Dundee wordmark">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Tree>
    <p:extLst>
      <p:ext uri="{BB962C8B-B14F-4D97-AF65-F5344CB8AC3E}">
        <p14:creationId xmlns:p14="http://schemas.microsoft.com/office/powerpoint/2010/main" val="17474375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2" name="Picture Placeholder 9" descr="Picture">
            <a:extLst>
              <a:ext uri="{FF2B5EF4-FFF2-40B4-BE49-F238E27FC236}">
                <a16:creationId xmlns:a16="http://schemas.microsoft.com/office/drawing/2014/main" id="{AE4BC21A-2F3A-738F-CABF-CFE15D41A8FC}"/>
              </a:ext>
            </a:extLst>
          </p:cNvPr>
          <p:cNvSpPr>
            <a:spLocks noGrp="1"/>
          </p:cNvSpPr>
          <p:nvPr>
            <p:ph type="pic" sz="quarter" idx="15"/>
          </p:nvPr>
        </p:nvSpPr>
        <p:spPr>
          <a:xfrm>
            <a:off x="6307573" y="395288"/>
            <a:ext cx="5899041" cy="6469200"/>
          </a:xfrm>
        </p:spPr>
        <p:txBody>
          <a:bodyPr/>
          <a:lstStyle/>
          <a:p>
            <a:endParaRPr lang="en-US"/>
          </a:p>
        </p:txBody>
      </p:sp>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95288"/>
            <a:ext cx="5899041" cy="6469200"/>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Tree>
    <p:extLst>
      <p:ext uri="{BB962C8B-B14F-4D97-AF65-F5344CB8AC3E}">
        <p14:creationId xmlns:p14="http://schemas.microsoft.com/office/powerpoint/2010/main" val="14274716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95288"/>
            <a:ext cx="3934800" cy="6469200"/>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18" name="Picture Placeholder 9" descr="Picture">
            <a:extLst>
              <a:ext uri="{FF2B5EF4-FFF2-40B4-BE49-F238E27FC236}">
                <a16:creationId xmlns:a16="http://schemas.microsoft.com/office/drawing/2014/main" id="{C5606A1C-E006-C383-98F3-CC1596D7E537}"/>
              </a:ext>
            </a:extLst>
          </p:cNvPr>
          <p:cNvSpPr>
            <a:spLocks noGrp="1"/>
          </p:cNvSpPr>
          <p:nvPr>
            <p:ph type="pic" sz="quarter" idx="15"/>
          </p:nvPr>
        </p:nvSpPr>
        <p:spPr>
          <a:xfrm>
            <a:off x="4328461" y="395288"/>
            <a:ext cx="3934800" cy="6469200"/>
          </a:xfrm>
        </p:spPr>
        <p:txBody>
          <a:bodyPr/>
          <a:lstStyle/>
          <a:p>
            <a:endParaRPr lang="en-US"/>
          </a:p>
        </p:txBody>
      </p:sp>
      <p:sp>
        <p:nvSpPr>
          <p:cNvPr id="19" name="Picture Placeholder 9" descr="Picture">
            <a:extLst>
              <a:ext uri="{FF2B5EF4-FFF2-40B4-BE49-F238E27FC236}">
                <a16:creationId xmlns:a16="http://schemas.microsoft.com/office/drawing/2014/main" id="{76EF6DBD-E2C2-F4FF-CD12-7E1CE3CD0352}"/>
              </a:ext>
            </a:extLst>
          </p:cNvPr>
          <p:cNvSpPr>
            <a:spLocks noGrp="1"/>
          </p:cNvSpPr>
          <p:nvPr>
            <p:ph type="pic" sz="quarter" idx="16"/>
          </p:nvPr>
        </p:nvSpPr>
        <p:spPr>
          <a:xfrm>
            <a:off x="8261634" y="395288"/>
            <a:ext cx="3934800" cy="6469200"/>
          </a:xfrm>
        </p:spPr>
        <p:txBody>
          <a:bodyPr/>
          <a:lstStyle/>
          <a:p>
            <a:endParaRPr lang="en-US"/>
          </a:p>
        </p:txBody>
      </p:sp>
    </p:spTree>
    <p:extLst>
      <p:ext uri="{BB962C8B-B14F-4D97-AF65-F5344CB8AC3E}">
        <p14:creationId xmlns:p14="http://schemas.microsoft.com/office/powerpoint/2010/main" val="1250517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14" name="Picture Placeholder 9" descr="Picture">
            <a:extLst>
              <a:ext uri="{FF2B5EF4-FFF2-40B4-BE49-F238E27FC236}">
                <a16:creationId xmlns:a16="http://schemas.microsoft.com/office/drawing/2014/main" id="{F0492BB6-70D6-187A-0806-9949D1F12850}"/>
              </a:ext>
            </a:extLst>
          </p:cNvPr>
          <p:cNvSpPr>
            <a:spLocks noGrp="1"/>
          </p:cNvSpPr>
          <p:nvPr>
            <p:ph type="pic" sz="quarter" idx="15"/>
          </p:nvPr>
        </p:nvSpPr>
        <p:spPr>
          <a:xfrm>
            <a:off x="6307573" y="395287"/>
            <a:ext cx="5899041" cy="3240289"/>
          </a:xfrm>
        </p:spPr>
        <p:txBody>
          <a:bodyPr/>
          <a:lstStyle/>
          <a:p>
            <a:endParaRPr lang="en-US"/>
          </a:p>
        </p:txBody>
      </p:sp>
      <p:sp>
        <p:nvSpPr>
          <p:cNvPr id="15" name="Picture Placeholder 9" descr="Picture">
            <a:extLst>
              <a:ext uri="{FF2B5EF4-FFF2-40B4-BE49-F238E27FC236}">
                <a16:creationId xmlns:a16="http://schemas.microsoft.com/office/drawing/2014/main" id="{04619D4E-CDC0-A919-3A9C-CC3131EA1342}"/>
              </a:ext>
            </a:extLst>
          </p:cNvPr>
          <p:cNvSpPr>
            <a:spLocks noGrp="1"/>
          </p:cNvSpPr>
          <p:nvPr>
            <p:ph type="pic" sz="quarter" idx="14"/>
          </p:nvPr>
        </p:nvSpPr>
        <p:spPr>
          <a:xfrm>
            <a:off x="395288" y="395287"/>
            <a:ext cx="5912285" cy="3240289"/>
          </a:xfrm>
        </p:spPr>
        <p:txBody>
          <a:bodyPr/>
          <a:lstStyle/>
          <a:p>
            <a:endParaRPr lang="en-US"/>
          </a:p>
        </p:txBody>
      </p:sp>
      <p:sp>
        <p:nvSpPr>
          <p:cNvPr id="16" name="Picture Placeholder 9" descr="Picture">
            <a:extLst>
              <a:ext uri="{FF2B5EF4-FFF2-40B4-BE49-F238E27FC236}">
                <a16:creationId xmlns:a16="http://schemas.microsoft.com/office/drawing/2014/main" id="{C1B93C8C-FE18-95DF-36A3-180E62F325F1}"/>
              </a:ext>
            </a:extLst>
          </p:cNvPr>
          <p:cNvSpPr>
            <a:spLocks noGrp="1"/>
          </p:cNvSpPr>
          <p:nvPr>
            <p:ph type="pic" sz="quarter" idx="16"/>
          </p:nvPr>
        </p:nvSpPr>
        <p:spPr>
          <a:xfrm>
            <a:off x="6307573" y="3635577"/>
            <a:ext cx="5899041" cy="3240288"/>
          </a:xfrm>
        </p:spPr>
        <p:txBody>
          <a:bodyPr/>
          <a:lstStyle/>
          <a:p>
            <a:endParaRPr lang="en-US"/>
          </a:p>
        </p:txBody>
      </p:sp>
      <p:sp>
        <p:nvSpPr>
          <p:cNvPr id="17" name="Picture Placeholder 9" descr="Picture">
            <a:extLst>
              <a:ext uri="{FF2B5EF4-FFF2-40B4-BE49-F238E27FC236}">
                <a16:creationId xmlns:a16="http://schemas.microsoft.com/office/drawing/2014/main" id="{E9B5BEA6-5DD1-6DB4-3256-87DEAC6A0060}"/>
              </a:ext>
            </a:extLst>
          </p:cNvPr>
          <p:cNvSpPr>
            <a:spLocks noGrp="1"/>
          </p:cNvSpPr>
          <p:nvPr>
            <p:ph type="pic" sz="quarter" idx="17"/>
          </p:nvPr>
        </p:nvSpPr>
        <p:spPr>
          <a:xfrm>
            <a:off x="395288" y="3635577"/>
            <a:ext cx="5912285" cy="3240288"/>
          </a:xfrm>
        </p:spPr>
        <p:txBody>
          <a:bodyPr/>
          <a:lstStyle/>
          <a:p>
            <a:endParaRPr lang="en-US"/>
          </a:p>
        </p:txBody>
      </p:sp>
    </p:spTree>
    <p:extLst>
      <p:ext uri="{BB962C8B-B14F-4D97-AF65-F5344CB8AC3E}">
        <p14:creationId xmlns:p14="http://schemas.microsoft.com/office/powerpoint/2010/main" val="2575517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4) | Text">
    <p:spTree>
      <p:nvGrpSpPr>
        <p:cNvPr id="1" name=""/>
        <p:cNvGrpSpPr/>
        <p:nvPr/>
      </p:nvGrpSpPr>
      <p:grpSpPr>
        <a:xfrm>
          <a:off x="0" y="0"/>
          <a:ext cx="0" cy="0"/>
          <a:chOff x="0" y="0"/>
          <a:chExt cx="0" cy="0"/>
        </a:xfrm>
      </p:grpSpPr>
      <p:sp>
        <p:nvSpPr>
          <p:cNvPr id="2" name="Picture Placeholder 9" descr="Picture">
            <a:extLst>
              <a:ext uri="{FF2B5EF4-FFF2-40B4-BE49-F238E27FC236}">
                <a16:creationId xmlns:a16="http://schemas.microsoft.com/office/drawing/2014/main" id="{AE4BC21A-2F3A-738F-CABF-CFE15D41A8FC}"/>
              </a:ext>
            </a:extLst>
          </p:cNvPr>
          <p:cNvSpPr>
            <a:spLocks noGrp="1"/>
          </p:cNvSpPr>
          <p:nvPr>
            <p:ph type="pic" sz="quarter" idx="15"/>
          </p:nvPr>
        </p:nvSpPr>
        <p:spPr>
          <a:xfrm>
            <a:off x="6307573" y="395287"/>
            <a:ext cx="5899041" cy="3240289"/>
          </a:xfrm>
        </p:spPr>
        <p:txBody>
          <a:bodyPr/>
          <a:lstStyle/>
          <a:p>
            <a:endParaRPr lang="en-US"/>
          </a:p>
        </p:txBody>
      </p:sp>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95287"/>
            <a:ext cx="5912285" cy="3240289"/>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9" name="Picture Placeholder 9" descr="Picture">
            <a:extLst>
              <a:ext uri="{FF2B5EF4-FFF2-40B4-BE49-F238E27FC236}">
                <a16:creationId xmlns:a16="http://schemas.microsoft.com/office/drawing/2014/main" id="{E921A6EE-CE2B-275F-8618-494F4673398F}"/>
              </a:ext>
            </a:extLst>
          </p:cNvPr>
          <p:cNvSpPr>
            <a:spLocks noGrp="1"/>
          </p:cNvSpPr>
          <p:nvPr>
            <p:ph type="pic" sz="quarter" idx="16"/>
          </p:nvPr>
        </p:nvSpPr>
        <p:spPr>
          <a:xfrm>
            <a:off x="6307573" y="3635577"/>
            <a:ext cx="5899041" cy="3240288"/>
          </a:xfrm>
        </p:spPr>
        <p:txBody>
          <a:bodyPr/>
          <a:lstStyle/>
          <a:p>
            <a:endParaRPr lang="en-US"/>
          </a:p>
        </p:txBody>
      </p:sp>
      <p:sp>
        <p:nvSpPr>
          <p:cNvPr id="12" name="Picture Placeholder 9" descr="Picture">
            <a:extLst>
              <a:ext uri="{FF2B5EF4-FFF2-40B4-BE49-F238E27FC236}">
                <a16:creationId xmlns:a16="http://schemas.microsoft.com/office/drawing/2014/main" id="{80C13D81-A0BC-F3A4-CB56-62F6BF5632EB}"/>
              </a:ext>
            </a:extLst>
          </p:cNvPr>
          <p:cNvSpPr>
            <a:spLocks noGrp="1"/>
          </p:cNvSpPr>
          <p:nvPr>
            <p:ph type="pic" sz="quarter" idx="17"/>
          </p:nvPr>
        </p:nvSpPr>
        <p:spPr>
          <a:xfrm>
            <a:off x="395288" y="3635577"/>
            <a:ext cx="5912285" cy="3240288"/>
          </a:xfrm>
        </p:spPr>
        <p:txBody>
          <a:bodyPr/>
          <a:lstStyle/>
          <a:p>
            <a:endParaRPr lang="en-US"/>
          </a:p>
        </p:txBody>
      </p:sp>
      <p:sp>
        <p:nvSpPr>
          <p:cNvPr id="4" name="Content Placeholder 2">
            <a:extLst>
              <a:ext uri="{FF2B5EF4-FFF2-40B4-BE49-F238E27FC236}">
                <a16:creationId xmlns:a16="http://schemas.microsoft.com/office/drawing/2014/main" id="{49E7D804-CE14-71E2-D040-0E6B9272DB1D}"/>
              </a:ext>
            </a:extLst>
          </p:cNvPr>
          <p:cNvSpPr>
            <a:spLocks noGrp="1"/>
          </p:cNvSpPr>
          <p:nvPr>
            <p:ph idx="13" hasCustomPrompt="1"/>
          </p:nvPr>
        </p:nvSpPr>
        <p:spPr>
          <a:xfrm>
            <a:off x="4498584" y="2722570"/>
            <a:ext cx="3432129" cy="1776608"/>
          </a:xfrm>
          <a:solidFill>
            <a:schemeClr val="bg1"/>
          </a:solidFill>
        </p:spPr>
        <p:txBody>
          <a:bodyPr lIns="360000" tIns="360000" rIns="360000" bIns="360000">
            <a:normAutofit/>
          </a:bodyPr>
          <a:lstStyle>
            <a:lvl1pPr marL="0" indent="0">
              <a:lnSpc>
                <a:spcPct val="100000"/>
              </a:lnSpc>
              <a:buNone/>
              <a:defRPr sz="3000" b="1" i="0">
                <a:solidFill>
                  <a:srgbClr val="4365E2"/>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Text…</a:t>
            </a:r>
          </a:p>
        </p:txBody>
      </p:sp>
    </p:spTree>
    <p:extLst>
      <p:ext uri="{BB962C8B-B14F-4D97-AF65-F5344CB8AC3E}">
        <p14:creationId xmlns:p14="http://schemas.microsoft.com/office/powerpoint/2010/main" val="3580554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2268000"/>
            <a:ext cx="11808000" cy="4596488"/>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4" name="Title 1">
            <a:extLst>
              <a:ext uri="{FF2B5EF4-FFF2-40B4-BE49-F238E27FC236}">
                <a16:creationId xmlns:a16="http://schemas.microsoft.com/office/drawing/2014/main" id="{B0DA0AFF-57F6-5F3F-4FC9-1420A0E74C0A}"/>
              </a:ext>
            </a:extLst>
          </p:cNvPr>
          <p:cNvSpPr>
            <a:spLocks noGrp="1"/>
          </p:cNvSpPr>
          <p:nvPr>
            <p:ph type="title"/>
          </p:nvPr>
        </p:nvSpPr>
        <p:spPr>
          <a:xfrm>
            <a:off x="838200" y="778321"/>
            <a:ext cx="6992928" cy="669817"/>
          </a:xfrm>
        </p:spPr>
        <p:txBody>
          <a:bodyPr/>
          <a:lstStyle/>
          <a:p>
            <a:r>
              <a:rPr lang="en-GB"/>
              <a:t>Click to edit Master title style</a:t>
            </a:r>
            <a:endParaRPr lang="en-US"/>
          </a:p>
        </p:txBody>
      </p:sp>
    </p:spTree>
    <p:extLst>
      <p:ext uri="{BB962C8B-B14F-4D97-AF65-F5344CB8AC3E}">
        <p14:creationId xmlns:p14="http://schemas.microsoft.com/office/powerpoint/2010/main" val="4391516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Image (2)">
    <p:spTree>
      <p:nvGrpSpPr>
        <p:cNvPr id="1" name=""/>
        <p:cNvGrpSpPr/>
        <p:nvPr/>
      </p:nvGrpSpPr>
      <p:grpSpPr>
        <a:xfrm>
          <a:off x="0" y="0"/>
          <a:ext cx="0" cy="0"/>
          <a:chOff x="0" y="0"/>
          <a:chExt cx="0" cy="0"/>
        </a:xfrm>
      </p:grpSpPr>
      <p:sp>
        <p:nvSpPr>
          <p:cNvPr id="2" name="Picture Placeholder 9" descr="Picture">
            <a:extLst>
              <a:ext uri="{FF2B5EF4-FFF2-40B4-BE49-F238E27FC236}">
                <a16:creationId xmlns:a16="http://schemas.microsoft.com/office/drawing/2014/main" id="{AE4BC21A-2F3A-738F-CABF-CFE15D41A8FC}"/>
              </a:ext>
            </a:extLst>
          </p:cNvPr>
          <p:cNvSpPr>
            <a:spLocks noGrp="1"/>
          </p:cNvSpPr>
          <p:nvPr>
            <p:ph type="pic" sz="quarter" idx="15"/>
          </p:nvPr>
        </p:nvSpPr>
        <p:spPr>
          <a:xfrm>
            <a:off x="6307573" y="2268000"/>
            <a:ext cx="5911567" cy="4596488"/>
          </a:xfrm>
        </p:spPr>
        <p:txBody>
          <a:bodyPr/>
          <a:lstStyle/>
          <a:p>
            <a:endParaRPr lang="en-US"/>
          </a:p>
        </p:txBody>
      </p:sp>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2268000"/>
            <a:ext cx="5911567" cy="4596488"/>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4" name="Title 1">
            <a:extLst>
              <a:ext uri="{FF2B5EF4-FFF2-40B4-BE49-F238E27FC236}">
                <a16:creationId xmlns:a16="http://schemas.microsoft.com/office/drawing/2014/main" id="{B0DA0AFF-57F6-5F3F-4FC9-1420A0E74C0A}"/>
              </a:ext>
            </a:extLst>
          </p:cNvPr>
          <p:cNvSpPr>
            <a:spLocks noGrp="1"/>
          </p:cNvSpPr>
          <p:nvPr>
            <p:ph type="title"/>
          </p:nvPr>
        </p:nvSpPr>
        <p:spPr>
          <a:xfrm>
            <a:off x="838200" y="778321"/>
            <a:ext cx="6992928" cy="669817"/>
          </a:xfrm>
        </p:spPr>
        <p:txBody>
          <a:bodyPr/>
          <a:lstStyle/>
          <a:p>
            <a:r>
              <a:rPr lang="en-GB"/>
              <a:t>Click to edit Master title style</a:t>
            </a:r>
            <a:endParaRPr lang="en-US"/>
          </a:p>
        </p:txBody>
      </p:sp>
    </p:spTree>
    <p:extLst>
      <p:ext uri="{BB962C8B-B14F-4D97-AF65-F5344CB8AC3E}">
        <p14:creationId xmlns:p14="http://schemas.microsoft.com/office/powerpoint/2010/main" val="183383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GB"/>
              <a:t>Click to edit Master title style</a:t>
            </a:r>
            <a:endParaRPr lang="en-US"/>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GB"/>
              <a:t>Click icon to add picture</a:t>
            </a:r>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GB"/>
              <a:t>Click icon to add picture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GB"/>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18" name="Picture 17" descr="A close up of a sign&#10;&#10;Description automatically generated">
            <a:extLst>
              <a:ext uri="{FF2B5EF4-FFF2-40B4-BE49-F238E27FC236}">
                <a16:creationId xmlns:a16="http://schemas.microsoft.com/office/drawing/2014/main" id="{C08E8CB5-8EDD-EE4C-ACFC-31412650B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93" r="-22531"/>
          <a:stretch/>
        </p:blipFill>
        <p:spPr>
          <a:xfrm>
            <a:off x="3240000" y="2196905"/>
            <a:ext cx="4103493" cy="1044526"/>
          </a:xfrm>
          <a:prstGeom prst="rect">
            <a:avLst/>
          </a:prstGeom>
        </p:spPr>
      </p:pic>
    </p:spTree>
    <p:extLst>
      <p:ext uri="{BB962C8B-B14F-4D97-AF65-F5344CB8AC3E}">
        <p14:creationId xmlns:p14="http://schemas.microsoft.com/office/powerpoint/2010/main" val="360206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Image (3)">
    <p:spTree>
      <p:nvGrpSpPr>
        <p:cNvPr id="1" name=""/>
        <p:cNvGrpSpPr/>
        <p:nvPr/>
      </p:nvGrpSpPr>
      <p:grpSpPr>
        <a:xfrm>
          <a:off x="0" y="0"/>
          <a:ext cx="0" cy="0"/>
          <a:chOff x="0" y="0"/>
          <a:chExt cx="0" cy="0"/>
        </a:xfrm>
      </p:grpSpPr>
      <p:sp>
        <p:nvSpPr>
          <p:cNvPr id="10" name="Picture Placeholder 9" descr="Picture&#10;">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2268000"/>
            <a:ext cx="3934800" cy="4596488"/>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18" name="Picture Placeholder 9" descr="Picture&#10;">
            <a:extLst>
              <a:ext uri="{FF2B5EF4-FFF2-40B4-BE49-F238E27FC236}">
                <a16:creationId xmlns:a16="http://schemas.microsoft.com/office/drawing/2014/main" id="{C5606A1C-E006-C383-98F3-CC1596D7E537}"/>
              </a:ext>
            </a:extLst>
          </p:cNvPr>
          <p:cNvSpPr>
            <a:spLocks noGrp="1"/>
          </p:cNvSpPr>
          <p:nvPr>
            <p:ph type="pic" sz="quarter" idx="15"/>
          </p:nvPr>
        </p:nvSpPr>
        <p:spPr>
          <a:xfrm>
            <a:off x="4328461" y="2268000"/>
            <a:ext cx="3934800" cy="4596488"/>
          </a:xfrm>
        </p:spPr>
        <p:txBody>
          <a:bodyPr/>
          <a:lstStyle/>
          <a:p>
            <a:endParaRPr lang="en-US"/>
          </a:p>
        </p:txBody>
      </p:sp>
      <p:sp>
        <p:nvSpPr>
          <p:cNvPr id="19" name="Picture Placeholder 9" descr="Picture&#10;">
            <a:extLst>
              <a:ext uri="{FF2B5EF4-FFF2-40B4-BE49-F238E27FC236}">
                <a16:creationId xmlns:a16="http://schemas.microsoft.com/office/drawing/2014/main" id="{76EF6DBD-E2C2-F4FF-CD12-7E1CE3CD0352}"/>
              </a:ext>
            </a:extLst>
          </p:cNvPr>
          <p:cNvSpPr>
            <a:spLocks noGrp="1"/>
          </p:cNvSpPr>
          <p:nvPr>
            <p:ph type="pic" sz="quarter" idx="16"/>
          </p:nvPr>
        </p:nvSpPr>
        <p:spPr>
          <a:xfrm>
            <a:off x="8261634" y="2268000"/>
            <a:ext cx="3934800" cy="4596488"/>
          </a:xfrm>
        </p:spPr>
        <p:txBody>
          <a:bodyPr/>
          <a:lstStyle/>
          <a:p>
            <a:endParaRPr lang="en-US"/>
          </a:p>
        </p:txBody>
      </p:sp>
      <p:sp>
        <p:nvSpPr>
          <p:cNvPr id="2" name="Title 1">
            <a:extLst>
              <a:ext uri="{FF2B5EF4-FFF2-40B4-BE49-F238E27FC236}">
                <a16:creationId xmlns:a16="http://schemas.microsoft.com/office/drawing/2014/main" id="{CF531030-35E9-C088-7188-CB5A81975402}"/>
              </a:ext>
            </a:extLst>
          </p:cNvPr>
          <p:cNvSpPr>
            <a:spLocks noGrp="1"/>
          </p:cNvSpPr>
          <p:nvPr>
            <p:ph type="title"/>
          </p:nvPr>
        </p:nvSpPr>
        <p:spPr>
          <a:xfrm>
            <a:off x="838200" y="778321"/>
            <a:ext cx="6992928" cy="669817"/>
          </a:xfrm>
        </p:spPr>
        <p:txBody>
          <a:bodyPr/>
          <a:lstStyle/>
          <a:p>
            <a:r>
              <a:rPr lang="en-GB"/>
              <a:t>Click to edit Master title style</a:t>
            </a:r>
            <a:endParaRPr lang="en-US"/>
          </a:p>
        </p:txBody>
      </p:sp>
    </p:spTree>
    <p:extLst>
      <p:ext uri="{BB962C8B-B14F-4D97-AF65-F5344CB8AC3E}">
        <p14:creationId xmlns:p14="http://schemas.microsoft.com/office/powerpoint/2010/main" val="16229862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descr="Video">
            <a:extLst>
              <a:ext uri="{FF2B5EF4-FFF2-40B4-BE49-F238E27FC236}">
                <a16:creationId xmlns:a16="http://schemas.microsoft.com/office/drawing/2014/main" id="{5373656D-8A36-A444-6592-3D6B13A650D3}"/>
              </a:ext>
            </a:extLst>
          </p:cNvPr>
          <p:cNvSpPr>
            <a:spLocks noGrp="1"/>
          </p:cNvSpPr>
          <p:nvPr>
            <p:ph type="media" sz="quarter" idx="10"/>
          </p:nvPr>
        </p:nvSpPr>
        <p:spPr>
          <a:xfrm>
            <a:off x="699" y="0"/>
            <a:ext cx="12191301" cy="6865938"/>
          </a:xfrm>
        </p:spPr>
        <p:txBody>
          <a:bodyPr/>
          <a:lstStyle/>
          <a:p>
            <a:endParaRPr lang="en-US"/>
          </a:p>
        </p:txBody>
      </p:sp>
    </p:spTree>
    <p:extLst>
      <p:ext uri="{BB962C8B-B14F-4D97-AF65-F5344CB8AC3E}">
        <p14:creationId xmlns:p14="http://schemas.microsoft.com/office/powerpoint/2010/main" val="442578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95288"/>
            <a:ext cx="7745412" cy="6469200"/>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8448805" y="1501330"/>
            <a:ext cx="3469710" cy="4351338"/>
          </a:xfrm>
        </p:spPr>
        <p:txBody>
          <a:bodyPr>
            <a:normAutofit/>
          </a:bodyPr>
          <a:lstStyle>
            <a:lvl1pPr marL="0" indent="0">
              <a:buNone/>
              <a:defRPr sz="3000" b="1" i="0">
                <a:solidFill>
                  <a:srgbClr val="4365E2"/>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a:t>
            </a:r>
          </a:p>
        </p:txBody>
      </p:sp>
      <p:sp>
        <p:nvSpPr>
          <p:cNvPr id="12" name="Text Placeholder 30">
            <a:extLst>
              <a:ext uri="{FF2B5EF4-FFF2-40B4-BE49-F238E27FC236}">
                <a16:creationId xmlns:a16="http://schemas.microsoft.com/office/drawing/2014/main" id="{1FB9ADA7-3907-00CF-3DE6-118C67D540B0}"/>
              </a:ext>
            </a:extLst>
          </p:cNvPr>
          <p:cNvSpPr>
            <a:spLocks noGrp="1"/>
          </p:cNvSpPr>
          <p:nvPr>
            <p:ph type="body" sz="quarter" idx="12" hasCustomPrompt="1"/>
          </p:nvPr>
        </p:nvSpPr>
        <p:spPr>
          <a:xfrm>
            <a:off x="8448804" y="6124048"/>
            <a:ext cx="3469709" cy="568836"/>
          </a:xfrm>
        </p:spPr>
        <p:txBody>
          <a:bodyPr>
            <a:normAutofit/>
          </a:bodyPr>
          <a:lstStyle>
            <a:lvl1pPr marL="0" indent="0">
              <a:buNone/>
              <a:defRPr sz="1600" b="0" i="0">
                <a:solidFill>
                  <a:srgbClr val="3B3B3B"/>
                </a:solidFill>
                <a:latin typeface="Baxter Sans Pro Alt" pitchFamily="2" charset="77"/>
              </a:defRPr>
            </a:lvl1pPr>
          </a:lstStyle>
          <a:p>
            <a:pPr lvl="0"/>
            <a:r>
              <a:rPr lang="en-US"/>
              <a:t>Attribution</a:t>
            </a:r>
          </a:p>
        </p:txBody>
      </p:sp>
    </p:spTree>
    <p:extLst>
      <p:ext uri="{BB962C8B-B14F-4D97-AF65-F5344CB8AC3E}">
        <p14:creationId xmlns:p14="http://schemas.microsoft.com/office/powerpoint/2010/main" val="3948756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10" name="Picture Placeholder 9" descr="Picture">
            <a:extLst>
              <a:ext uri="{FF2B5EF4-FFF2-40B4-BE49-F238E27FC236}">
                <a16:creationId xmlns:a16="http://schemas.microsoft.com/office/drawing/2014/main" id="{3FDB82F2-98D6-F0D8-2A7A-3524D3A57100}"/>
              </a:ext>
            </a:extLst>
          </p:cNvPr>
          <p:cNvSpPr>
            <a:spLocks noGrp="1"/>
          </p:cNvSpPr>
          <p:nvPr>
            <p:ph type="pic" sz="quarter" idx="14"/>
          </p:nvPr>
        </p:nvSpPr>
        <p:spPr>
          <a:xfrm>
            <a:off x="4446588" y="395288"/>
            <a:ext cx="7745412" cy="6469200"/>
          </a:xfr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691365" y="1501330"/>
            <a:ext cx="3469710" cy="4351338"/>
          </a:xfrm>
        </p:spPr>
        <p:txBody>
          <a:bodyPr>
            <a:normAutofit/>
          </a:bodyPr>
          <a:lstStyle>
            <a:lvl1pPr marL="0" indent="0">
              <a:buNone/>
              <a:defRPr sz="3000" b="1" i="0">
                <a:solidFill>
                  <a:srgbClr val="4365E2"/>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a:t>
            </a:r>
          </a:p>
        </p:txBody>
      </p:sp>
      <p:sp>
        <p:nvSpPr>
          <p:cNvPr id="12" name="Text Placeholder 30">
            <a:extLst>
              <a:ext uri="{FF2B5EF4-FFF2-40B4-BE49-F238E27FC236}">
                <a16:creationId xmlns:a16="http://schemas.microsoft.com/office/drawing/2014/main" id="{1FB9ADA7-3907-00CF-3DE6-118C67D540B0}"/>
              </a:ext>
            </a:extLst>
          </p:cNvPr>
          <p:cNvSpPr>
            <a:spLocks noGrp="1"/>
          </p:cNvSpPr>
          <p:nvPr>
            <p:ph type="body" sz="quarter" idx="12" hasCustomPrompt="1"/>
          </p:nvPr>
        </p:nvSpPr>
        <p:spPr>
          <a:xfrm>
            <a:off x="691364" y="6124048"/>
            <a:ext cx="3469709" cy="568836"/>
          </a:xfrm>
        </p:spPr>
        <p:txBody>
          <a:bodyPr>
            <a:normAutofit/>
          </a:bodyPr>
          <a:lstStyle>
            <a:lvl1pPr marL="0" indent="0">
              <a:buNone/>
              <a:defRPr sz="1600" b="0" i="0">
                <a:solidFill>
                  <a:srgbClr val="3B3B3B"/>
                </a:solidFill>
                <a:latin typeface="Baxter Sans Pro Alt" pitchFamily="2" charset="77"/>
              </a:defRPr>
            </a:lvl1pPr>
          </a:lstStyle>
          <a:p>
            <a:pPr lvl="0"/>
            <a:r>
              <a:rPr lang="en-US"/>
              <a:t>Attribution</a:t>
            </a:r>
          </a:p>
        </p:txBody>
      </p:sp>
    </p:spTree>
    <p:extLst>
      <p:ext uri="{BB962C8B-B14F-4D97-AF65-F5344CB8AC3E}">
        <p14:creationId xmlns:p14="http://schemas.microsoft.com/office/powerpoint/2010/main" val="41502803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Full Width) | Quote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76499"/>
            <a:ext cx="11817589" cy="6506553"/>
          </a:xfrm>
          <a:custGeom>
            <a:avLst/>
            <a:gdLst>
              <a:gd name="connsiteX0" fmla="*/ 0 w 11796712"/>
              <a:gd name="connsiteY0" fmla="*/ 0 h 6469200"/>
              <a:gd name="connsiteX1" fmla="*/ 11796712 w 11796712"/>
              <a:gd name="connsiteY1" fmla="*/ 0 h 6469200"/>
              <a:gd name="connsiteX2" fmla="*/ 11796712 w 11796712"/>
              <a:gd name="connsiteY2" fmla="*/ 6469200 h 6469200"/>
              <a:gd name="connsiteX3" fmla="*/ 0 w 11796712"/>
              <a:gd name="connsiteY3" fmla="*/ 6469200 h 6469200"/>
              <a:gd name="connsiteX4" fmla="*/ 0 w 11796712"/>
              <a:gd name="connsiteY4" fmla="*/ 0 h 6469200"/>
              <a:gd name="connsiteX0" fmla="*/ 0 w 11796712"/>
              <a:gd name="connsiteY0" fmla="*/ 0 h 6469200"/>
              <a:gd name="connsiteX1" fmla="*/ 11796712 w 11796712"/>
              <a:gd name="connsiteY1" fmla="*/ 0 h 6469200"/>
              <a:gd name="connsiteX2" fmla="*/ 4606772 w 11796712"/>
              <a:gd name="connsiteY2" fmla="*/ 4358564 h 6469200"/>
              <a:gd name="connsiteX3" fmla="*/ 0 w 11796712"/>
              <a:gd name="connsiteY3" fmla="*/ 6469200 h 6469200"/>
              <a:gd name="connsiteX4" fmla="*/ 0 w 11796712"/>
              <a:gd name="connsiteY4" fmla="*/ 0 h 6469200"/>
              <a:gd name="connsiteX0" fmla="*/ 0 w 11796712"/>
              <a:gd name="connsiteY0" fmla="*/ 0 h 6469200"/>
              <a:gd name="connsiteX1" fmla="*/ 11796712 w 11796712"/>
              <a:gd name="connsiteY1" fmla="*/ 0 h 6469200"/>
              <a:gd name="connsiteX2" fmla="*/ 3686109 w 11796712"/>
              <a:gd name="connsiteY2" fmla="*/ 4214515 h 6469200"/>
              <a:gd name="connsiteX3" fmla="*/ 0 w 11796712"/>
              <a:gd name="connsiteY3" fmla="*/ 6469200 h 6469200"/>
              <a:gd name="connsiteX4" fmla="*/ 0 w 11796712"/>
              <a:gd name="connsiteY4" fmla="*/ 0 h 6469200"/>
              <a:gd name="connsiteX0" fmla="*/ 0 w 11796712"/>
              <a:gd name="connsiteY0" fmla="*/ 0 h 6469200"/>
              <a:gd name="connsiteX1" fmla="*/ 11796712 w 11796712"/>
              <a:gd name="connsiteY1" fmla="*/ 0 h 6469200"/>
              <a:gd name="connsiteX2" fmla="*/ 3686109 w 11796712"/>
              <a:gd name="connsiteY2" fmla="*/ 4214515 h 6469200"/>
              <a:gd name="connsiteX3" fmla="*/ 3400098 w 11796712"/>
              <a:gd name="connsiteY3" fmla="*/ 6437660 h 6469200"/>
              <a:gd name="connsiteX4" fmla="*/ 0 w 11796712"/>
              <a:gd name="connsiteY4" fmla="*/ 6469200 h 6469200"/>
              <a:gd name="connsiteX5" fmla="*/ 0 w 11796712"/>
              <a:gd name="connsiteY5" fmla="*/ 0 h 6469200"/>
              <a:gd name="connsiteX0" fmla="*/ 0 w 11796712"/>
              <a:gd name="connsiteY0" fmla="*/ 0 h 6469200"/>
              <a:gd name="connsiteX1" fmla="*/ 11796712 w 11796712"/>
              <a:gd name="connsiteY1" fmla="*/ 0 h 6469200"/>
              <a:gd name="connsiteX2" fmla="*/ 3686109 w 11796712"/>
              <a:gd name="connsiteY2" fmla="*/ 4214515 h 6469200"/>
              <a:gd name="connsiteX3" fmla="*/ 3400098 w 11796712"/>
              <a:gd name="connsiteY3" fmla="*/ 6437660 h 6469200"/>
              <a:gd name="connsiteX4" fmla="*/ 0 w 11796712"/>
              <a:gd name="connsiteY4" fmla="*/ 6469200 h 6469200"/>
              <a:gd name="connsiteX5" fmla="*/ 0 w 11796712"/>
              <a:gd name="connsiteY5" fmla="*/ 0 h 6469200"/>
              <a:gd name="connsiteX0" fmla="*/ 0 w 11796712"/>
              <a:gd name="connsiteY0" fmla="*/ 0 h 6481501"/>
              <a:gd name="connsiteX1" fmla="*/ 11796712 w 11796712"/>
              <a:gd name="connsiteY1" fmla="*/ 0 h 6481501"/>
              <a:gd name="connsiteX2" fmla="*/ 3686109 w 11796712"/>
              <a:gd name="connsiteY2" fmla="*/ 4214515 h 6481501"/>
              <a:gd name="connsiteX3" fmla="*/ 3663145 w 11796712"/>
              <a:gd name="connsiteY3" fmla="*/ 6481501 h 6481501"/>
              <a:gd name="connsiteX4" fmla="*/ 0 w 11796712"/>
              <a:gd name="connsiteY4" fmla="*/ 6469200 h 6481501"/>
              <a:gd name="connsiteX5" fmla="*/ 0 w 11796712"/>
              <a:gd name="connsiteY5" fmla="*/ 0 h 6481501"/>
              <a:gd name="connsiteX0" fmla="*/ 0 w 11796712"/>
              <a:gd name="connsiteY0" fmla="*/ 0 h 6481501"/>
              <a:gd name="connsiteX1" fmla="*/ 11796712 w 11796712"/>
              <a:gd name="connsiteY1" fmla="*/ 0 h 6481501"/>
              <a:gd name="connsiteX2" fmla="*/ 3667320 w 11796712"/>
              <a:gd name="connsiteY2" fmla="*/ 4201989 h 6481501"/>
              <a:gd name="connsiteX3" fmla="*/ 3663145 w 11796712"/>
              <a:gd name="connsiteY3" fmla="*/ 6481501 h 6481501"/>
              <a:gd name="connsiteX4" fmla="*/ 0 w 11796712"/>
              <a:gd name="connsiteY4" fmla="*/ 6469200 h 6481501"/>
              <a:gd name="connsiteX5" fmla="*/ 0 w 11796712"/>
              <a:gd name="connsiteY5" fmla="*/ 0 h 6481501"/>
              <a:gd name="connsiteX0" fmla="*/ 0 w 11796712"/>
              <a:gd name="connsiteY0" fmla="*/ 0 h 6481501"/>
              <a:gd name="connsiteX1" fmla="*/ 11796712 w 11796712"/>
              <a:gd name="connsiteY1" fmla="*/ 0 h 6481501"/>
              <a:gd name="connsiteX2" fmla="*/ 3667320 w 11796712"/>
              <a:gd name="connsiteY2" fmla="*/ 4201989 h 6481501"/>
              <a:gd name="connsiteX3" fmla="*/ 3663145 w 11796712"/>
              <a:gd name="connsiteY3" fmla="*/ 6481501 h 6481501"/>
              <a:gd name="connsiteX4" fmla="*/ 0 w 11796712"/>
              <a:gd name="connsiteY4" fmla="*/ 6469200 h 6481501"/>
              <a:gd name="connsiteX5" fmla="*/ 0 w 11796712"/>
              <a:gd name="connsiteY5" fmla="*/ 0 h 6481501"/>
              <a:gd name="connsiteX0" fmla="*/ 0 w 11796712"/>
              <a:gd name="connsiteY0" fmla="*/ 0 h 6481501"/>
              <a:gd name="connsiteX1" fmla="*/ 11796712 w 11796712"/>
              <a:gd name="connsiteY1" fmla="*/ 0 h 6481501"/>
              <a:gd name="connsiteX2" fmla="*/ 3667320 w 11796712"/>
              <a:gd name="connsiteY2" fmla="*/ 4201989 h 6481501"/>
              <a:gd name="connsiteX3" fmla="*/ 3663145 w 11796712"/>
              <a:gd name="connsiteY3" fmla="*/ 6481501 h 6481501"/>
              <a:gd name="connsiteX4" fmla="*/ 0 w 11796712"/>
              <a:gd name="connsiteY4" fmla="*/ 6469200 h 6481501"/>
              <a:gd name="connsiteX5" fmla="*/ 0 w 11796712"/>
              <a:gd name="connsiteY5" fmla="*/ 0 h 6481501"/>
              <a:gd name="connsiteX0" fmla="*/ 0 w 11857170"/>
              <a:gd name="connsiteY0" fmla="*/ 0 h 6481501"/>
              <a:gd name="connsiteX1" fmla="*/ 11796712 w 11857170"/>
              <a:gd name="connsiteY1" fmla="*/ 0 h 6481501"/>
              <a:gd name="connsiteX2" fmla="*/ 11122394 w 11857170"/>
              <a:gd name="connsiteY2" fmla="*/ 4114082 h 6481501"/>
              <a:gd name="connsiteX3" fmla="*/ 3667320 w 11857170"/>
              <a:gd name="connsiteY3" fmla="*/ 4201989 h 6481501"/>
              <a:gd name="connsiteX4" fmla="*/ 3663145 w 11857170"/>
              <a:gd name="connsiteY4" fmla="*/ 6481501 h 6481501"/>
              <a:gd name="connsiteX5" fmla="*/ 0 w 11857170"/>
              <a:gd name="connsiteY5" fmla="*/ 6469200 h 6481501"/>
              <a:gd name="connsiteX6" fmla="*/ 0 w 11857170"/>
              <a:gd name="connsiteY6" fmla="*/ 0 h 6481501"/>
              <a:gd name="connsiteX0" fmla="*/ 0 w 11796712"/>
              <a:gd name="connsiteY0" fmla="*/ 0 h 6481501"/>
              <a:gd name="connsiteX1" fmla="*/ 11796712 w 11796712"/>
              <a:gd name="connsiteY1" fmla="*/ 0 h 6481501"/>
              <a:gd name="connsiteX2" fmla="*/ 11122394 w 11796712"/>
              <a:gd name="connsiteY2" fmla="*/ 4114082 h 6481501"/>
              <a:gd name="connsiteX3" fmla="*/ 3667320 w 11796712"/>
              <a:gd name="connsiteY3" fmla="*/ 4201989 h 6481501"/>
              <a:gd name="connsiteX4" fmla="*/ 3663145 w 11796712"/>
              <a:gd name="connsiteY4" fmla="*/ 6481501 h 6481501"/>
              <a:gd name="connsiteX5" fmla="*/ 0 w 11796712"/>
              <a:gd name="connsiteY5" fmla="*/ 6469200 h 6481501"/>
              <a:gd name="connsiteX6" fmla="*/ 0 w 11796712"/>
              <a:gd name="connsiteY6" fmla="*/ 0 h 6481501"/>
              <a:gd name="connsiteX0" fmla="*/ 0 w 11811326"/>
              <a:gd name="connsiteY0" fmla="*/ 0 h 6481501"/>
              <a:gd name="connsiteX1" fmla="*/ 11796712 w 11811326"/>
              <a:gd name="connsiteY1" fmla="*/ 0 h 6481501"/>
              <a:gd name="connsiteX2" fmla="*/ 11811326 w 11811326"/>
              <a:gd name="connsiteY2" fmla="*/ 4201764 h 6481501"/>
              <a:gd name="connsiteX3" fmla="*/ 3667320 w 11811326"/>
              <a:gd name="connsiteY3" fmla="*/ 4201989 h 6481501"/>
              <a:gd name="connsiteX4" fmla="*/ 3663145 w 11811326"/>
              <a:gd name="connsiteY4" fmla="*/ 6481501 h 6481501"/>
              <a:gd name="connsiteX5" fmla="*/ 0 w 11811326"/>
              <a:gd name="connsiteY5" fmla="*/ 6469200 h 6481501"/>
              <a:gd name="connsiteX6" fmla="*/ 0 w 11811326"/>
              <a:gd name="connsiteY6" fmla="*/ 0 h 6481501"/>
              <a:gd name="connsiteX0" fmla="*/ 0 w 11811326"/>
              <a:gd name="connsiteY0" fmla="*/ 0 h 6487764"/>
              <a:gd name="connsiteX1" fmla="*/ 11796712 w 11811326"/>
              <a:gd name="connsiteY1" fmla="*/ 0 h 6487764"/>
              <a:gd name="connsiteX2" fmla="*/ 11811326 w 11811326"/>
              <a:gd name="connsiteY2" fmla="*/ 4201764 h 6487764"/>
              <a:gd name="connsiteX3" fmla="*/ 3667320 w 11811326"/>
              <a:gd name="connsiteY3" fmla="*/ 4201989 h 6487764"/>
              <a:gd name="connsiteX4" fmla="*/ 3675671 w 11811326"/>
              <a:gd name="connsiteY4" fmla="*/ 6487764 h 6487764"/>
              <a:gd name="connsiteX5" fmla="*/ 0 w 11811326"/>
              <a:gd name="connsiteY5" fmla="*/ 6469200 h 6487764"/>
              <a:gd name="connsiteX6" fmla="*/ 0 w 11811326"/>
              <a:gd name="connsiteY6" fmla="*/ 0 h 6487764"/>
              <a:gd name="connsiteX0" fmla="*/ 0 w 11811326"/>
              <a:gd name="connsiteY0" fmla="*/ 0 h 6487764"/>
              <a:gd name="connsiteX1" fmla="*/ 11796712 w 11811326"/>
              <a:gd name="connsiteY1" fmla="*/ 0 h 6487764"/>
              <a:gd name="connsiteX2" fmla="*/ 11811326 w 11811326"/>
              <a:gd name="connsiteY2" fmla="*/ 4201764 h 6487764"/>
              <a:gd name="connsiteX3" fmla="*/ 3686109 w 11811326"/>
              <a:gd name="connsiteY3" fmla="*/ 4208252 h 6487764"/>
              <a:gd name="connsiteX4" fmla="*/ 3675671 w 11811326"/>
              <a:gd name="connsiteY4" fmla="*/ 6487764 h 6487764"/>
              <a:gd name="connsiteX5" fmla="*/ 0 w 11811326"/>
              <a:gd name="connsiteY5" fmla="*/ 6469200 h 6487764"/>
              <a:gd name="connsiteX6" fmla="*/ 0 w 11811326"/>
              <a:gd name="connsiteY6" fmla="*/ 0 h 6487764"/>
              <a:gd name="connsiteX0" fmla="*/ 0 w 11811326"/>
              <a:gd name="connsiteY0" fmla="*/ 0 h 6487764"/>
              <a:gd name="connsiteX1" fmla="*/ 11796712 w 11811326"/>
              <a:gd name="connsiteY1" fmla="*/ 0 h 6487764"/>
              <a:gd name="connsiteX2" fmla="*/ 11811326 w 11811326"/>
              <a:gd name="connsiteY2" fmla="*/ 4220553 h 6487764"/>
              <a:gd name="connsiteX3" fmla="*/ 3686109 w 11811326"/>
              <a:gd name="connsiteY3" fmla="*/ 4208252 h 6487764"/>
              <a:gd name="connsiteX4" fmla="*/ 3675671 w 11811326"/>
              <a:gd name="connsiteY4" fmla="*/ 6487764 h 6487764"/>
              <a:gd name="connsiteX5" fmla="*/ 0 w 11811326"/>
              <a:gd name="connsiteY5" fmla="*/ 6469200 h 6487764"/>
              <a:gd name="connsiteX6" fmla="*/ 0 w 11811326"/>
              <a:gd name="connsiteY6" fmla="*/ 0 h 6487764"/>
              <a:gd name="connsiteX0" fmla="*/ 0 w 11798800"/>
              <a:gd name="connsiteY0" fmla="*/ 0 h 6487764"/>
              <a:gd name="connsiteX1" fmla="*/ 11796712 w 11798800"/>
              <a:gd name="connsiteY1" fmla="*/ 0 h 6487764"/>
              <a:gd name="connsiteX2" fmla="*/ 11798800 w 11798800"/>
              <a:gd name="connsiteY2" fmla="*/ 4214290 h 6487764"/>
              <a:gd name="connsiteX3" fmla="*/ 3686109 w 11798800"/>
              <a:gd name="connsiteY3" fmla="*/ 4208252 h 6487764"/>
              <a:gd name="connsiteX4" fmla="*/ 3675671 w 11798800"/>
              <a:gd name="connsiteY4" fmla="*/ 6487764 h 6487764"/>
              <a:gd name="connsiteX5" fmla="*/ 0 w 11798800"/>
              <a:gd name="connsiteY5" fmla="*/ 6469200 h 6487764"/>
              <a:gd name="connsiteX6" fmla="*/ 0 w 11798800"/>
              <a:gd name="connsiteY6" fmla="*/ 0 h 6487764"/>
              <a:gd name="connsiteX0" fmla="*/ 0 w 11816102"/>
              <a:gd name="connsiteY0" fmla="*/ 18789 h 6506553"/>
              <a:gd name="connsiteX1" fmla="*/ 11815501 w 11816102"/>
              <a:gd name="connsiteY1" fmla="*/ 0 h 6506553"/>
              <a:gd name="connsiteX2" fmla="*/ 11798800 w 11816102"/>
              <a:gd name="connsiteY2" fmla="*/ 4233079 h 6506553"/>
              <a:gd name="connsiteX3" fmla="*/ 3686109 w 11816102"/>
              <a:gd name="connsiteY3" fmla="*/ 4227041 h 6506553"/>
              <a:gd name="connsiteX4" fmla="*/ 3675671 w 11816102"/>
              <a:gd name="connsiteY4" fmla="*/ 6506553 h 6506553"/>
              <a:gd name="connsiteX5" fmla="*/ 0 w 11816102"/>
              <a:gd name="connsiteY5" fmla="*/ 6487989 h 6506553"/>
              <a:gd name="connsiteX6" fmla="*/ 0 w 11816102"/>
              <a:gd name="connsiteY6" fmla="*/ 18789 h 6506553"/>
              <a:gd name="connsiteX0" fmla="*/ 0 w 11817589"/>
              <a:gd name="connsiteY0" fmla="*/ 18789 h 6506553"/>
              <a:gd name="connsiteX1" fmla="*/ 11815501 w 11817589"/>
              <a:gd name="connsiteY1" fmla="*/ 0 h 6506553"/>
              <a:gd name="connsiteX2" fmla="*/ 11817589 w 11817589"/>
              <a:gd name="connsiteY2" fmla="*/ 4239342 h 6506553"/>
              <a:gd name="connsiteX3" fmla="*/ 3686109 w 11817589"/>
              <a:gd name="connsiteY3" fmla="*/ 4227041 h 6506553"/>
              <a:gd name="connsiteX4" fmla="*/ 3675671 w 11817589"/>
              <a:gd name="connsiteY4" fmla="*/ 6506553 h 6506553"/>
              <a:gd name="connsiteX5" fmla="*/ 0 w 11817589"/>
              <a:gd name="connsiteY5" fmla="*/ 6487989 h 6506553"/>
              <a:gd name="connsiteX6" fmla="*/ 0 w 11817589"/>
              <a:gd name="connsiteY6" fmla="*/ 18789 h 650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7589" h="6506553">
                <a:moveTo>
                  <a:pt x="0" y="18789"/>
                </a:moveTo>
                <a:lnTo>
                  <a:pt x="11815501" y="0"/>
                </a:lnTo>
                <a:cubicBezTo>
                  <a:pt x="11820372" y="1400588"/>
                  <a:pt x="11812718" y="2838754"/>
                  <a:pt x="11817589" y="4239342"/>
                </a:cubicBezTo>
                <a:lnTo>
                  <a:pt x="3686109" y="4227041"/>
                </a:lnTo>
                <a:cubicBezTo>
                  <a:pt x="3684717" y="4986878"/>
                  <a:pt x="3677063" y="5746716"/>
                  <a:pt x="3675671" y="6506553"/>
                </a:cubicBezTo>
                <a:lnTo>
                  <a:pt x="0" y="6487989"/>
                </a:lnTo>
                <a:lnTo>
                  <a:pt x="0" y="18789"/>
                </a:lnTo>
                <a:close/>
              </a:path>
            </a:pathLst>
          </a:custGeo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6" name="Rectangle 5">
            <a:extLst>
              <a:ext uri="{FF2B5EF4-FFF2-40B4-BE49-F238E27FC236}">
                <a16:creationId xmlns:a16="http://schemas.microsoft.com/office/drawing/2014/main" id="{59AB6BE3-083A-98A0-1627-BA2192198427}"/>
              </a:ext>
            </a:extLst>
          </p:cNvPr>
          <p:cNvSpPr/>
          <p:nvPr userDrawn="1"/>
        </p:nvSpPr>
        <p:spPr>
          <a:xfrm>
            <a:off x="4064000" y="4589999"/>
            <a:ext cx="8144700" cy="2293053"/>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4340268" y="4878888"/>
            <a:ext cx="7578245" cy="1469170"/>
          </a:xfrm>
        </p:spPr>
        <p:txBody>
          <a:bodyPr>
            <a:normAutofit/>
          </a:bodyPr>
          <a:lstStyle>
            <a:lvl1pPr marL="0" indent="0">
              <a:buNone/>
              <a:defRPr sz="3000" b="1" i="0">
                <a:solidFill>
                  <a:schemeClr val="bg1"/>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a:t>
            </a:r>
          </a:p>
        </p:txBody>
      </p:sp>
      <p:sp>
        <p:nvSpPr>
          <p:cNvPr id="12" name="Text Placeholder 30">
            <a:extLst>
              <a:ext uri="{FF2B5EF4-FFF2-40B4-BE49-F238E27FC236}">
                <a16:creationId xmlns:a16="http://schemas.microsoft.com/office/drawing/2014/main" id="{1FB9ADA7-3907-00CF-3DE6-118C67D540B0}"/>
              </a:ext>
            </a:extLst>
          </p:cNvPr>
          <p:cNvSpPr>
            <a:spLocks noGrp="1"/>
          </p:cNvSpPr>
          <p:nvPr>
            <p:ph type="body" sz="quarter" idx="12" hasCustomPrompt="1"/>
          </p:nvPr>
        </p:nvSpPr>
        <p:spPr>
          <a:xfrm>
            <a:off x="4340268" y="6348058"/>
            <a:ext cx="7578245" cy="344826"/>
          </a:xfrm>
        </p:spPr>
        <p:txBody>
          <a:bodyPr>
            <a:normAutofit/>
          </a:bodyPr>
          <a:lstStyle>
            <a:lvl1pPr marL="0" indent="0">
              <a:buNone/>
              <a:defRPr sz="1600" b="0" i="0">
                <a:solidFill>
                  <a:schemeClr val="bg1"/>
                </a:solidFill>
                <a:latin typeface="Baxter Sans Pro Alt" pitchFamily="2" charset="77"/>
              </a:defRPr>
            </a:lvl1pPr>
          </a:lstStyle>
          <a:p>
            <a:pPr lvl="0"/>
            <a:r>
              <a:rPr lang="en-US"/>
              <a:t>Attribution</a:t>
            </a:r>
          </a:p>
        </p:txBody>
      </p:sp>
    </p:spTree>
    <p:extLst>
      <p:ext uri="{BB962C8B-B14F-4D97-AF65-F5344CB8AC3E}">
        <p14:creationId xmlns:p14="http://schemas.microsoft.com/office/powerpoint/2010/main" val="218241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Full Width) | Quot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FDB82F2-98D6-F0D8-2A7A-3524D3A57100}"/>
              </a:ext>
            </a:extLst>
          </p:cNvPr>
          <p:cNvSpPr>
            <a:spLocks noGrp="1"/>
          </p:cNvSpPr>
          <p:nvPr>
            <p:ph type="pic" sz="quarter" idx="14"/>
          </p:nvPr>
        </p:nvSpPr>
        <p:spPr>
          <a:xfrm>
            <a:off x="395288" y="395288"/>
            <a:ext cx="11805063" cy="6469200"/>
          </a:xfrm>
          <a:custGeom>
            <a:avLst/>
            <a:gdLst>
              <a:gd name="connsiteX0" fmla="*/ 0 w 11796712"/>
              <a:gd name="connsiteY0" fmla="*/ 0 h 6469200"/>
              <a:gd name="connsiteX1" fmla="*/ 11796712 w 11796712"/>
              <a:gd name="connsiteY1" fmla="*/ 0 h 6469200"/>
              <a:gd name="connsiteX2" fmla="*/ 11796712 w 11796712"/>
              <a:gd name="connsiteY2" fmla="*/ 6469200 h 6469200"/>
              <a:gd name="connsiteX3" fmla="*/ 0 w 11796712"/>
              <a:gd name="connsiteY3" fmla="*/ 6469200 h 6469200"/>
              <a:gd name="connsiteX4" fmla="*/ 0 w 11796712"/>
              <a:gd name="connsiteY4" fmla="*/ 0 h 6469200"/>
              <a:gd name="connsiteX0" fmla="*/ 0 w 11796712"/>
              <a:gd name="connsiteY0" fmla="*/ 0 h 6469200"/>
              <a:gd name="connsiteX1" fmla="*/ 11796712 w 11796712"/>
              <a:gd name="connsiteY1" fmla="*/ 0 h 6469200"/>
              <a:gd name="connsiteX2" fmla="*/ 11796712 w 11796712"/>
              <a:gd name="connsiteY2" fmla="*/ 6469200 h 6469200"/>
              <a:gd name="connsiteX3" fmla="*/ 6732022 w 11796712"/>
              <a:gd name="connsiteY3" fmla="*/ 5823885 h 6469200"/>
              <a:gd name="connsiteX4" fmla="*/ 0 w 11796712"/>
              <a:gd name="connsiteY4" fmla="*/ 6469200 h 6469200"/>
              <a:gd name="connsiteX5" fmla="*/ 0 w 11796712"/>
              <a:gd name="connsiteY5" fmla="*/ 0 h 6469200"/>
              <a:gd name="connsiteX0" fmla="*/ 0 w 11796712"/>
              <a:gd name="connsiteY0" fmla="*/ 0 h 6469200"/>
              <a:gd name="connsiteX1" fmla="*/ 11796712 w 11796712"/>
              <a:gd name="connsiteY1" fmla="*/ 0 h 6469200"/>
              <a:gd name="connsiteX2" fmla="*/ 11796712 w 11796712"/>
              <a:gd name="connsiteY2" fmla="*/ 6469200 h 6469200"/>
              <a:gd name="connsiteX3" fmla="*/ 6732022 w 11796712"/>
              <a:gd name="connsiteY3" fmla="*/ 5823885 h 6469200"/>
              <a:gd name="connsiteX4" fmla="*/ 0 w 11796712"/>
              <a:gd name="connsiteY4" fmla="*/ 6469200 h 6469200"/>
              <a:gd name="connsiteX5" fmla="*/ 0 w 11796712"/>
              <a:gd name="connsiteY5" fmla="*/ 0 h 6469200"/>
              <a:gd name="connsiteX0" fmla="*/ 0 w 11796712"/>
              <a:gd name="connsiteY0" fmla="*/ 0 h 6469200"/>
              <a:gd name="connsiteX1" fmla="*/ 11796712 w 11796712"/>
              <a:gd name="connsiteY1" fmla="*/ 0 h 6469200"/>
              <a:gd name="connsiteX2" fmla="*/ 11796712 w 11796712"/>
              <a:gd name="connsiteY2" fmla="*/ 6469200 h 6469200"/>
              <a:gd name="connsiteX3" fmla="*/ 7746630 w 11796712"/>
              <a:gd name="connsiteY3" fmla="*/ 6462712 h 6469200"/>
              <a:gd name="connsiteX4" fmla="*/ 0 w 11796712"/>
              <a:gd name="connsiteY4" fmla="*/ 6469200 h 6469200"/>
              <a:gd name="connsiteX5" fmla="*/ 0 w 11796712"/>
              <a:gd name="connsiteY5" fmla="*/ 0 h 6469200"/>
              <a:gd name="connsiteX0" fmla="*/ 0 w 11796712"/>
              <a:gd name="connsiteY0" fmla="*/ 0 h 6469200"/>
              <a:gd name="connsiteX1" fmla="*/ 11796712 w 11796712"/>
              <a:gd name="connsiteY1" fmla="*/ 0 h 6469200"/>
              <a:gd name="connsiteX2" fmla="*/ 7775857 w 11796712"/>
              <a:gd name="connsiteY2" fmla="*/ 1915989 h 6469200"/>
              <a:gd name="connsiteX3" fmla="*/ 7746630 w 11796712"/>
              <a:gd name="connsiteY3" fmla="*/ 6462712 h 6469200"/>
              <a:gd name="connsiteX4" fmla="*/ 0 w 11796712"/>
              <a:gd name="connsiteY4" fmla="*/ 6469200 h 6469200"/>
              <a:gd name="connsiteX5" fmla="*/ 0 w 11796712"/>
              <a:gd name="connsiteY5" fmla="*/ 0 h 6469200"/>
              <a:gd name="connsiteX0" fmla="*/ 0 w 11796712"/>
              <a:gd name="connsiteY0" fmla="*/ 0 h 6469200"/>
              <a:gd name="connsiteX1" fmla="*/ 11796712 w 11796712"/>
              <a:gd name="connsiteY1" fmla="*/ 0 h 6469200"/>
              <a:gd name="connsiteX2" fmla="*/ 7775857 w 11796712"/>
              <a:gd name="connsiteY2" fmla="*/ 1915989 h 6469200"/>
              <a:gd name="connsiteX3" fmla="*/ 7746630 w 11796712"/>
              <a:gd name="connsiteY3" fmla="*/ 6462712 h 6469200"/>
              <a:gd name="connsiteX4" fmla="*/ 0 w 11796712"/>
              <a:gd name="connsiteY4" fmla="*/ 6469200 h 6469200"/>
              <a:gd name="connsiteX5" fmla="*/ 0 w 11796712"/>
              <a:gd name="connsiteY5" fmla="*/ 0 h 6469200"/>
              <a:gd name="connsiteX0" fmla="*/ 0 w 11796712"/>
              <a:gd name="connsiteY0" fmla="*/ 0 h 6469200"/>
              <a:gd name="connsiteX1" fmla="*/ 11796712 w 11796712"/>
              <a:gd name="connsiteY1" fmla="*/ 0 h 6469200"/>
              <a:gd name="connsiteX2" fmla="*/ 7775857 w 11796712"/>
              <a:gd name="connsiteY2" fmla="*/ 1915989 h 6469200"/>
              <a:gd name="connsiteX3" fmla="*/ 7746630 w 11796712"/>
              <a:gd name="connsiteY3" fmla="*/ 6462712 h 6469200"/>
              <a:gd name="connsiteX4" fmla="*/ 0 w 11796712"/>
              <a:gd name="connsiteY4" fmla="*/ 6469200 h 6469200"/>
              <a:gd name="connsiteX5" fmla="*/ 0 w 11796712"/>
              <a:gd name="connsiteY5" fmla="*/ 0 h 6469200"/>
              <a:gd name="connsiteX0" fmla="*/ 0 w 12025561"/>
              <a:gd name="connsiteY0" fmla="*/ 0 h 6469200"/>
              <a:gd name="connsiteX1" fmla="*/ 11796712 w 12025561"/>
              <a:gd name="connsiteY1" fmla="*/ 0 h 6469200"/>
              <a:gd name="connsiteX2" fmla="*/ 11798800 w 12025561"/>
              <a:gd name="connsiteY2" fmla="*/ 1909501 h 6469200"/>
              <a:gd name="connsiteX3" fmla="*/ 7775857 w 12025561"/>
              <a:gd name="connsiteY3" fmla="*/ 1915989 h 6469200"/>
              <a:gd name="connsiteX4" fmla="*/ 7746630 w 12025561"/>
              <a:gd name="connsiteY4" fmla="*/ 6462712 h 6469200"/>
              <a:gd name="connsiteX5" fmla="*/ 0 w 12025561"/>
              <a:gd name="connsiteY5" fmla="*/ 6469200 h 6469200"/>
              <a:gd name="connsiteX6" fmla="*/ 0 w 12025561"/>
              <a:gd name="connsiteY6" fmla="*/ 0 h 6469200"/>
              <a:gd name="connsiteX0" fmla="*/ 0 w 11798800"/>
              <a:gd name="connsiteY0" fmla="*/ 0 h 6469200"/>
              <a:gd name="connsiteX1" fmla="*/ 11796712 w 11798800"/>
              <a:gd name="connsiteY1" fmla="*/ 0 h 6469200"/>
              <a:gd name="connsiteX2" fmla="*/ 11798800 w 11798800"/>
              <a:gd name="connsiteY2" fmla="*/ 1909501 h 6469200"/>
              <a:gd name="connsiteX3" fmla="*/ 7775857 w 11798800"/>
              <a:gd name="connsiteY3" fmla="*/ 1915989 h 6469200"/>
              <a:gd name="connsiteX4" fmla="*/ 7746630 w 11798800"/>
              <a:gd name="connsiteY4" fmla="*/ 6462712 h 6469200"/>
              <a:gd name="connsiteX5" fmla="*/ 0 w 11798800"/>
              <a:gd name="connsiteY5" fmla="*/ 6469200 h 6469200"/>
              <a:gd name="connsiteX6" fmla="*/ 0 w 11798800"/>
              <a:gd name="connsiteY6" fmla="*/ 0 h 6469200"/>
              <a:gd name="connsiteX0" fmla="*/ 0 w 11798800"/>
              <a:gd name="connsiteY0" fmla="*/ 0 h 6469200"/>
              <a:gd name="connsiteX1" fmla="*/ 11796712 w 11798800"/>
              <a:gd name="connsiteY1" fmla="*/ 0 h 6469200"/>
              <a:gd name="connsiteX2" fmla="*/ 11798800 w 11798800"/>
              <a:gd name="connsiteY2" fmla="*/ 1909501 h 6469200"/>
              <a:gd name="connsiteX3" fmla="*/ 7757068 w 11798800"/>
              <a:gd name="connsiteY3" fmla="*/ 1909726 h 6469200"/>
              <a:gd name="connsiteX4" fmla="*/ 7746630 w 11798800"/>
              <a:gd name="connsiteY4" fmla="*/ 6462712 h 6469200"/>
              <a:gd name="connsiteX5" fmla="*/ 0 w 11798800"/>
              <a:gd name="connsiteY5" fmla="*/ 6469200 h 6469200"/>
              <a:gd name="connsiteX6" fmla="*/ 0 w 11798800"/>
              <a:gd name="connsiteY6" fmla="*/ 0 h 6469200"/>
              <a:gd name="connsiteX0" fmla="*/ 0 w 11805063"/>
              <a:gd name="connsiteY0" fmla="*/ 0 h 6469200"/>
              <a:gd name="connsiteX1" fmla="*/ 11796712 w 11805063"/>
              <a:gd name="connsiteY1" fmla="*/ 0 h 6469200"/>
              <a:gd name="connsiteX2" fmla="*/ 11805063 w 11805063"/>
              <a:gd name="connsiteY2" fmla="*/ 1915764 h 6469200"/>
              <a:gd name="connsiteX3" fmla="*/ 7757068 w 11805063"/>
              <a:gd name="connsiteY3" fmla="*/ 1909726 h 6469200"/>
              <a:gd name="connsiteX4" fmla="*/ 7746630 w 11805063"/>
              <a:gd name="connsiteY4" fmla="*/ 6462712 h 6469200"/>
              <a:gd name="connsiteX5" fmla="*/ 0 w 11805063"/>
              <a:gd name="connsiteY5" fmla="*/ 6469200 h 6469200"/>
              <a:gd name="connsiteX6" fmla="*/ 0 w 11805063"/>
              <a:gd name="connsiteY6" fmla="*/ 0 h 6469200"/>
              <a:gd name="connsiteX0" fmla="*/ 0 w 11815827"/>
              <a:gd name="connsiteY0" fmla="*/ 0 h 6469200"/>
              <a:gd name="connsiteX1" fmla="*/ 11815501 w 11815827"/>
              <a:gd name="connsiteY1" fmla="*/ 0 h 6469200"/>
              <a:gd name="connsiteX2" fmla="*/ 11805063 w 11815827"/>
              <a:gd name="connsiteY2" fmla="*/ 1915764 h 6469200"/>
              <a:gd name="connsiteX3" fmla="*/ 7757068 w 11815827"/>
              <a:gd name="connsiteY3" fmla="*/ 1909726 h 6469200"/>
              <a:gd name="connsiteX4" fmla="*/ 7746630 w 11815827"/>
              <a:gd name="connsiteY4" fmla="*/ 6462712 h 6469200"/>
              <a:gd name="connsiteX5" fmla="*/ 0 w 11815827"/>
              <a:gd name="connsiteY5" fmla="*/ 6469200 h 6469200"/>
              <a:gd name="connsiteX6" fmla="*/ 0 w 11815827"/>
              <a:gd name="connsiteY6" fmla="*/ 0 h 6469200"/>
              <a:gd name="connsiteX0" fmla="*/ 0 w 11805063"/>
              <a:gd name="connsiteY0" fmla="*/ 0 h 6469200"/>
              <a:gd name="connsiteX1" fmla="*/ 11802975 w 11805063"/>
              <a:gd name="connsiteY1" fmla="*/ 6263 h 6469200"/>
              <a:gd name="connsiteX2" fmla="*/ 11805063 w 11805063"/>
              <a:gd name="connsiteY2" fmla="*/ 1915764 h 6469200"/>
              <a:gd name="connsiteX3" fmla="*/ 7757068 w 11805063"/>
              <a:gd name="connsiteY3" fmla="*/ 1909726 h 6469200"/>
              <a:gd name="connsiteX4" fmla="*/ 7746630 w 11805063"/>
              <a:gd name="connsiteY4" fmla="*/ 6462712 h 6469200"/>
              <a:gd name="connsiteX5" fmla="*/ 0 w 11805063"/>
              <a:gd name="connsiteY5" fmla="*/ 6469200 h 6469200"/>
              <a:gd name="connsiteX6" fmla="*/ 0 w 11805063"/>
              <a:gd name="connsiteY6" fmla="*/ 0 h 6469200"/>
              <a:gd name="connsiteX0" fmla="*/ 0 w 11811326"/>
              <a:gd name="connsiteY0" fmla="*/ 0 h 6469200"/>
              <a:gd name="connsiteX1" fmla="*/ 11802975 w 11811326"/>
              <a:gd name="connsiteY1" fmla="*/ 6263 h 6469200"/>
              <a:gd name="connsiteX2" fmla="*/ 11811326 w 11811326"/>
              <a:gd name="connsiteY2" fmla="*/ 1915764 h 6469200"/>
              <a:gd name="connsiteX3" fmla="*/ 7757068 w 11811326"/>
              <a:gd name="connsiteY3" fmla="*/ 1909726 h 6469200"/>
              <a:gd name="connsiteX4" fmla="*/ 7746630 w 11811326"/>
              <a:gd name="connsiteY4" fmla="*/ 6462712 h 6469200"/>
              <a:gd name="connsiteX5" fmla="*/ 0 w 11811326"/>
              <a:gd name="connsiteY5" fmla="*/ 6469200 h 6469200"/>
              <a:gd name="connsiteX6" fmla="*/ 0 w 11811326"/>
              <a:gd name="connsiteY6" fmla="*/ 0 h 6469200"/>
              <a:gd name="connsiteX0" fmla="*/ 0 w 11805063"/>
              <a:gd name="connsiteY0" fmla="*/ 0 h 6469200"/>
              <a:gd name="connsiteX1" fmla="*/ 11802975 w 11805063"/>
              <a:gd name="connsiteY1" fmla="*/ 6263 h 6469200"/>
              <a:gd name="connsiteX2" fmla="*/ 11805063 w 11805063"/>
              <a:gd name="connsiteY2" fmla="*/ 1909501 h 6469200"/>
              <a:gd name="connsiteX3" fmla="*/ 7757068 w 11805063"/>
              <a:gd name="connsiteY3" fmla="*/ 1909726 h 6469200"/>
              <a:gd name="connsiteX4" fmla="*/ 7746630 w 11805063"/>
              <a:gd name="connsiteY4" fmla="*/ 6462712 h 6469200"/>
              <a:gd name="connsiteX5" fmla="*/ 0 w 11805063"/>
              <a:gd name="connsiteY5" fmla="*/ 6469200 h 6469200"/>
              <a:gd name="connsiteX6" fmla="*/ 0 w 11805063"/>
              <a:gd name="connsiteY6" fmla="*/ 0 h 64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5063" h="6469200">
                <a:moveTo>
                  <a:pt x="0" y="0"/>
                </a:moveTo>
                <a:lnTo>
                  <a:pt x="11802975" y="6263"/>
                </a:lnTo>
                <a:cubicBezTo>
                  <a:pt x="11805759" y="644851"/>
                  <a:pt x="11802279" y="1270913"/>
                  <a:pt x="11805063" y="1909501"/>
                </a:cubicBezTo>
                <a:lnTo>
                  <a:pt x="7757068" y="1909726"/>
                </a:lnTo>
                <a:cubicBezTo>
                  <a:pt x="7753589" y="3427388"/>
                  <a:pt x="7750109" y="4945050"/>
                  <a:pt x="7746630" y="6462712"/>
                </a:cubicBezTo>
                <a:lnTo>
                  <a:pt x="0" y="6469200"/>
                </a:lnTo>
                <a:lnTo>
                  <a:pt x="0" y="0"/>
                </a:lnTo>
                <a:close/>
              </a:path>
            </a:pathLst>
          </a:custGeom>
        </p:spPr>
        <p:txBody>
          <a:bodyPr/>
          <a:lstStyle/>
          <a:p>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6" name="Rectangle 5">
            <a:extLst>
              <a:ext uri="{FF2B5EF4-FFF2-40B4-BE49-F238E27FC236}">
                <a16:creationId xmlns:a16="http://schemas.microsoft.com/office/drawing/2014/main" id="{59AB6BE3-083A-98A0-1627-BA2192198427}"/>
              </a:ext>
            </a:extLst>
          </p:cNvPr>
          <p:cNvSpPr/>
          <p:nvPr userDrawn="1"/>
        </p:nvSpPr>
        <p:spPr>
          <a:xfrm>
            <a:off x="8140700" y="2295000"/>
            <a:ext cx="4068000" cy="4569488"/>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08E87696-5E8B-2BB3-BD45-07021A1719E3}"/>
              </a:ext>
            </a:extLst>
          </p:cNvPr>
          <p:cNvSpPr>
            <a:spLocks noGrp="1"/>
          </p:cNvSpPr>
          <p:nvPr>
            <p:ph idx="13" hasCustomPrompt="1"/>
          </p:nvPr>
        </p:nvSpPr>
        <p:spPr>
          <a:xfrm>
            <a:off x="8486384" y="2642992"/>
            <a:ext cx="3432129" cy="3705066"/>
          </a:xfrm>
        </p:spPr>
        <p:txBody>
          <a:bodyPr>
            <a:normAutofit/>
          </a:bodyPr>
          <a:lstStyle>
            <a:lvl1pPr marL="0" indent="0">
              <a:buNone/>
              <a:defRPr sz="3000" b="1" i="0">
                <a:solidFill>
                  <a:schemeClr val="bg1"/>
                </a:solidFill>
                <a:latin typeface="Baxter Sans Pro Alt" pitchFamily="2" charset="77"/>
              </a:defRPr>
            </a:lvl1pPr>
            <a:lvl2pPr>
              <a:defRPr sz="2200">
                <a:solidFill>
                  <a:srgbClr val="4365E2"/>
                </a:solidFill>
              </a:defRPr>
            </a:lvl2pPr>
            <a:lvl3pPr>
              <a:defRPr>
                <a:solidFill>
                  <a:srgbClr val="4365E2"/>
                </a:solidFill>
              </a:defRPr>
            </a:lvl3pPr>
            <a:lvl4pPr>
              <a:defRPr>
                <a:solidFill>
                  <a:srgbClr val="4365E2"/>
                </a:solidFill>
              </a:defRPr>
            </a:lvl4pPr>
            <a:lvl5pPr>
              <a:defRPr>
                <a:solidFill>
                  <a:srgbClr val="4365E2"/>
                </a:solidFill>
              </a:defRPr>
            </a:lvl5pPr>
          </a:lstStyle>
          <a:p>
            <a:pPr lvl="0"/>
            <a:r>
              <a:rPr lang="en-GB"/>
              <a:t>“Statistic”</a:t>
            </a:r>
          </a:p>
        </p:txBody>
      </p:sp>
      <p:sp>
        <p:nvSpPr>
          <p:cNvPr id="12" name="Text Placeholder 30">
            <a:extLst>
              <a:ext uri="{FF2B5EF4-FFF2-40B4-BE49-F238E27FC236}">
                <a16:creationId xmlns:a16="http://schemas.microsoft.com/office/drawing/2014/main" id="{1FB9ADA7-3907-00CF-3DE6-118C67D540B0}"/>
              </a:ext>
            </a:extLst>
          </p:cNvPr>
          <p:cNvSpPr>
            <a:spLocks noGrp="1"/>
          </p:cNvSpPr>
          <p:nvPr>
            <p:ph type="body" sz="quarter" idx="12" hasCustomPrompt="1"/>
          </p:nvPr>
        </p:nvSpPr>
        <p:spPr>
          <a:xfrm>
            <a:off x="8486384" y="6348058"/>
            <a:ext cx="3432129" cy="344826"/>
          </a:xfrm>
        </p:spPr>
        <p:txBody>
          <a:bodyPr>
            <a:normAutofit/>
          </a:bodyPr>
          <a:lstStyle>
            <a:lvl1pPr marL="0" indent="0">
              <a:buNone/>
              <a:defRPr sz="1600" b="0" i="0">
                <a:solidFill>
                  <a:schemeClr val="bg1"/>
                </a:solidFill>
                <a:latin typeface="Baxter Sans Pro Alt" pitchFamily="2" charset="77"/>
              </a:defRPr>
            </a:lvl1pPr>
          </a:lstStyle>
          <a:p>
            <a:pPr lvl="0"/>
            <a:r>
              <a:rPr lang="en-US"/>
              <a:t>Attribution</a:t>
            </a:r>
          </a:p>
        </p:txBody>
      </p:sp>
    </p:spTree>
    <p:extLst>
      <p:ext uri="{BB962C8B-B14F-4D97-AF65-F5344CB8AC3E}">
        <p14:creationId xmlns:p14="http://schemas.microsoft.com/office/powerpoint/2010/main" val="35140065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2388-41D6-1872-059F-464F63942BB2}"/>
              </a:ext>
            </a:extLst>
          </p:cNvPr>
          <p:cNvSpPr>
            <a:spLocks noGrp="1"/>
          </p:cNvSpPr>
          <p:nvPr>
            <p:ph type="title"/>
          </p:nvPr>
        </p:nvSpPr>
        <p:spPr>
          <a:xfrm>
            <a:off x="838200" y="778321"/>
            <a:ext cx="5257800" cy="875115"/>
          </a:xfrm>
        </p:spPr>
        <p:txBody>
          <a:bodyPr/>
          <a:lstStyle/>
          <a:p>
            <a:r>
              <a:rPr lang="en-GB"/>
              <a:t>Click to edit Master title style</a:t>
            </a:r>
            <a:endParaRPr lang="en-US"/>
          </a:p>
        </p:txBody>
      </p:sp>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0">
            <a:extLst>
              <a:ext uri="{FF2B5EF4-FFF2-40B4-BE49-F238E27FC236}">
                <a16:creationId xmlns:a16="http://schemas.microsoft.com/office/drawing/2014/main" id="{CD9F67D6-7D2C-05AC-CD41-52E333039BED}"/>
              </a:ext>
            </a:extLst>
          </p:cNvPr>
          <p:cNvSpPr>
            <a:spLocks noGrp="1"/>
          </p:cNvSpPr>
          <p:nvPr>
            <p:ph type="body" sz="quarter" idx="12" hasCustomPrompt="1"/>
          </p:nvPr>
        </p:nvSpPr>
        <p:spPr>
          <a:xfrm>
            <a:off x="469268" y="6362043"/>
            <a:ext cx="7361860" cy="316856"/>
          </a:xfrm>
        </p:spPr>
        <p:txBody>
          <a:bodyPr>
            <a:normAutofit/>
          </a:bodyPr>
          <a:lstStyle>
            <a:lvl1pPr marL="0" indent="0">
              <a:buNone/>
              <a:defRPr sz="1600" b="0" i="0">
                <a:solidFill>
                  <a:srgbClr val="3B3B3B"/>
                </a:solidFill>
                <a:latin typeface="Baxter Sans Pro Alt" pitchFamily="2" charset="77"/>
              </a:defRPr>
            </a:lvl1pPr>
          </a:lstStyle>
          <a:p>
            <a:pPr lvl="0"/>
            <a:r>
              <a:rPr lang="en-US"/>
              <a:t>Presentation details</a:t>
            </a:r>
          </a:p>
        </p:txBody>
      </p:sp>
      <p:pic>
        <p:nvPicPr>
          <p:cNvPr id="11" name="Graphic 10">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4" name="Content Placeholder 2">
            <a:extLst>
              <a:ext uri="{FF2B5EF4-FFF2-40B4-BE49-F238E27FC236}">
                <a16:creationId xmlns:a16="http://schemas.microsoft.com/office/drawing/2014/main" id="{2F21DB04-BC49-C315-E2BC-B9FD51BE3B60}"/>
              </a:ext>
            </a:extLst>
          </p:cNvPr>
          <p:cNvSpPr>
            <a:spLocks noGrp="1"/>
          </p:cNvSpPr>
          <p:nvPr>
            <p:ph idx="13" hasCustomPrompt="1"/>
          </p:nvPr>
        </p:nvSpPr>
        <p:spPr>
          <a:xfrm>
            <a:off x="838200" y="1792810"/>
            <a:ext cx="5132388" cy="4429859"/>
          </a:xfrm>
        </p:spPr>
        <p:txBody>
          <a:bodyPr/>
          <a:lstStyle>
            <a:lvl1pPr marL="0" indent="0">
              <a:buNone/>
              <a:defRPr sz="2400">
                <a:solidFill>
                  <a:srgbClr val="3B3B3B"/>
                </a:solidFill>
              </a:defRPr>
            </a:lvl1pPr>
            <a:lvl2pPr>
              <a:defRPr sz="2200">
                <a:solidFill>
                  <a:srgbClr val="3B3B3B"/>
                </a:solidFill>
              </a:defRPr>
            </a:lvl2pPr>
            <a:lvl3pPr>
              <a:defRPr>
                <a:solidFill>
                  <a:srgbClr val="3B3B3B"/>
                </a:solidFill>
              </a:defRPr>
            </a:lvl3pPr>
            <a:lvl4pPr>
              <a:defRPr>
                <a:solidFill>
                  <a:srgbClr val="3B3B3B"/>
                </a:solidFill>
              </a:defRPr>
            </a:lvl4pPr>
            <a:lvl5pPr>
              <a:defRPr>
                <a:solidFill>
                  <a:srgbClr val="3B3B3B"/>
                </a:solidFill>
              </a:defRPr>
            </a:lvl5pPr>
          </a:lstStyle>
          <a:p>
            <a:pPr lvl="0"/>
            <a:r>
              <a:rPr lang="en-US"/>
              <a:t>Description or legend for the chart</a:t>
            </a:r>
          </a:p>
        </p:txBody>
      </p:sp>
      <p:sp>
        <p:nvSpPr>
          <p:cNvPr id="10" name="Chart Placeholder 9">
            <a:extLst>
              <a:ext uri="{FF2B5EF4-FFF2-40B4-BE49-F238E27FC236}">
                <a16:creationId xmlns:a16="http://schemas.microsoft.com/office/drawing/2014/main" id="{3D0E9BD8-B69B-E24D-2F4F-1DCCECCB4E13}"/>
              </a:ext>
            </a:extLst>
          </p:cNvPr>
          <p:cNvSpPr>
            <a:spLocks noGrp="1"/>
          </p:cNvSpPr>
          <p:nvPr>
            <p:ph type="chart" sz="quarter" idx="14"/>
          </p:nvPr>
        </p:nvSpPr>
        <p:spPr>
          <a:xfrm>
            <a:off x="6221413" y="777875"/>
            <a:ext cx="5635625" cy="5391150"/>
          </a:xfrm>
        </p:spPr>
        <p:txBody>
          <a:bodyPr/>
          <a:lstStyle/>
          <a:p>
            <a:endParaRPr lang="en-US"/>
          </a:p>
        </p:txBody>
      </p:sp>
    </p:spTree>
    <p:extLst>
      <p:ext uri="{BB962C8B-B14F-4D97-AF65-F5344CB8AC3E}">
        <p14:creationId xmlns:p14="http://schemas.microsoft.com/office/powerpoint/2010/main" val="2431197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ankings (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16" name="Text Placeholder 30">
            <a:extLst>
              <a:ext uri="{FF2B5EF4-FFF2-40B4-BE49-F238E27FC236}">
                <a16:creationId xmlns:a16="http://schemas.microsoft.com/office/drawing/2014/main" id="{78CEDFDE-54E1-DF55-789B-84402057E923}"/>
              </a:ext>
            </a:extLst>
          </p:cNvPr>
          <p:cNvSpPr>
            <a:spLocks noGrp="1"/>
          </p:cNvSpPr>
          <p:nvPr>
            <p:ph type="body" sz="quarter" idx="12" hasCustomPrompt="1"/>
          </p:nvPr>
        </p:nvSpPr>
        <p:spPr>
          <a:xfrm>
            <a:off x="936711" y="1703540"/>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20" name="Text Placeholder 30">
            <a:extLst>
              <a:ext uri="{FF2B5EF4-FFF2-40B4-BE49-F238E27FC236}">
                <a16:creationId xmlns:a16="http://schemas.microsoft.com/office/drawing/2014/main" id="{7E84C481-3190-994E-E391-81784FE4D375}"/>
              </a:ext>
            </a:extLst>
          </p:cNvPr>
          <p:cNvSpPr>
            <a:spLocks noGrp="1"/>
          </p:cNvSpPr>
          <p:nvPr>
            <p:ph type="body" sz="quarter" idx="13" hasCustomPrompt="1"/>
          </p:nvPr>
        </p:nvSpPr>
        <p:spPr>
          <a:xfrm>
            <a:off x="4731421" y="1703540"/>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22" name="Text Placeholder 21">
            <a:extLst>
              <a:ext uri="{FF2B5EF4-FFF2-40B4-BE49-F238E27FC236}">
                <a16:creationId xmlns:a16="http://schemas.microsoft.com/office/drawing/2014/main" id="{121CED95-4E65-F3CB-C902-3A745BC278F5}"/>
              </a:ext>
            </a:extLst>
          </p:cNvPr>
          <p:cNvSpPr>
            <a:spLocks noGrp="1"/>
          </p:cNvSpPr>
          <p:nvPr>
            <p:ph type="body" sz="quarter" idx="14" hasCustomPrompt="1"/>
          </p:nvPr>
        </p:nvSpPr>
        <p:spPr>
          <a:xfrm>
            <a:off x="4731596" y="871929"/>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23" name="Text Placeholder 21">
            <a:extLst>
              <a:ext uri="{FF2B5EF4-FFF2-40B4-BE49-F238E27FC236}">
                <a16:creationId xmlns:a16="http://schemas.microsoft.com/office/drawing/2014/main" id="{C5D43BA1-DA09-7CE3-27C0-52230970AB39}"/>
              </a:ext>
            </a:extLst>
          </p:cNvPr>
          <p:cNvSpPr>
            <a:spLocks noGrp="1"/>
          </p:cNvSpPr>
          <p:nvPr>
            <p:ph type="body" sz="quarter" idx="15" hasCustomPrompt="1"/>
          </p:nvPr>
        </p:nvSpPr>
        <p:spPr>
          <a:xfrm>
            <a:off x="936711" y="871929"/>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24" name="Text Placeholder 30">
            <a:extLst>
              <a:ext uri="{FF2B5EF4-FFF2-40B4-BE49-F238E27FC236}">
                <a16:creationId xmlns:a16="http://schemas.microsoft.com/office/drawing/2014/main" id="{D1337431-577D-87BD-BAAF-2BA283FE78EC}"/>
              </a:ext>
            </a:extLst>
          </p:cNvPr>
          <p:cNvSpPr>
            <a:spLocks noGrp="1"/>
          </p:cNvSpPr>
          <p:nvPr>
            <p:ph type="body" sz="quarter" idx="16" hasCustomPrompt="1"/>
          </p:nvPr>
        </p:nvSpPr>
        <p:spPr>
          <a:xfrm>
            <a:off x="8527483" y="1703540"/>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25" name="Text Placeholder 21">
            <a:extLst>
              <a:ext uri="{FF2B5EF4-FFF2-40B4-BE49-F238E27FC236}">
                <a16:creationId xmlns:a16="http://schemas.microsoft.com/office/drawing/2014/main" id="{C66215E6-407C-35BC-4835-4E45D2E3B237}"/>
              </a:ext>
            </a:extLst>
          </p:cNvPr>
          <p:cNvSpPr>
            <a:spLocks noGrp="1"/>
          </p:cNvSpPr>
          <p:nvPr>
            <p:ph type="body" sz="quarter" idx="17" hasCustomPrompt="1"/>
          </p:nvPr>
        </p:nvSpPr>
        <p:spPr>
          <a:xfrm>
            <a:off x="8527658" y="871929"/>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2" name="Text Placeholder 30">
            <a:extLst>
              <a:ext uri="{FF2B5EF4-FFF2-40B4-BE49-F238E27FC236}">
                <a16:creationId xmlns:a16="http://schemas.microsoft.com/office/drawing/2014/main" id="{11B0D8EC-4975-4F6C-115E-FA012969A237}"/>
              </a:ext>
            </a:extLst>
          </p:cNvPr>
          <p:cNvSpPr>
            <a:spLocks noGrp="1"/>
          </p:cNvSpPr>
          <p:nvPr>
            <p:ph type="body" sz="quarter" idx="18" hasCustomPrompt="1"/>
          </p:nvPr>
        </p:nvSpPr>
        <p:spPr>
          <a:xfrm>
            <a:off x="936711" y="3576371"/>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3" name="Text Placeholder 30">
            <a:extLst>
              <a:ext uri="{FF2B5EF4-FFF2-40B4-BE49-F238E27FC236}">
                <a16:creationId xmlns:a16="http://schemas.microsoft.com/office/drawing/2014/main" id="{2C4084EF-04E6-CA70-4624-1EFF494F5BDE}"/>
              </a:ext>
            </a:extLst>
          </p:cNvPr>
          <p:cNvSpPr>
            <a:spLocks noGrp="1"/>
          </p:cNvSpPr>
          <p:nvPr>
            <p:ph type="body" sz="quarter" idx="19" hasCustomPrompt="1"/>
          </p:nvPr>
        </p:nvSpPr>
        <p:spPr>
          <a:xfrm>
            <a:off x="4731421" y="3576371"/>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4" name="Text Placeholder 21">
            <a:extLst>
              <a:ext uri="{FF2B5EF4-FFF2-40B4-BE49-F238E27FC236}">
                <a16:creationId xmlns:a16="http://schemas.microsoft.com/office/drawing/2014/main" id="{277CDE28-21D1-A084-B302-C77193545114}"/>
              </a:ext>
            </a:extLst>
          </p:cNvPr>
          <p:cNvSpPr>
            <a:spLocks noGrp="1"/>
          </p:cNvSpPr>
          <p:nvPr>
            <p:ph type="body" sz="quarter" idx="20" hasCustomPrompt="1"/>
          </p:nvPr>
        </p:nvSpPr>
        <p:spPr>
          <a:xfrm>
            <a:off x="4731596" y="2744760"/>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5" name="Text Placeholder 21">
            <a:extLst>
              <a:ext uri="{FF2B5EF4-FFF2-40B4-BE49-F238E27FC236}">
                <a16:creationId xmlns:a16="http://schemas.microsoft.com/office/drawing/2014/main" id="{7B69216D-20B4-5384-88AC-6E6D985EA390}"/>
              </a:ext>
            </a:extLst>
          </p:cNvPr>
          <p:cNvSpPr>
            <a:spLocks noGrp="1"/>
          </p:cNvSpPr>
          <p:nvPr>
            <p:ph type="body" sz="quarter" idx="21" hasCustomPrompt="1"/>
          </p:nvPr>
        </p:nvSpPr>
        <p:spPr>
          <a:xfrm>
            <a:off x="936711" y="2744760"/>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6" name="Text Placeholder 30">
            <a:extLst>
              <a:ext uri="{FF2B5EF4-FFF2-40B4-BE49-F238E27FC236}">
                <a16:creationId xmlns:a16="http://schemas.microsoft.com/office/drawing/2014/main" id="{63261738-55F4-06A4-3F72-D1B9FB29955F}"/>
              </a:ext>
            </a:extLst>
          </p:cNvPr>
          <p:cNvSpPr>
            <a:spLocks noGrp="1"/>
          </p:cNvSpPr>
          <p:nvPr>
            <p:ph type="body" sz="quarter" idx="22" hasCustomPrompt="1"/>
          </p:nvPr>
        </p:nvSpPr>
        <p:spPr>
          <a:xfrm>
            <a:off x="8527483" y="3576371"/>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9" name="Text Placeholder 21">
            <a:extLst>
              <a:ext uri="{FF2B5EF4-FFF2-40B4-BE49-F238E27FC236}">
                <a16:creationId xmlns:a16="http://schemas.microsoft.com/office/drawing/2014/main" id="{776CCA41-A845-14B1-9DE7-51C9AFFCE268}"/>
              </a:ext>
            </a:extLst>
          </p:cNvPr>
          <p:cNvSpPr>
            <a:spLocks noGrp="1"/>
          </p:cNvSpPr>
          <p:nvPr>
            <p:ph type="body" sz="quarter" idx="23" hasCustomPrompt="1"/>
          </p:nvPr>
        </p:nvSpPr>
        <p:spPr>
          <a:xfrm>
            <a:off x="8527658" y="2744760"/>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10" name="Text Placeholder 30">
            <a:extLst>
              <a:ext uri="{FF2B5EF4-FFF2-40B4-BE49-F238E27FC236}">
                <a16:creationId xmlns:a16="http://schemas.microsoft.com/office/drawing/2014/main" id="{3A429051-396E-CC7C-ECE5-E84122302C52}"/>
              </a:ext>
            </a:extLst>
          </p:cNvPr>
          <p:cNvSpPr>
            <a:spLocks noGrp="1"/>
          </p:cNvSpPr>
          <p:nvPr>
            <p:ph type="body" sz="quarter" idx="24" hasCustomPrompt="1"/>
          </p:nvPr>
        </p:nvSpPr>
        <p:spPr>
          <a:xfrm>
            <a:off x="936711" y="5411434"/>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12" name="Text Placeholder 30">
            <a:extLst>
              <a:ext uri="{FF2B5EF4-FFF2-40B4-BE49-F238E27FC236}">
                <a16:creationId xmlns:a16="http://schemas.microsoft.com/office/drawing/2014/main" id="{5E7C2793-7FCE-2E72-56FA-E7230D3D9D0E}"/>
              </a:ext>
            </a:extLst>
          </p:cNvPr>
          <p:cNvSpPr>
            <a:spLocks noGrp="1"/>
          </p:cNvSpPr>
          <p:nvPr>
            <p:ph type="body" sz="quarter" idx="25" hasCustomPrompt="1"/>
          </p:nvPr>
        </p:nvSpPr>
        <p:spPr>
          <a:xfrm>
            <a:off x="4731421" y="5411434"/>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14" name="Text Placeholder 21">
            <a:extLst>
              <a:ext uri="{FF2B5EF4-FFF2-40B4-BE49-F238E27FC236}">
                <a16:creationId xmlns:a16="http://schemas.microsoft.com/office/drawing/2014/main" id="{C831117D-781A-D78D-BB22-1E37AC54F8FD}"/>
              </a:ext>
            </a:extLst>
          </p:cNvPr>
          <p:cNvSpPr>
            <a:spLocks noGrp="1"/>
          </p:cNvSpPr>
          <p:nvPr>
            <p:ph type="body" sz="quarter" idx="26" hasCustomPrompt="1"/>
          </p:nvPr>
        </p:nvSpPr>
        <p:spPr>
          <a:xfrm>
            <a:off x="4731596" y="4579823"/>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15" name="Text Placeholder 21">
            <a:extLst>
              <a:ext uri="{FF2B5EF4-FFF2-40B4-BE49-F238E27FC236}">
                <a16:creationId xmlns:a16="http://schemas.microsoft.com/office/drawing/2014/main" id="{58764ED1-DC43-185B-2972-F9C7210B9C71}"/>
              </a:ext>
            </a:extLst>
          </p:cNvPr>
          <p:cNvSpPr>
            <a:spLocks noGrp="1"/>
          </p:cNvSpPr>
          <p:nvPr>
            <p:ph type="body" sz="quarter" idx="27" hasCustomPrompt="1"/>
          </p:nvPr>
        </p:nvSpPr>
        <p:spPr>
          <a:xfrm>
            <a:off x="936711" y="4579823"/>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17" name="Text Placeholder 30">
            <a:extLst>
              <a:ext uri="{FF2B5EF4-FFF2-40B4-BE49-F238E27FC236}">
                <a16:creationId xmlns:a16="http://schemas.microsoft.com/office/drawing/2014/main" id="{89DA66A0-36A6-008C-E2DC-E5EB05D2ACA7}"/>
              </a:ext>
            </a:extLst>
          </p:cNvPr>
          <p:cNvSpPr>
            <a:spLocks noGrp="1"/>
          </p:cNvSpPr>
          <p:nvPr>
            <p:ph type="body" sz="quarter" idx="28" hasCustomPrompt="1"/>
          </p:nvPr>
        </p:nvSpPr>
        <p:spPr>
          <a:xfrm>
            <a:off x="8527483" y="5411434"/>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18" name="Text Placeholder 21">
            <a:extLst>
              <a:ext uri="{FF2B5EF4-FFF2-40B4-BE49-F238E27FC236}">
                <a16:creationId xmlns:a16="http://schemas.microsoft.com/office/drawing/2014/main" id="{899384CF-7773-F22F-BA19-A5CAA944A336}"/>
              </a:ext>
            </a:extLst>
          </p:cNvPr>
          <p:cNvSpPr>
            <a:spLocks noGrp="1"/>
          </p:cNvSpPr>
          <p:nvPr>
            <p:ph type="body" sz="quarter" idx="29" hasCustomPrompt="1"/>
          </p:nvPr>
        </p:nvSpPr>
        <p:spPr>
          <a:xfrm>
            <a:off x="8527658" y="4579823"/>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Tree>
    <p:extLst>
      <p:ext uri="{BB962C8B-B14F-4D97-AF65-F5344CB8AC3E}">
        <p14:creationId xmlns:p14="http://schemas.microsoft.com/office/powerpoint/2010/main" val="37155263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ankings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38" name="Text Placeholder 30">
            <a:extLst>
              <a:ext uri="{FF2B5EF4-FFF2-40B4-BE49-F238E27FC236}">
                <a16:creationId xmlns:a16="http://schemas.microsoft.com/office/drawing/2014/main" id="{4288AE06-A1DF-5ABD-0BAB-132599A212AA}"/>
              </a:ext>
            </a:extLst>
          </p:cNvPr>
          <p:cNvSpPr>
            <a:spLocks noGrp="1"/>
          </p:cNvSpPr>
          <p:nvPr>
            <p:ph type="body" sz="quarter" idx="12" hasCustomPrompt="1"/>
          </p:nvPr>
        </p:nvSpPr>
        <p:spPr>
          <a:xfrm>
            <a:off x="1293703" y="2472963"/>
            <a:ext cx="466142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39" name="Text Placeholder 21">
            <a:extLst>
              <a:ext uri="{FF2B5EF4-FFF2-40B4-BE49-F238E27FC236}">
                <a16:creationId xmlns:a16="http://schemas.microsoft.com/office/drawing/2014/main" id="{1BC78FC4-AD5D-EEAB-CB25-B2C5953B03F8}"/>
              </a:ext>
            </a:extLst>
          </p:cNvPr>
          <p:cNvSpPr>
            <a:spLocks noGrp="1"/>
          </p:cNvSpPr>
          <p:nvPr>
            <p:ph type="body" sz="quarter" idx="15" hasCustomPrompt="1"/>
          </p:nvPr>
        </p:nvSpPr>
        <p:spPr>
          <a:xfrm>
            <a:off x="1293703" y="1842697"/>
            <a:ext cx="4662423" cy="625416"/>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40" name="Text Placeholder 30">
            <a:extLst>
              <a:ext uri="{FF2B5EF4-FFF2-40B4-BE49-F238E27FC236}">
                <a16:creationId xmlns:a16="http://schemas.microsoft.com/office/drawing/2014/main" id="{8F8B0C1A-D5B1-0D13-920B-D85BC7C9A5D9}"/>
              </a:ext>
            </a:extLst>
          </p:cNvPr>
          <p:cNvSpPr>
            <a:spLocks noGrp="1"/>
          </p:cNvSpPr>
          <p:nvPr>
            <p:ph type="body" sz="quarter" idx="16" hasCustomPrompt="1"/>
          </p:nvPr>
        </p:nvSpPr>
        <p:spPr>
          <a:xfrm>
            <a:off x="6723736" y="2472963"/>
            <a:ext cx="466142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41" name="Text Placeholder 21">
            <a:extLst>
              <a:ext uri="{FF2B5EF4-FFF2-40B4-BE49-F238E27FC236}">
                <a16:creationId xmlns:a16="http://schemas.microsoft.com/office/drawing/2014/main" id="{47933C72-73E1-AD2F-15A0-AFE1AD0589DE}"/>
              </a:ext>
            </a:extLst>
          </p:cNvPr>
          <p:cNvSpPr>
            <a:spLocks noGrp="1"/>
          </p:cNvSpPr>
          <p:nvPr>
            <p:ph type="body" sz="quarter" idx="17" hasCustomPrompt="1"/>
          </p:nvPr>
        </p:nvSpPr>
        <p:spPr>
          <a:xfrm>
            <a:off x="6723736" y="1842697"/>
            <a:ext cx="4662423" cy="625416"/>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46" name="Text Placeholder 30">
            <a:extLst>
              <a:ext uri="{FF2B5EF4-FFF2-40B4-BE49-F238E27FC236}">
                <a16:creationId xmlns:a16="http://schemas.microsoft.com/office/drawing/2014/main" id="{E8609DE1-954A-8756-1A60-AAD0C76D2A9D}"/>
              </a:ext>
            </a:extLst>
          </p:cNvPr>
          <p:cNvSpPr>
            <a:spLocks noGrp="1"/>
          </p:cNvSpPr>
          <p:nvPr>
            <p:ph type="body" sz="quarter" idx="18" hasCustomPrompt="1"/>
          </p:nvPr>
        </p:nvSpPr>
        <p:spPr>
          <a:xfrm>
            <a:off x="1293703" y="4358130"/>
            <a:ext cx="466142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47" name="Text Placeholder 21">
            <a:extLst>
              <a:ext uri="{FF2B5EF4-FFF2-40B4-BE49-F238E27FC236}">
                <a16:creationId xmlns:a16="http://schemas.microsoft.com/office/drawing/2014/main" id="{90119DF7-29C5-58E8-4CB8-014537051378}"/>
              </a:ext>
            </a:extLst>
          </p:cNvPr>
          <p:cNvSpPr>
            <a:spLocks noGrp="1"/>
          </p:cNvSpPr>
          <p:nvPr>
            <p:ph type="body" sz="quarter" idx="19" hasCustomPrompt="1"/>
          </p:nvPr>
        </p:nvSpPr>
        <p:spPr>
          <a:xfrm>
            <a:off x="1293703" y="3727864"/>
            <a:ext cx="4662423" cy="625416"/>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48" name="Text Placeholder 30">
            <a:extLst>
              <a:ext uri="{FF2B5EF4-FFF2-40B4-BE49-F238E27FC236}">
                <a16:creationId xmlns:a16="http://schemas.microsoft.com/office/drawing/2014/main" id="{2817B4C9-502B-824C-35B3-7A3D079459A1}"/>
              </a:ext>
            </a:extLst>
          </p:cNvPr>
          <p:cNvSpPr>
            <a:spLocks noGrp="1"/>
          </p:cNvSpPr>
          <p:nvPr>
            <p:ph type="body" sz="quarter" idx="20" hasCustomPrompt="1"/>
          </p:nvPr>
        </p:nvSpPr>
        <p:spPr>
          <a:xfrm>
            <a:off x="6723736" y="4358130"/>
            <a:ext cx="466142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49" name="Text Placeholder 21">
            <a:extLst>
              <a:ext uri="{FF2B5EF4-FFF2-40B4-BE49-F238E27FC236}">
                <a16:creationId xmlns:a16="http://schemas.microsoft.com/office/drawing/2014/main" id="{1BFE9220-3A89-34E3-FE07-942D2B2969AE}"/>
              </a:ext>
            </a:extLst>
          </p:cNvPr>
          <p:cNvSpPr>
            <a:spLocks noGrp="1"/>
          </p:cNvSpPr>
          <p:nvPr>
            <p:ph type="body" sz="quarter" idx="21" hasCustomPrompt="1"/>
          </p:nvPr>
        </p:nvSpPr>
        <p:spPr>
          <a:xfrm>
            <a:off x="6723736" y="3727864"/>
            <a:ext cx="4662423" cy="625416"/>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Tree>
    <p:extLst>
      <p:ext uri="{BB962C8B-B14F-4D97-AF65-F5344CB8AC3E}">
        <p14:creationId xmlns:p14="http://schemas.microsoft.com/office/powerpoint/2010/main" val="1209113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ankings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307E35-9534-6F0F-FA00-086B20524068}"/>
              </a:ext>
            </a:extLst>
          </p:cNvPr>
          <p:cNvSpPr/>
          <p:nvPr userDrawn="1"/>
        </p:nvSpPr>
        <p:spPr>
          <a:xfrm>
            <a:off x="-6263" y="-6263"/>
            <a:ext cx="400833" cy="68724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B5289-1C28-2EB2-59BD-84904F318201}"/>
              </a:ext>
            </a:extLst>
          </p:cNvPr>
          <p:cNvSpPr/>
          <p:nvPr userDrawn="1"/>
        </p:nvSpPr>
        <p:spPr>
          <a:xfrm rot="16200000">
            <a:off x="5901583" y="-5907847"/>
            <a:ext cx="400833" cy="12204000"/>
          </a:xfrm>
          <a:prstGeom prst="rect">
            <a:avLst/>
          </a:prstGeom>
          <a:solidFill>
            <a:srgbClr val="436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University of Dundee wordmark">
            <a:extLst>
              <a:ext uri="{FF2B5EF4-FFF2-40B4-BE49-F238E27FC236}">
                <a16:creationId xmlns:a16="http://schemas.microsoft.com/office/drawing/2014/main" id="{3F923170-EF84-7AAD-F3F3-8F01F86F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438" y="125599"/>
            <a:ext cx="1354289" cy="129597"/>
          </a:xfrm>
          <a:prstGeom prst="rect">
            <a:avLst/>
          </a:prstGeom>
        </p:spPr>
      </p:pic>
      <p:pic>
        <p:nvPicPr>
          <p:cNvPr id="13" name="Graphic 12" descr="University of Dundee logomark">
            <a:extLst>
              <a:ext uri="{FF2B5EF4-FFF2-40B4-BE49-F238E27FC236}">
                <a16:creationId xmlns:a16="http://schemas.microsoft.com/office/drawing/2014/main" id="{91CE2D02-40B3-89FB-DBFB-DD69B85356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35" y="6348058"/>
            <a:ext cx="251435" cy="344826"/>
          </a:xfrm>
          <a:prstGeom prst="rect">
            <a:avLst/>
          </a:prstGeom>
        </p:spPr>
      </p:pic>
      <p:sp>
        <p:nvSpPr>
          <p:cNvPr id="5" name="Text Placeholder 30">
            <a:extLst>
              <a:ext uri="{FF2B5EF4-FFF2-40B4-BE49-F238E27FC236}">
                <a16:creationId xmlns:a16="http://schemas.microsoft.com/office/drawing/2014/main" id="{2DF7BEBA-0270-E5F6-13F5-D4D0B2B87C43}"/>
              </a:ext>
            </a:extLst>
          </p:cNvPr>
          <p:cNvSpPr>
            <a:spLocks noGrp="1"/>
          </p:cNvSpPr>
          <p:nvPr>
            <p:ph type="body" sz="quarter" idx="22" hasCustomPrompt="1"/>
          </p:nvPr>
        </p:nvSpPr>
        <p:spPr>
          <a:xfrm>
            <a:off x="1274717" y="3429000"/>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6" name="Text Placeholder 21">
            <a:extLst>
              <a:ext uri="{FF2B5EF4-FFF2-40B4-BE49-F238E27FC236}">
                <a16:creationId xmlns:a16="http://schemas.microsoft.com/office/drawing/2014/main" id="{B7FCEBD5-9FD8-2805-CDEF-9EC883D6ADBD}"/>
              </a:ext>
            </a:extLst>
          </p:cNvPr>
          <p:cNvSpPr>
            <a:spLocks noGrp="1"/>
          </p:cNvSpPr>
          <p:nvPr>
            <p:ph type="body" sz="quarter" idx="23" hasCustomPrompt="1"/>
          </p:nvPr>
        </p:nvSpPr>
        <p:spPr>
          <a:xfrm>
            <a:off x="1274717" y="2597389"/>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lvl="0"/>
            <a:r>
              <a:rPr lang="en-US"/>
              <a:t>Ranking</a:t>
            </a:r>
          </a:p>
        </p:txBody>
      </p:sp>
      <p:sp>
        <p:nvSpPr>
          <p:cNvPr id="9" name="Text Placeholder 30">
            <a:extLst>
              <a:ext uri="{FF2B5EF4-FFF2-40B4-BE49-F238E27FC236}">
                <a16:creationId xmlns:a16="http://schemas.microsoft.com/office/drawing/2014/main" id="{AED98DF3-AA4D-E006-AF98-980ADF6ABD9A}"/>
              </a:ext>
            </a:extLst>
          </p:cNvPr>
          <p:cNvSpPr>
            <a:spLocks noGrp="1"/>
          </p:cNvSpPr>
          <p:nvPr>
            <p:ph type="body" sz="quarter" idx="24" hasCustomPrompt="1"/>
          </p:nvPr>
        </p:nvSpPr>
        <p:spPr>
          <a:xfrm>
            <a:off x="4922334" y="3429000"/>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10" name="Text Placeholder 21">
            <a:extLst>
              <a:ext uri="{FF2B5EF4-FFF2-40B4-BE49-F238E27FC236}">
                <a16:creationId xmlns:a16="http://schemas.microsoft.com/office/drawing/2014/main" id="{5E92FCA7-4675-19D0-7A6A-3970EB8EC80C}"/>
              </a:ext>
            </a:extLst>
          </p:cNvPr>
          <p:cNvSpPr>
            <a:spLocks noGrp="1"/>
          </p:cNvSpPr>
          <p:nvPr>
            <p:ph type="body" sz="quarter" idx="25" hasCustomPrompt="1"/>
          </p:nvPr>
        </p:nvSpPr>
        <p:spPr>
          <a:xfrm>
            <a:off x="4922334" y="2597389"/>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
        <p:nvSpPr>
          <p:cNvPr id="12" name="Text Placeholder 30">
            <a:extLst>
              <a:ext uri="{FF2B5EF4-FFF2-40B4-BE49-F238E27FC236}">
                <a16:creationId xmlns:a16="http://schemas.microsoft.com/office/drawing/2014/main" id="{084802CE-929F-E6C4-6687-848143B95840}"/>
              </a:ext>
            </a:extLst>
          </p:cNvPr>
          <p:cNvSpPr>
            <a:spLocks noGrp="1"/>
          </p:cNvSpPr>
          <p:nvPr>
            <p:ph type="body" sz="quarter" idx="26" hasCustomPrompt="1"/>
          </p:nvPr>
        </p:nvSpPr>
        <p:spPr>
          <a:xfrm>
            <a:off x="8571128" y="3429000"/>
            <a:ext cx="2752137" cy="625415"/>
          </a:xfrm>
        </p:spPr>
        <p:txBody>
          <a:bodyPr>
            <a:normAutofit/>
          </a:bodyPr>
          <a:lstStyle>
            <a:lvl1pPr marL="0" indent="0">
              <a:lnSpc>
                <a:spcPct val="100000"/>
              </a:lnSpc>
              <a:buNone/>
              <a:defRPr sz="1800" b="0" i="0">
                <a:solidFill>
                  <a:srgbClr val="3B3B3B"/>
                </a:solidFill>
                <a:latin typeface="Baxter Sans Pro Alt" pitchFamily="2" charset="77"/>
              </a:defRPr>
            </a:lvl1pPr>
          </a:lstStyle>
          <a:p>
            <a:pPr lvl="0"/>
            <a:r>
              <a:rPr lang="en-US"/>
              <a:t>Attribution</a:t>
            </a:r>
          </a:p>
        </p:txBody>
      </p:sp>
      <p:sp>
        <p:nvSpPr>
          <p:cNvPr id="14" name="Text Placeholder 21">
            <a:extLst>
              <a:ext uri="{FF2B5EF4-FFF2-40B4-BE49-F238E27FC236}">
                <a16:creationId xmlns:a16="http://schemas.microsoft.com/office/drawing/2014/main" id="{B427C404-B5CA-18AA-739A-3557BCC8B1E8}"/>
              </a:ext>
            </a:extLst>
          </p:cNvPr>
          <p:cNvSpPr>
            <a:spLocks noGrp="1"/>
          </p:cNvSpPr>
          <p:nvPr>
            <p:ph type="body" sz="quarter" idx="27" hasCustomPrompt="1"/>
          </p:nvPr>
        </p:nvSpPr>
        <p:spPr>
          <a:xfrm>
            <a:off x="8571128" y="2597389"/>
            <a:ext cx="2752725" cy="831611"/>
          </a:xfrm>
        </p:spPr>
        <p:txBody>
          <a:bodyPr/>
          <a:lstStyle>
            <a:lvl1pPr marL="0" indent="0">
              <a:lnSpc>
                <a:spcPct val="110000"/>
              </a:lnSpc>
              <a:buNone/>
              <a:defRPr b="1" i="0">
                <a:solidFill>
                  <a:srgbClr val="4365E2"/>
                </a:solidFill>
                <a:latin typeface="Baxter Sans Pro Alt" pitchFamily="2" charset="77"/>
              </a:defRPr>
            </a:lvl1pPr>
            <a:lvl2pPr marL="457200" indent="0">
              <a:buNone/>
              <a:defRPr/>
            </a:lvl2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Ranking</a:t>
            </a:r>
          </a:p>
        </p:txBody>
      </p:sp>
    </p:spTree>
    <p:extLst>
      <p:ext uri="{BB962C8B-B14F-4D97-AF65-F5344CB8AC3E}">
        <p14:creationId xmlns:p14="http://schemas.microsoft.com/office/powerpoint/2010/main" val="210014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5.xml"/><Relationship Id="rId4" Type="http://schemas.openxmlformats.org/officeDocument/2006/relationships/image" Target="../media/image5.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679055606"/>
      </p:ext>
    </p:extLst>
  </p:cSld>
  <p:clrMap bg1="lt1" tx1="dk1" bg2="lt2" tx2="dk2" accent1="accent1" accent2="accent2" accent3="accent3" accent4="accent4" accent5="accent5" accent6="accent6" hlink="hlink" folHlink="folHlink"/>
  <p:sldLayoutIdLst>
    <p:sldLayoutId id="2147483758" r:id="rId1"/>
    <p:sldLayoutId id="2147483774" r:id="rId2"/>
    <p:sldLayoutId id="2147483767" r:id="rId3"/>
    <p:sldLayoutId id="2147483762" r:id="rId4"/>
    <p:sldLayoutId id="2147483760" r:id="rId5"/>
    <p:sldLayoutId id="2147483761" r:id="rId6"/>
    <p:sldLayoutId id="2147483757" r:id="rId7"/>
    <p:sldLayoutId id="2147483759" r:id="rId8"/>
    <p:sldLayoutId id="2147483755" r:id="rId9"/>
    <p:sldLayoutId id="2147483756" r:id="rId10"/>
    <p:sldLayoutId id="2147483773" r:id="rId11"/>
    <p:sldLayoutId id="2147483700" r:id="rId12"/>
    <p:sldLayoutId id="2147483770" r:id="rId13"/>
    <p:sldLayoutId id="2147483662" r:id="rId14"/>
    <p:sldLayoutId id="2147483697" r:id="rId15"/>
    <p:sldLayoutId id="2147483698" r:id="rId16"/>
    <p:sldLayoutId id="2147483764" r:id="rId17"/>
    <p:sldLayoutId id="2147483768" r:id="rId18"/>
    <p:sldLayoutId id="2147483769" r:id="rId19"/>
    <p:sldLayoutId id="2147483771" r:id="rId20"/>
    <p:sldLayoutId id="2147483765" r:id="rId21"/>
    <p:sldLayoutId id="2147483766" r:id="rId22"/>
    <p:sldLayoutId id="2147483772" r:id="rId23"/>
    <p:sldLayoutId id="2147483763"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userDrawn="1">
          <p15:clr>
            <a:srgbClr val="F26B43"/>
          </p15:clr>
        </p15:guide>
        <p15:guide id="4" pos="325" userDrawn="1">
          <p15:clr>
            <a:srgbClr val="F26B43"/>
          </p15:clr>
        </p15:guide>
        <p15:guide id="5" pos="7355" userDrawn="1">
          <p15:clr>
            <a:srgbClr val="F26B43"/>
          </p15:clr>
        </p15:guide>
        <p15:guide id="6" orient="horz" pos="1004" userDrawn="1">
          <p15:clr>
            <a:srgbClr val="F26B43"/>
          </p15:clr>
        </p15:guide>
        <p15:guide id="13" pos="3840" userDrawn="1">
          <p15:clr>
            <a:srgbClr val="F26B43"/>
          </p15:clr>
        </p15:guide>
        <p15:guide id="14"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tx1"/>
                </a:solidFill>
              </a:defRPr>
            </a:lvl1pPr>
          </a:lstStyle>
          <a:p>
            <a:fld id="{E89BC60F-F4BF-4EE8-9F02-8A0093F1814F}" type="slidenum">
              <a:rPr lang="en-GB" smtClean="0"/>
              <a:pPr/>
              <a:t>‹#›</a:t>
            </a:fld>
            <a:endParaRPr lang="en-GB"/>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chemeClr val="tx1"/>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chemeClr val="tx1"/>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F92DF8D-0AC6-F34A-B1A0-AFB124B619E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340" y="335529"/>
            <a:ext cx="494916" cy="669182"/>
          </a:xfrm>
          <a:prstGeom prst="rect">
            <a:avLst/>
          </a:prstGeom>
        </p:spPr>
      </p:pic>
    </p:spTree>
    <p:extLst>
      <p:ext uri="{BB962C8B-B14F-4D97-AF65-F5344CB8AC3E}">
        <p14:creationId xmlns:p14="http://schemas.microsoft.com/office/powerpoint/2010/main" val="800959015"/>
      </p:ext>
    </p:extLst>
  </p:cSld>
  <p:clrMap bg1="dk1" tx1="lt1" bg2="dk2" tx2="lt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244">
          <p15:clr>
            <a:srgbClr val="F26B43"/>
          </p15:clr>
        </p15:guide>
        <p15:guide id="5" pos="5516">
          <p15:clr>
            <a:srgbClr val="F26B43"/>
          </p15:clr>
        </p15:guide>
        <p15:guide id="6" orient="horz" pos="1004">
          <p15:clr>
            <a:srgbClr val="F26B43"/>
          </p15:clr>
        </p15:guide>
        <p15:guide id="13" pos="2880">
          <p15:clr>
            <a:srgbClr val="F26B43"/>
          </p15:clr>
        </p15:guide>
        <p15:guide id="14" orient="horz" pos="39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3324314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7" r:id="rId25"/>
    <p:sldLayoutId id="214748375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325">
          <p15:clr>
            <a:srgbClr val="F26B43"/>
          </p15:clr>
        </p15:guide>
        <p15:guide id="5" pos="7355">
          <p15:clr>
            <a:srgbClr val="F26B43"/>
          </p15:clr>
        </p15:guide>
        <p15:guide id="6" orient="horz" pos="1004">
          <p15:clr>
            <a:srgbClr val="F26B43"/>
          </p15:clr>
        </p15:guide>
        <p15:guide id="13" pos="3840">
          <p15:clr>
            <a:srgbClr val="F26B43"/>
          </p15:clr>
        </p15:guide>
        <p15:guide id="14" orient="horz" pos="390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08434338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325">
          <p15:clr>
            <a:srgbClr val="F26B43"/>
          </p15:clr>
        </p15:guide>
        <p15:guide id="5" pos="7355">
          <p15:clr>
            <a:srgbClr val="F26B43"/>
          </p15:clr>
        </p15:guide>
        <p15:guide id="6" orient="horz" pos="1004">
          <p15:clr>
            <a:srgbClr val="F26B43"/>
          </p15:clr>
        </p15:guide>
        <p15:guide id="13" pos="3840">
          <p15:clr>
            <a:srgbClr val="F26B43"/>
          </p15:clr>
        </p15:guide>
        <p15:guide id="14" orient="horz" pos="390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23DE1-3967-2922-2DFA-154A41031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594F5E-8F54-19B9-8EBE-E843A516B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6210441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671"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692" r:id="rId32"/>
    <p:sldLayoutId id="2147483693" r:id="rId33"/>
    <p:sldLayoutId id="2147483880" r:id="rId34"/>
  </p:sldLayoutIdLst>
  <p:txStyles>
    <p:titleStyle>
      <a:lvl1pPr algn="l" defTabSz="914400" rtl="0" eaLnBrk="1" latinLnBrk="0" hangingPunct="1">
        <a:lnSpc>
          <a:spcPct val="90000"/>
        </a:lnSpc>
        <a:spcBef>
          <a:spcPct val="0"/>
        </a:spcBef>
        <a:buNone/>
        <a:defRPr sz="3200" b="1" i="0" kern="1200">
          <a:solidFill>
            <a:srgbClr val="4365E2"/>
          </a:solidFill>
          <a:latin typeface="Baxter Sans Pro Al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B3B3B"/>
          </a:solidFill>
          <a:latin typeface="Baxter Sans Pro Al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B3B3B"/>
          </a:solidFill>
          <a:latin typeface="Baxter Sans Pro A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B3B3B"/>
          </a:solidFill>
          <a:latin typeface="Baxter Sans Pro A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B3B3B"/>
          </a:solidFill>
          <a:latin typeface="Baxter Sans Pro A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B3B3B"/>
          </a:solidFill>
          <a:latin typeface="Baxter Sans Pro A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50544-5C3F-9212-48FC-870E79AD4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9DC88F-E5E8-57D4-B3BA-D9C3BCD8B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14A28-A960-3CA5-6517-3B9F2CBABC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F3FBE-2AD1-4AC8-9446-B9155D60FFA7}" type="datetimeFigureOut">
              <a:rPr lang="en-GB" smtClean="0"/>
              <a:t>28/11/2023</a:t>
            </a:fld>
            <a:endParaRPr lang="en-GB"/>
          </a:p>
        </p:txBody>
      </p:sp>
      <p:sp>
        <p:nvSpPr>
          <p:cNvPr id="5" name="Footer Placeholder 4">
            <a:extLst>
              <a:ext uri="{FF2B5EF4-FFF2-40B4-BE49-F238E27FC236}">
                <a16:creationId xmlns:a16="http://schemas.microsoft.com/office/drawing/2014/main" id="{1317E188-8D65-F0DA-7BCC-71E12D567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167658-9D08-C7AF-B23C-FCFDCAA99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625C3-C88A-4D30-ABBA-17E73281DC7D}" type="slidenum">
              <a:rPr lang="en-GB" smtClean="0"/>
              <a:t>‹#›</a:t>
            </a:fld>
            <a:endParaRPr lang="en-GB"/>
          </a:p>
        </p:txBody>
      </p:sp>
    </p:spTree>
    <p:extLst>
      <p:ext uri="{BB962C8B-B14F-4D97-AF65-F5344CB8AC3E}">
        <p14:creationId xmlns:p14="http://schemas.microsoft.com/office/powerpoint/2010/main" val="18697809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jbMJAVf0gxo" TargetMode="Externa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0FD3-A22A-68E1-050D-24C07983E425}"/>
              </a:ext>
            </a:extLst>
          </p:cNvPr>
          <p:cNvSpPr>
            <a:spLocks noGrp="1"/>
          </p:cNvSpPr>
          <p:nvPr>
            <p:ph type="title"/>
          </p:nvPr>
        </p:nvSpPr>
        <p:spPr>
          <a:xfrm>
            <a:off x="485132" y="4860985"/>
            <a:ext cx="7361778" cy="911742"/>
          </a:xfrm>
        </p:spPr>
        <p:txBody>
          <a:bodyPr>
            <a:normAutofit/>
          </a:bodyPr>
          <a:lstStyle/>
          <a:p>
            <a:r>
              <a:rPr lang="en-US" sz="2800" b="1" dirty="0">
                <a:solidFill>
                  <a:srgbClr val="3D747C"/>
                </a:solidFill>
                <a:effectLst/>
                <a:latin typeface="Calibri" panose="020F0502020204030204" pitchFamily="34" charset="0"/>
                <a:ea typeface="Calibri" panose="020F0502020204030204" pitchFamily="34" charset="0"/>
              </a:rPr>
              <a:t>Transformation or disruption? Change as a constant in universities</a:t>
            </a:r>
            <a:endParaRPr lang="en-GB" dirty="0">
              <a:solidFill>
                <a:schemeClr val="tx1">
                  <a:lumMod val="60000"/>
                  <a:lumOff val="40000"/>
                </a:schemeClr>
              </a:solidFill>
            </a:endParaRPr>
          </a:p>
        </p:txBody>
      </p:sp>
      <p:sp>
        <p:nvSpPr>
          <p:cNvPr id="3" name="Text Placeholder 2">
            <a:extLst>
              <a:ext uri="{FF2B5EF4-FFF2-40B4-BE49-F238E27FC236}">
                <a16:creationId xmlns:a16="http://schemas.microsoft.com/office/drawing/2014/main" id="{64A7E933-4197-AA89-8FB1-B01D4E873E48}"/>
              </a:ext>
            </a:extLst>
          </p:cNvPr>
          <p:cNvSpPr>
            <a:spLocks noGrp="1"/>
          </p:cNvSpPr>
          <p:nvPr>
            <p:ph type="body" sz="quarter" idx="12"/>
          </p:nvPr>
        </p:nvSpPr>
        <p:spPr/>
        <p:txBody>
          <a:bodyPr/>
          <a:lstStyle/>
          <a:p>
            <a:r>
              <a:rPr lang="en-GB" dirty="0"/>
              <a:t>Anne Poulson, Director of Strategic Change and Delivery</a:t>
            </a:r>
          </a:p>
        </p:txBody>
      </p:sp>
      <p:pic>
        <p:nvPicPr>
          <p:cNvPr id="5" name="Picture Placeholder 4" descr="A view of Dundee from Fife">
            <a:extLst>
              <a:ext uri="{FF2B5EF4-FFF2-40B4-BE49-F238E27FC236}">
                <a16:creationId xmlns:a16="http://schemas.microsoft.com/office/drawing/2014/main" id="{D3095737-443A-37B9-D4EC-429984728D80}"/>
              </a:ext>
            </a:extLst>
          </p:cNvPr>
          <p:cNvPicPr>
            <a:picLocks noChangeAspect="1"/>
          </p:cNvPicPr>
          <p:nvPr/>
        </p:nvPicPr>
        <p:blipFill>
          <a:blip r:embed="rId2"/>
          <a:srcRect l="37" r="37"/>
          <a:stretch>
            <a:fillRect/>
          </a:stretch>
        </p:blipFill>
        <p:spPr>
          <a:xfrm>
            <a:off x="-681070" y="-741402"/>
            <a:ext cx="9694181" cy="5456174"/>
          </a:xfrm>
          <a:prstGeom prst="rect">
            <a:avLst/>
          </a:prstGeom>
        </p:spPr>
      </p:pic>
    </p:spTree>
    <p:extLst>
      <p:ext uri="{BB962C8B-B14F-4D97-AF65-F5344CB8AC3E}">
        <p14:creationId xmlns:p14="http://schemas.microsoft.com/office/powerpoint/2010/main" val="6815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DD30-DAC5-2027-BE49-BC271074184F}"/>
              </a:ext>
            </a:extLst>
          </p:cNvPr>
          <p:cNvSpPr>
            <a:spLocks noGrp="1"/>
          </p:cNvSpPr>
          <p:nvPr>
            <p:ph type="title"/>
          </p:nvPr>
        </p:nvSpPr>
        <p:spPr/>
        <p:txBody>
          <a:bodyPr/>
          <a:lstStyle/>
          <a:p>
            <a:r>
              <a:rPr lang="en-GB" dirty="0"/>
              <a:t>Changing roles for library staff</a:t>
            </a:r>
          </a:p>
        </p:txBody>
      </p:sp>
      <p:sp>
        <p:nvSpPr>
          <p:cNvPr id="3" name="Content Placeholder 2">
            <a:extLst>
              <a:ext uri="{FF2B5EF4-FFF2-40B4-BE49-F238E27FC236}">
                <a16:creationId xmlns:a16="http://schemas.microsoft.com/office/drawing/2014/main" id="{27BE76B5-4AC8-8394-A691-F4BC36D68E6D}"/>
              </a:ext>
            </a:extLst>
          </p:cNvPr>
          <p:cNvSpPr>
            <a:spLocks noGrp="1"/>
          </p:cNvSpPr>
          <p:nvPr>
            <p:ph idx="1"/>
          </p:nvPr>
        </p:nvSpPr>
        <p:spPr/>
        <p:txBody>
          <a:bodyPr>
            <a:normAutofit/>
          </a:bodyPr>
          <a:lstStyle/>
          <a:p>
            <a:r>
              <a:rPr lang="en-GB" sz="2800" dirty="0">
                <a:solidFill>
                  <a:srgbClr val="000000"/>
                </a:solidFill>
                <a:effectLst/>
                <a:latin typeface="+mn-lt"/>
                <a:ea typeface="Calibri" panose="020F0502020204030204" pitchFamily="34" charset="0"/>
              </a:rPr>
              <a:t>This approach facilitates bringing together support staff from different areas (library, IT, estates, registry etc.) which breaks down the siloed approach that is common in universities and enables staff to </a:t>
            </a:r>
            <a:r>
              <a:rPr lang="en-GB" sz="2800" dirty="0" err="1">
                <a:solidFill>
                  <a:srgbClr val="000000"/>
                </a:solidFill>
                <a:effectLst/>
                <a:latin typeface="+mn-lt"/>
                <a:ea typeface="Calibri" panose="020F0502020204030204" pitchFamily="34" charset="0"/>
              </a:rPr>
              <a:t>multiskill</a:t>
            </a:r>
            <a:endParaRPr lang="en-GB" sz="2800" dirty="0">
              <a:solidFill>
                <a:srgbClr val="000000"/>
              </a:solidFill>
              <a:latin typeface="+mn-lt"/>
              <a:ea typeface="Calibri" panose="020F0502020204030204" pitchFamily="34" charset="0"/>
            </a:endParaRPr>
          </a:p>
          <a:p>
            <a:r>
              <a:rPr lang="en-GB" sz="2800" dirty="0">
                <a:solidFill>
                  <a:srgbClr val="000000"/>
                </a:solidFill>
                <a:effectLst/>
                <a:latin typeface="+mn-lt"/>
                <a:ea typeface="Calibri" panose="020F0502020204030204" pitchFamily="34" charset="0"/>
              </a:rPr>
              <a:t>Important to provide career enhancement and enable staff to think differently about what their career aspirations might be in different roles and parts of the university and indeed beyond</a:t>
            </a:r>
          </a:p>
          <a:p>
            <a:r>
              <a:rPr lang="en-GB" sz="2800" dirty="0">
                <a:solidFill>
                  <a:srgbClr val="000000"/>
                </a:solidFill>
                <a:latin typeface="+mn-lt"/>
                <a:ea typeface="Calibri" panose="020F0502020204030204" pitchFamily="34" charset="0"/>
              </a:rPr>
              <a:t>Managing staff through change by maximising their career opportunities and creating their journey is </a:t>
            </a:r>
            <a:r>
              <a:rPr lang="en-GB" sz="2800" dirty="0" err="1">
                <a:solidFill>
                  <a:srgbClr val="000000"/>
                </a:solidFill>
                <a:latin typeface="+mn-lt"/>
                <a:ea typeface="Calibri" panose="020F0502020204030204" pitchFamily="34" charset="0"/>
              </a:rPr>
              <a:t>crucialD</a:t>
            </a:r>
            <a:endParaRPr lang="en-GB" sz="2800" dirty="0">
              <a:solidFill>
                <a:srgbClr val="000000"/>
              </a:solidFill>
              <a:effectLst/>
              <a:latin typeface="+mn-lt"/>
              <a:ea typeface="Calibri" panose="020F0502020204030204" pitchFamily="34" charset="0"/>
            </a:endParaRPr>
          </a:p>
          <a:p>
            <a:r>
              <a:rPr lang="en-GB" sz="2800" dirty="0">
                <a:solidFill>
                  <a:srgbClr val="000000"/>
                </a:solidFill>
                <a:latin typeface="+mn-lt"/>
                <a:ea typeface="Calibri" panose="020F0502020204030204" pitchFamily="34" charset="0"/>
              </a:rPr>
              <a:t>Despite the importance of digital, human interactions continue to be valued highly – witness the recent supermarket checkout debacle!</a:t>
            </a:r>
            <a:endParaRPr lang="en-GB" sz="2800" dirty="0">
              <a:solidFill>
                <a:srgbClr val="000000"/>
              </a:solidFill>
              <a:effectLst/>
              <a:latin typeface="+mn-lt"/>
              <a:ea typeface="Calibri" panose="020F0502020204030204" pitchFamily="34" charset="0"/>
            </a:endParaRPr>
          </a:p>
          <a:p>
            <a:endParaRPr lang="en-GB" sz="2400" dirty="0">
              <a:solidFill>
                <a:srgbClr val="000000"/>
              </a:solidFill>
              <a:effectLst/>
              <a:latin typeface="Calibri" panose="020F0502020204030204" pitchFamily="34" charset="0"/>
              <a:ea typeface="Calibri" panose="020F0502020204030204" pitchFamily="34" charset="0"/>
            </a:endParaRPr>
          </a:p>
          <a:p>
            <a:endParaRPr lang="en-GB" sz="2400" dirty="0">
              <a:solidFill>
                <a:srgbClr val="000000"/>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50647573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47B7-5E3E-330B-CC88-5449A0FFEB77}"/>
              </a:ext>
            </a:extLst>
          </p:cNvPr>
          <p:cNvSpPr>
            <a:spLocks noGrp="1"/>
          </p:cNvSpPr>
          <p:nvPr>
            <p:ph type="title"/>
          </p:nvPr>
        </p:nvSpPr>
        <p:spPr/>
        <p:txBody>
          <a:bodyPr/>
          <a:lstStyle/>
          <a:p>
            <a:r>
              <a:rPr lang="en-GB" dirty="0"/>
              <a:t>Opportunities and engagement</a:t>
            </a:r>
          </a:p>
        </p:txBody>
      </p:sp>
      <p:sp>
        <p:nvSpPr>
          <p:cNvPr id="3" name="Content Placeholder 2">
            <a:extLst>
              <a:ext uri="{FF2B5EF4-FFF2-40B4-BE49-F238E27FC236}">
                <a16:creationId xmlns:a16="http://schemas.microsoft.com/office/drawing/2014/main" id="{5DDDD7FA-CDF4-91E1-B87C-99BB376CED1B}"/>
              </a:ext>
            </a:extLst>
          </p:cNvPr>
          <p:cNvSpPr>
            <a:spLocks noGrp="1"/>
          </p:cNvSpPr>
          <p:nvPr>
            <p:ph idx="1"/>
          </p:nvPr>
        </p:nvSpPr>
        <p:spPr/>
        <p:txBody>
          <a:bodyPr>
            <a:normAutofit lnSpcReduction="10000"/>
          </a:bodyPr>
          <a:lstStyle/>
          <a:p>
            <a:r>
              <a:rPr lang="en-GB" sz="2800" dirty="0">
                <a:latin typeface="+mn-lt"/>
              </a:rPr>
              <a:t>Key is simplicity and honesty of messaging the need for change, what and how long the journey looks like and what will be the benefits at the end of the process for the organisation</a:t>
            </a:r>
          </a:p>
          <a:p>
            <a:r>
              <a:rPr lang="en-GB" sz="2800" dirty="0">
                <a:solidFill>
                  <a:srgbClr val="000000"/>
                </a:solidFill>
                <a:latin typeface="Calibri" panose="020F0502020204030204"/>
                <a:ea typeface="Calibri" panose="020F0502020204030204" pitchFamily="34" charset="0"/>
              </a:rPr>
              <a:t>T</a:t>
            </a:r>
            <a:r>
              <a:rPr kumimoji="0" lang="en-GB"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 win staff and stakeholders over there is a need to explain the why as well the what</a:t>
            </a:r>
          </a:p>
          <a:p>
            <a:r>
              <a:rPr lang="en-GB" sz="2800" dirty="0">
                <a:solidFill>
                  <a:srgbClr val="000000"/>
                </a:solidFill>
                <a:latin typeface="Calibri" panose="020F0502020204030204"/>
              </a:rPr>
              <a:t>Specifying examples of how people’s lives will be improved (e.g. less paper pushing) at the start of the process that you know will be achieved is helpful</a:t>
            </a:r>
          </a:p>
          <a:p>
            <a:r>
              <a:rPr lang="en-GB" sz="2800" dirty="0">
                <a:solidFill>
                  <a:srgbClr val="000000"/>
                </a:solidFill>
                <a:latin typeface="Calibri" panose="020F0502020204030204"/>
              </a:rPr>
              <a:t>Communications transparently and regularly cannot be underestimated and do not shy away from the more challenging truths</a:t>
            </a:r>
            <a:endParaRPr lang="en-GB" sz="2800" dirty="0">
              <a:latin typeface="+mn-lt"/>
            </a:endParaRPr>
          </a:p>
          <a:p>
            <a:endParaRPr lang="en-GB" dirty="0"/>
          </a:p>
        </p:txBody>
      </p:sp>
    </p:spTree>
    <p:extLst>
      <p:ext uri="{BB962C8B-B14F-4D97-AF65-F5344CB8AC3E}">
        <p14:creationId xmlns:p14="http://schemas.microsoft.com/office/powerpoint/2010/main" val="173377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AC3D-6C17-0D68-8646-649DE944116A}"/>
              </a:ext>
            </a:extLst>
          </p:cNvPr>
          <p:cNvSpPr>
            <a:spLocks noGrp="1"/>
          </p:cNvSpPr>
          <p:nvPr>
            <p:ph type="title"/>
          </p:nvPr>
        </p:nvSpPr>
        <p:spPr/>
        <p:txBody>
          <a:bodyPr/>
          <a:lstStyle/>
          <a:p>
            <a:r>
              <a:rPr lang="en-GB" dirty="0"/>
              <a:t>Embracing transformation and change</a:t>
            </a:r>
          </a:p>
        </p:txBody>
      </p:sp>
      <p:sp>
        <p:nvSpPr>
          <p:cNvPr id="3" name="Content Placeholder 2">
            <a:extLst>
              <a:ext uri="{FF2B5EF4-FFF2-40B4-BE49-F238E27FC236}">
                <a16:creationId xmlns:a16="http://schemas.microsoft.com/office/drawing/2014/main" id="{884B834F-F6BA-0C60-C1AA-512D4F2B4E58}"/>
              </a:ext>
            </a:extLst>
          </p:cNvPr>
          <p:cNvSpPr>
            <a:spLocks noGrp="1"/>
          </p:cNvSpPr>
          <p:nvPr>
            <p:ph idx="1"/>
          </p:nvPr>
        </p:nvSpPr>
        <p:spPr>
          <a:xfrm>
            <a:off x="838200" y="1448138"/>
            <a:ext cx="10515600" cy="4351338"/>
          </a:xfrm>
        </p:spPr>
        <p:txBody>
          <a:bodyPr>
            <a:normAutofit/>
          </a:bodyPr>
          <a:lstStyle/>
          <a:p>
            <a:r>
              <a:rPr lang="en-GB" b="0" i="0" dirty="0">
                <a:solidFill>
                  <a:srgbClr val="2D2D2D"/>
                </a:solidFill>
                <a:effectLst/>
                <a:latin typeface="Noto Sans" panose="020B0502040204020203" pitchFamily="34" charset="0"/>
              </a:rPr>
              <a:t>While change can be challenging to manage at work, it's often necessary for the survival and advancement of an organisation</a:t>
            </a:r>
          </a:p>
          <a:p>
            <a:r>
              <a:rPr lang="en-GB" b="0" i="0" dirty="0">
                <a:solidFill>
                  <a:srgbClr val="2D2D2D"/>
                </a:solidFill>
                <a:effectLst/>
                <a:latin typeface="Noto Sans" panose="020B0502040204020203" pitchFamily="34" charset="0"/>
              </a:rPr>
              <a:t>Accepting change with a positive attitude can help you adapt to your circumstances with less stress and help lead the way for others</a:t>
            </a:r>
          </a:p>
          <a:p>
            <a:r>
              <a:rPr lang="en-GB" dirty="0">
                <a:solidFill>
                  <a:srgbClr val="2D2D2D"/>
                </a:solidFill>
                <a:latin typeface="Noto Sans" panose="020B0502040204020203" pitchFamily="34" charset="0"/>
              </a:rPr>
              <a:t>Communication and engagement throughout the process is critical – you can never do both enough as not everyone will adapt quickly</a:t>
            </a:r>
          </a:p>
          <a:p>
            <a:endParaRPr lang="en-GB" dirty="0">
              <a:solidFill>
                <a:srgbClr val="2D2D2D"/>
              </a:solidFill>
              <a:latin typeface="Noto Sans" panose="020B0502040204020203" pitchFamily="34" charset="0"/>
            </a:endParaRPr>
          </a:p>
          <a:p>
            <a:endParaRPr lang="en-GB" dirty="0">
              <a:solidFill>
                <a:srgbClr val="2D2D2D"/>
              </a:solidFill>
              <a:latin typeface="Noto Sans" panose="020B0502040204020203" pitchFamily="34" charset="0"/>
            </a:endParaRPr>
          </a:p>
          <a:p>
            <a:pPr marL="0" indent="0" algn="ctr">
              <a:buNone/>
            </a:pPr>
            <a:r>
              <a:rPr lang="en-GB" b="0" i="0" dirty="0">
                <a:solidFill>
                  <a:srgbClr val="333333"/>
                </a:solidFill>
                <a:effectLst/>
                <a:latin typeface="proxima-nova"/>
              </a:rPr>
              <a:t>“You’re braver than you believe, stronger than you seem and smarter than you think.”</a:t>
            </a:r>
            <a:br>
              <a:rPr lang="en-GB" dirty="0"/>
            </a:br>
            <a:r>
              <a:rPr lang="en-GB" b="1" i="0" dirty="0">
                <a:solidFill>
                  <a:srgbClr val="333333"/>
                </a:solidFill>
                <a:effectLst/>
                <a:latin typeface="proxima-nova"/>
              </a:rPr>
              <a:t>—Christopher Robin</a:t>
            </a:r>
            <a:endParaRPr lang="en-GB" dirty="0">
              <a:solidFill>
                <a:srgbClr val="2D2D2D"/>
              </a:solidFill>
              <a:latin typeface="Noto Sans" panose="020B0502040204020203" pitchFamily="34" charset="0"/>
            </a:endParaRPr>
          </a:p>
          <a:p>
            <a:endParaRPr lang="en-GB" dirty="0"/>
          </a:p>
        </p:txBody>
      </p:sp>
    </p:spTree>
    <p:extLst>
      <p:ext uri="{BB962C8B-B14F-4D97-AF65-F5344CB8AC3E}">
        <p14:creationId xmlns:p14="http://schemas.microsoft.com/office/powerpoint/2010/main" val="230450260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A139-D85A-CF00-B35D-D11339EC61A1}"/>
              </a:ext>
            </a:extLst>
          </p:cNvPr>
          <p:cNvSpPr>
            <a:spLocks noGrp="1"/>
          </p:cNvSpPr>
          <p:nvPr>
            <p:ph type="title"/>
          </p:nvPr>
        </p:nvSpPr>
        <p:spPr/>
        <p:txBody>
          <a:bodyPr/>
          <a:lstStyle/>
          <a:p>
            <a:r>
              <a:rPr lang="en-GB" dirty="0"/>
              <a:t>Change and transformation in universities</a:t>
            </a:r>
          </a:p>
        </p:txBody>
      </p:sp>
      <p:sp>
        <p:nvSpPr>
          <p:cNvPr id="3" name="Content Placeholder 2">
            <a:extLst>
              <a:ext uri="{FF2B5EF4-FFF2-40B4-BE49-F238E27FC236}">
                <a16:creationId xmlns:a16="http://schemas.microsoft.com/office/drawing/2014/main" id="{0395B994-4C95-A21D-FE4B-3F712D20FF5D}"/>
              </a:ext>
            </a:extLst>
          </p:cNvPr>
          <p:cNvSpPr>
            <a:spLocks noGrp="1"/>
          </p:cNvSpPr>
          <p:nvPr>
            <p:ph idx="1"/>
          </p:nvPr>
        </p:nvSpPr>
        <p:spPr/>
        <p:txBody>
          <a:bodyPr>
            <a:noAutofit/>
          </a:bodyPr>
          <a:lstStyle/>
          <a:p>
            <a:r>
              <a:rPr lang="en-GB" sz="2800" dirty="0">
                <a:latin typeface="+mn-lt"/>
              </a:rPr>
              <a:t>Change, transformation, continuous improvement, strategy</a:t>
            </a:r>
          </a:p>
          <a:p>
            <a:r>
              <a:rPr lang="en-GB" sz="2800" dirty="0">
                <a:latin typeface="+mn-lt"/>
              </a:rPr>
              <a:t>Challenges</a:t>
            </a:r>
          </a:p>
          <a:p>
            <a:pPr lvl="1"/>
            <a:r>
              <a:rPr lang="en-GB" sz="2800" dirty="0">
                <a:latin typeface="+mn-lt"/>
              </a:rPr>
              <a:t>What do the terms mean</a:t>
            </a:r>
          </a:p>
          <a:p>
            <a:pPr lvl="1"/>
            <a:r>
              <a:rPr lang="en-GB" sz="2800" dirty="0">
                <a:latin typeface="+mn-lt"/>
              </a:rPr>
              <a:t>What are the stigmas and fear factors</a:t>
            </a:r>
          </a:p>
          <a:p>
            <a:pPr lvl="1"/>
            <a:r>
              <a:rPr lang="en-GB" sz="2800" dirty="0">
                <a:latin typeface="+mn-lt"/>
              </a:rPr>
              <a:t>What are the opportunities which can be embraced and led</a:t>
            </a:r>
          </a:p>
          <a:p>
            <a:pPr lvl="1"/>
            <a:r>
              <a:rPr lang="en-GB" sz="2800" dirty="0">
                <a:latin typeface="+mn-lt"/>
              </a:rPr>
              <a:t>How do we take our staff with us</a:t>
            </a:r>
          </a:p>
          <a:p>
            <a:r>
              <a:rPr lang="en-GB" sz="2800" dirty="0">
                <a:latin typeface="+mn-lt"/>
              </a:rPr>
              <a:t>Simple, accessible and not overly engineered – move from transformation concept to continuous improvement as business as usual as soon as feasible to ensure stability as well as ROI</a:t>
            </a:r>
          </a:p>
        </p:txBody>
      </p:sp>
    </p:spTree>
    <p:extLst>
      <p:ext uri="{BB962C8B-B14F-4D97-AF65-F5344CB8AC3E}">
        <p14:creationId xmlns:p14="http://schemas.microsoft.com/office/powerpoint/2010/main" val="39526498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585-202A-2229-0B8A-EDA44BA8CF99}"/>
              </a:ext>
            </a:extLst>
          </p:cNvPr>
          <p:cNvSpPr>
            <a:spLocks noGrp="1"/>
          </p:cNvSpPr>
          <p:nvPr>
            <p:ph type="title"/>
          </p:nvPr>
        </p:nvSpPr>
        <p:spPr/>
        <p:txBody>
          <a:bodyPr/>
          <a:lstStyle/>
          <a:p>
            <a:r>
              <a:rPr lang="en-GB" dirty="0"/>
              <a:t>Changing university perspectives</a:t>
            </a:r>
          </a:p>
        </p:txBody>
      </p:sp>
      <p:sp>
        <p:nvSpPr>
          <p:cNvPr id="3" name="Content Placeholder 2">
            <a:extLst>
              <a:ext uri="{FF2B5EF4-FFF2-40B4-BE49-F238E27FC236}">
                <a16:creationId xmlns:a16="http://schemas.microsoft.com/office/drawing/2014/main" id="{A49D57E9-B958-3D63-094F-EAF85F33D975}"/>
              </a:ext>
            </a:extLst>
          </p:cNvPr>
          <p:cNvSpPr>
            <a:spLocks noGrp="1"/>
          </p:cNvSpPr>
          <p:nvPr>
            <p:ph idx="1"/>
          </p:nvPr>
        </p:nvSpPr>
        <p:spPr/>
        <p:txBody>
          <a:bodyPr>
            <a:normAutofit lnSpcReduction="10000"/>
          </a:bodyPr>
          <a:lstStyle/>
          <a:p>
            <a:r>
              <a:rPr lang="en-GB" sz="3000" dirty="0">
                <a:solidFill>
                  <a:srgbClr val="000000"/>
                </a:solidFill>
                <a:latin typeface="+mn-lt"/>
                <a:ea typeface="Calibri" panose="020F0502020204030204" pitchFamily="34" charset="0"/>
              </a:rPr>
              <a:t>Increasing investment in “change” “ continuous improvement” and “transformation” roles within universities to support change</a:t>
            </a:r>
          </a:p>
          <a:p>
            <a:r>
              <a:rPr lang="en-GB" sz="3000" dirty="0">
                <a:latin typeface="+mn-lt"/>
              </a:rPr>
              <a:t>Digital transformation is at the forefront of investment in order streamline complex organisational processes and structures</a:t>
            </a:r>
          </a:p>
          <a:p>
            <a:r>
              <a:rPr lang="en-GB" sz="3000" dirty="0">
                <a:latin typeface="+mn-lt"/>
              </a:rPr>
              <a:t>Need for detailed business process mapping before any serious investment in people, digital or the estate</a:t>
            </a:r>
          </a:p>
          <a:p>
            <a:r>
              <a:rPr lang="en-GB" sz="3000" dirty="0">
                <a:solidFill>
                  <a:srgbClr val="000000"/>
                </a:solidFill>
                <a:latin typeface="+mn-lt"/>
                <a:ea typeface="Calibri" panose="020F0502020204030204" pitchFamily="34" charset="0"/>
              </a:rPr>
              <a:t>Often driven by the need to maintain financial sustainability but also an increasing expectation that this will also need significant cultural and behavioural change with a clear engagement strategy </a:t>
            </a:r>
            <a:r>
              <a:rPr lang="en-GB" sz="2800" dirty="0">
                <a:solidFill>
                  <a:srgbClr val="000000"/>
                </a:solidFill>
                <a:latin typeface="+mn-lt"/>
                <a:ea typeface="Calibri" panose="020F0502020204030204" pitchFamily="34" charset="0"/>
              </a:rPr>
              <a:t> </a:t>
            </a:r>
            <a:endParaRPr lang="en-GB" dirty="0"/>
          </a:p>
        </p:txBody>
      </p:sp>
    </p:spTree>
    <p:extLst>
      <p:ext uri="{BB962C8B-B14F-4D97-AF65-F5344CB8AC3E}">
        <p14:creationId xmlns:p14="http://schemas.microsoft.com/office/powerpoint/2010/main" val="68441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7C85817-A419-1B53-7106-C6A5B70A7EEA}"/>
              </a:ext>
            </a:extLst>
          </p:cNvPr>
          <p:cNvSpPr/>
          <p:nvPr/>
        </p:nvSpPr>
        <p:spPr>
          <a:xfrm>
            <a:off x="7846125" y="2671934"/>
            <a:ext cx="2319625" cy="1947256"/>
          </a:xfrm>
          <a:prstGeom prst="rect">
            <a:avLst/>
          </a:prstGeom>
          <a:solidFill>
            <a:schemeClr val="accent5">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t>Transforming our University to be a Truly Digital Community</a:t>
            </a:r>
          </a:p>
          <a:p>
            <a:pPr algn="ctr"/>
            <a:endParaRPr lang="en-GB" b="1" dirty="0"/>
          </a:p>
          <a:p>
            <a:pPr marL="339725"/>
            <a:endParaRPr lang="en-GB" dirty="0"/>
          </a:p>
          <a:p>
            <a:pPr marL="339725"/>
            <a:endParaRPr lang="en-GB" dirty="0"/>
          </a:p>
          <a:p>
            <a:pPr marL="339725"/>
            <a:endParaRPr lang="en-GB" dirty="0"/>
          </a:p>
          <a:p>
            <a:pPr marL="339725"/>
            <a:endParaRPr lang="en-GB" dirty="0"/>
          </a:p>
          <a:p>
            <a:pPr marL="339725"/>
            <a:endParaRPr lang="en-GB" dirty="0"/>
          </a:p>
        </p:txBody>
      </p:sp>
      <p:sp>
        <p:nvSpPr>
          <p:cNvPr id="38" name="Rectangle 37">
            <a:extLst>
              <a:ext uri="{FF2B5EF4-FFF2-40B4-BE49-F238E27FC236}">
                <a16:creationId xmlns:a16="http://schemas.microsoft.com/office/drawing/2014/main" id="{F6D72E6B-C8F3-9DAF-06F8-46BD1C50EBF7}"/>
              </a:ext>
            </a:extLst>
          </p:cNvPr>
          <p:cNvSpPr/>
          <p:nvPr/>
        </p:nvSpPr>
        <p:spPr>
          <a:xfrm>
            <a:off x="4815561" y="2687535"/>
            <a:ext cx="2593461" cy="1941440"/>
          </a:xfrm>
          <a:prstGeom prst="rect">
            <a:avLst/>
          </a:prstGeom>
          <a:scene3d>
            <a:camera prst="orthographicFront"/>
            <a:lightRig rig="threePt" dir="t"/>
          </a:scene3d>
          <a:sp3d>
            <a:bevelT/>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b="1" dirty="0"/>
              <a:t>Growing Our Reach</a:t>
            </a:r>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p:txBody>
      </p:sp>
      <p:sp>
        <p:nvSpPr>
          <p:cNvPr id="27" name="Rectangle 26">
            <a:extLst>
              <a:ext uri="{FF2B5EF4-FFF2-40B4-BE49-F238E27FC236}">
                <a16:creationId xmlns:a16="http://schemas.microsoft.com/office/drawing/2014/main" id="{0FD04B5E-D000-F6E2-5FCB-09333FF27695}"/>
              </a:ext>
            </a:extLst>
          </p:cNvPr>
          <p:cNvSpPr/>
          <p:nvPr/>
        </p:nvSpPr>
        <p:spPr>
          <a:xfrm>
            <a:off x="1790843" y="2696738"/>
            <a:ext cx="2601573" cy="1941440"/>
          </a:xfrm>
          <a:prstGeom prst="rect">
            <a:avLst/>
          </a:prstGeom>
          <a:solidFill>
            <a:srgbClr val="00D17C"/>
          </a:solidFill>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t"/>
          <a:lstStyle/>
          <a:p>
            <a:pPr algn="ctr"/>
            <a:r>
              <a:rPr lang="en-GB" b="1" dirty="0"/>
              <a:t>Ensuring our Academic Excellence</a:t>
            </a:r>
          </a:p>
        </p:txBody>
      </p:sp>
      <p:sp>
        <p:nvSpPr>
          <p:cNvPr id="6" name="Isosceles Triangle 5">
            <a:extLst>
              <a:ext uri="{FF2B5EF4-FFF2-40B4-BE49-F238E27FC236}">
                <a16:creationId xmlns:a16="http://schemas.microsoft.com/office/drawing/2014/main" id="{ED8FDA4D-2754-AA4E-1641-D5C887950C97}"/>
              </a:ext>
            </a:extLst>
          </p:cNvPr>
          <p:cNvSpPr/>
          <p:nvPr/>
        </p:nvSpPr>
        <p:spPr>
          <a:xfrm>
            <a:off x="1807265" y="844826"/>
            <a:ext cx="8398565" cy="1669774"/>
          </a:xfrm>
          <a:prstGeom prst="triangle">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Strategy = Vision</a:t>
            </a:r>
          </a:p>
          <a:p>
            <a:pPr algn="ctr"/>
            <a:endParaRPr lang="en-GB" b="1" dirty="0"/>
          </a:p>
          <a:p>
            <a:pPr algn="ctr"/>
            <a:r>
              <a:rPr lang="en-GB" dirty="0"/>
              <a:t>Triple Intensity, Social Purpose, Of and For Dundee,  Transforming lives</a:t>
            </a:r>
          </a:p>
          <a:p>
            <a:pPr algn="ctr"/>
            <a:endParaRPr lang="en-GB" dirty="0"/>
          </a:p>
          <a:p>
            <a:pPr algn="ctr"/>
            <a:endParaRPr lang="en-GB" dirty="0"/>
          </a:p>
        </p:txBody>
      </p:sp>
      <p:sp>
        <p:nvSpPr>
          <p:cNvPr id="8" name="TextBox 7">
            <a:extLst>
              <a:ext uri="{FF2B5EF4-FFF2-40B4-BE49-F238E27FC236}">
                <a16:creationId xmlns:a16="http://schemas.microsoft.com/office/drawing/2014/main" id="{BC34045A-0B39-9E4F-D408-6639D55A8883}"/>
              </a:ext>
            </a:extLst>
          </p:cNvPr>
          <p:cNvSpPr txBox="1"/>
          <p:nvPr/>
        </p:nvSpPr>
        <p:spPr>
          <a:xfrm>
            <a:off x="3233136" y="312002"/>
            <a:ext cx="6079036" cy="861774"/>
          </a:xfrm>
          <a:prstGeom prst="rect">
            <a:avLst/>
          </a:prstGeom>
          <a:noFill/>
        </p:spPr>
        <p:txBody>
          <a:bodyPr wrap="none" rtlCol="0">
            <a:spAutoFit/>
          </a:bodyPr>
          <a:lstStyle/>
          <a:p>
            <a:pPr algn="ctr"/>
            <a:r>
              <a:rPr lang="en-GB" sz="1700" dirty="0"/>
              <a:t>External face/Brand =  How we present ourselves and are regarded</a:t>
            </a:r>
          </a:p>
          <a:p>
            <a:pPr algn="ctr"/>
            <a:r>
              <a:rPr lang="en-GB" sz="1700" dirty="0"/>
              <a:t>Headline KPIs </a:t>
            </a:r>
          </a:p>
          <a:p>
            <a:pPr algn="ctr"/>
            <a:endParaRPr lang="en-GB" sz="1600" dirty="0"/>
          </a:p>
        </p:txBody>
      </p:sp>
      <p:sp>
        <p:nvSpPr>
          <p:cNvPr id="10" name="TextBox 9">
            <a:extLst>
              <a:ext uri="{FF2B5EF4-FFF2-40B4-BE49-F238E27FC236}">
                <a16:creationId xmlns:a16="http://schemas.microsoft.com/office/drawing/2014/main" id="{9286CBB6-47AD-F801-6749-FF607CBA837D}"/>
              </a:ext>
            </a:extLst>
          </p:cNvPr>
          <p:cNvSpPr txBox="1"/>
          <p:nvPr/>
        </p:nvSpPr>
        <p:spPr>
          <a:xfrm>
            <a:off x="451411" y="1332246"/>
            <a:ext cx="3349955" cy="646331"/>
          </a:xfrm>
          <a:prstGeom prst="rect">
            <a:avLst/>
          </a:prstGeom>
          <a:noFill/>
        </p:spPr>
        <p:txBody>
          <a:bodyPr wrap="none" rtlCol="0">
            <a:spAutoFit/>
          </a:bodyPr>
          <a:lstStyle/>
          <a:p>
            <a:pPr algn="ctr"/>
            <a:r>
              <a:rPr lang="en-GB" dirty="0"/>
              <a:t>EBITDA; free cash; Surplus; Scale; </a:t>
            </a:r>
          </a:p>
          <a:p>
            <a:pPr algn="ctr"/>
            <a:r>
              <a:rPr lang="en-GB" dirty="0"/>
              <a:t>Resilience</a:t>
            </a:r>
          </a:p>
        </p:txBody>
      </p:sp>
      <p:sp>
        <p:nvSpPr>
          <p:cNvPr id="13" name="TextBox 12">
            <a:extLst>
              <a:ext uri="{FF2B5EF4-FFF2-40B4-BE49-F238E27FC236}">
                <a16:creationId xmlns:a16="http://schemas.microsoft.com/office/drawing/2014/main" id="{CDCBD6BC-399E-EAFD-F0E3-5325253F6074}"/>
              </a:ext>
            </a:extLst>
          </p:cNvPr>
          <p:cNvSpPr txBox="1"/>
          <p:nvPr/>
        </p:nvSpPr>
        <p:spPr>
          <a:xfrm>
            <a:off x="8502953" y="1330403"/>
            <a:ext cx="3799823" cy="646331"/>
          </a:xfrm>
          <a:prstGeom prst="rect">
            <a:avLst/>
          </a:prstGeom>
          <a:noFill/>
        </p:spPr>
        <p:txBody>
          <a:bodyPr wrap="none" rtlCol="0">
            <a:spAutoFit/>
          </a:bodyPr>
          <a:lstStyle/>
          <a:p>
            <a:pPr algn="ctr"/>
            <a:r>
              <a:rPr lang="en-GB" dirty="0"/>
              <a:t>Reputation; Quality; Confidence;</a:t>
            </a:r>
          </a:p>
          <a:p>
            <a:pPr algn="ctr"/>
            <a:r>
              <a:rPr lang="en-GB" dirty="0"/>
              <a:t>Student Experience; Staff Satisfaction</a:t>
            </a:r>
          </a:p>
        </p:txBody>
      </p:sp>
      <p:cxnSp>
        <p:nvCxnSpPr>
          <p:cNvPr id="15" name="Straight Connector 14">
            <a:extLst>
              <a:ext uri="{FF2B5EF4-FFF2-40B4-BE49-F238E27FC236}">
                <a16:creationId xmlns:a16="http://schemas.microsoft.com/office/drawing/2014/main" id="{017D89BA-EFEF-4C51-CE63-19BEB2BBAA85}"/>
              </a:ext>
            </a:extLst>
          </p:cNvPr>
          <p:cNvCxnSpPr/>
          <p:nvPr/>
        </p:nvCxnSpPr>
        <p:spPr>
          <a:xfrm>
            <a:off x="469268" y="2613991"/>
            <a:ext cx="11606775"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949910-5CC7-7E38-E3D3-85F7C209978B}"/>
              </a:ext>
            </a:extLst>
          </p:cNvPr>
          <p:cNvCxnSpPr/>
          <p:nvPr/>
        </p:nvCxnSpPr>
        <p:spPr>
          <a:xfrm>
            <a:off x="469267" y="4744278"/>
            <a:ext cx="11606775"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B382745-BA7F-EAE2-8FB2-5E07929FCE46}"/>
              </a:ext>
            </a:extLst>
          </p:cNvPr>
          <p:cNvSpPr/>
          <p:nvPr/>
        </p:nvSpPr>
        <p:spPr>
          <a:xfrm>
            <a:off x="7847239" y="2685870"/>
            <a:ext cx="2319625" cy="1941440"/>
          </a:xfrm>
          <a:prstGeom prst="rect">
            <a:avLst/>
          </a:prstGeom>
          <a:solidFill>
            <a:schemeClr val="accent5">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Vibrant Campus</a:t>
            </a:r>
          </a:p>
          <a:p>
            <a:pPr algn="ctr"/>
            <a:endParaRPr lang="en-GB" b="1" dirty="0"/>
          </a:p>
          <a:p>
            <a:pPr marL="339725"/>
            <a:endParaRPr lang="en-GB" dirty="0"/>
          </a:p>
          <a:p>
            <a:pPr marL="339725"/>
            <a:endParaRPr lang="en-GB" dirty="0"/>
          </a:p>
          <a:p>
            <a:pPr marL="339725"/>
            <a:endParaRPr lang="en-GB" dirty="0"/>
          </a:p>
          <a:p>
            <a:pPr marL="339725"/>
            <a:endParaRPr lang="en-GB" dirty="0"/>
          </a:p>
          <a:p>
            <a:pPr marL="339725"/>
            <a:endParaRPr lang="en-GB" dirty="0"/>
          </a:p>
        </p:txBody>
      </p:sp>
      <p:sp>
        <p:nvSpPr>
          <p:cNvPr id="19" name="Rectangle 18">
            <a:extLst>
              <a:ext uri="{FF2B5EF4-FFF2-40B4-BE49-F238E27FC236}">
                <a16:creationId xmlns:a16="http://schemas.microsoft.com/office/drawing/2014/main" id="{B9F54CE9-22E7-28DC-9748-5B50B6F28111}"/>
              </a:ext>
            </a:extLst>
          </p:cNvPr>
          <p:cNvSpPr/>
          <p:nvPr/>
        </p:nvSpPr>
        <p:spPr>
          <a:xfrm>
            <a:off x="4815561" y="2704002"/>
            <a:ext cx="2593461" cy="1941440"/>
          </a:xfrm>
          <a:prstGeom prst="rect">
            <a:avLst/>
          </a:prstGeom>
          <a:scene3d>
            <a:camera prst="orthographicFront"/>
            <a:lightRig rig="threePt" dir="t"/>
          </a:scene3d>
          <a:sp3d>
            <a:bevelT/>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b="1" dirty="0"/>
              <a:t>Grow and Globalise</a:t>
            </a:r>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p:txBody>
      </p:sp>
      <p:sp>
        <p:nvSpPr>
          <p:cNvPr id="20" name="TextBox 19">
            <a:extLst>
              <a:ext uri="{FF2B5EF4-FFF2-40B4-BE49-F238E27FC236}">
                <a16:creationId xmlns:a16="http://schemas.microsoft.com/office/drawing/2014/main" id="{B1D8C56B-768E-58E0-A954-F66178CFEC3D}"/>
              </a:ext>
            </a:extLst>
          </p:cNvPr>
          <p:cNvSpPr txBox="1"/>
          <p:nvPr/>
        </p:nvSpPr>
        <p:spPr>
          <a:xfrm>
            <a:off x="295952" y="2598798"/>
            <a:ext cx="738664" cy="1991058"/>
          </a:xfrm>
          <a:prstGeom prst="rect">
            <a:avLst/>
          </a:prstGeom>
          <a:noFill/>
        </p:spPr>
        <p:txBody>
          <a:bodyPr vert="vert270" wrap="none" rtlCol="0">
            <a:spAutoFit/>
          </a:bodyPr>
          <a:lstStyle/>
          <a:p>
            <a:r>
              <a:rPr lang="en-GB" dirty="0"/>
              <a:t>Strategic Delivery &amp; </a:t>
            </a:r>
          </a:p>
          <a:p>
            <a:r>
              <a:rPr lang="en-GB" dirty="0"/>
              <a:t>Court Priorities</a:t>
            </a:r>
          </a:p>
        </p:txBody>
      </p:sp>
      <p:sp>
        <p:nvSpPr>
          <p:cNvPr id="23" name="Arrow: Right 22">
            <a:extLst>
              <a:ext uri="{FF2B5EF4-FFF2-40B4-BE49-F238E27FC236}">
                <a16:creationId xmlns:a16="http://schemas.microsoft.com/office/drawing/2014/main" id="{23442993-75E9-1009-E0B6-038895ABA78C}"/>
              </a:ext>
            </a:extLst>
          </p:cNvPr>
          <p:cNvSpPr/>
          <p:nvPr/>
        </p:nvSpPr>
        <p:spPr>
          <a:xfrm rot="16200000">
            <a:off x="10989977" y="3518703"/>
            <a:ext cx="1888434" cy="447258"/>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4A26D81B-F3F1-8977-7769-2E67FCDB3361}"/>
              </a:ext>
            </a:extLst>
          </p:cNvPr>
          <p:cNvSpPr txBox="1"/>
          <p:nvPr/>
        </p:nvSpPr>
        <p:spPr>
          <a:xfrm>
            <a:off x="340069" y="4716650"/>
            <a:ext cx="738664" cy="1255665"/>
          </a:xfrm>
          <a:prstGeom prst="rect">
            <a:avLst/>
          </a:prstGeom>
          <a:noFill/>
        </p:spPr>
        <p:txBody>
          <a:bodyPr vert="vert270" wrap="none" rtlCol="0">
            <a:spAutoFit/>
          </a:bodyPr>
          <a:lstStyle/>
          <a:p>
            <a:r>
              <a:rPr lang="en-GB" dirty="0"/>
              <a:t>Operational </a:t>
            </a:r>
          </a:p>
          <a:p>
            <a:r>
              <a:rPr lang="en-GB" dirty="0"/>
              <a:t>Matters</a:t>
            </a:r>
          </a:p>
        </p:txBody>
      </p:sp>
      <p:sp>
        <p:nvSpPr>
          <p:cNvPr id="41" name="Arrow: Curved Left 40">
            <a:extLst>
              <a:ext uri="{FF2B5EF4-FFF2-40B4-BE49-F238E27FC236}">
                <a16:creationId xmlns:a16="http://schemas.microsoft.com/office/drawing/2014/main" id="{B6257AF1-1464-ADF3-9B09-54A26CF4020B}"/>
              </a:ext>
            </a:extLst>
          </p:cNvPr>
          <p:cNvSpPr/>
          <p:nvPr/>
        </p:nvSpPr>
        <p:spPr>
          <a:xfrm flipV="1">
            <a:off x="10284484" y="2102549"/>
            <a:ext cx="776739" cy="2939991"/>
          </a:xfrm>
          <a:prstGeom prst="curvedLeftArrow">
            <a:avLst/>
          </a:prstGeom>
          <a:scene3d>
            <a:camera prst="orthographicFront"/>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a:extLst>
              <a:ext uri="{FF2B5EF4-FFF2-40B4-BE49-F238E27FC236}">
                <a16:creationId xmlns:a16="http://schemas.microsoft.com/office/drawing/2014/main" id="{41675A8A-190D-3017-FE4D-D213AEC8B7A2}"/>
              </a:ext>
            </a:extLst>
          </p:cNvPr>
          <p:cNvSpPr txBox="1"/>
          <p:nvPr/>
        </p:nvSpPr>
        <p:spPr>
          <a:xfrm rot="10800000">
            <a:off x="10955147" y="3097755"/>
            <a:ext cx="461665" cy="1419876"/>
          </a:xfrm>
          <a:prstGeom prst="rect">
            <a:avLst/>
          </a:prstGeom>
          <a:noFill/>
        </p:spPr>
        <p:txBody>
          <a:bodyPr vert="vert270" wrap="none" rtlCol="0">
            <a:spAutoFit/>
          </a:bodyPr>
          <a:lstStyle/>
          <a:p>
            <a:r>
              <a:rPr lang="en-GB" dirty="0"/>
              <a:t>Planning cycle</a:t>
            </a:r>
          </a:p>
        </p:txBody>
      </p:sp>
      <p:sp>
        <p:nvSpPr>
          <p:cNvPr id="24" name="Rectangle 23">
            <a:extLst>
              <a:ext uri="{FF2B5EF4-FFF2-40B4-BE49-F238E27FC236}">
                <a16:creationId xmlns:a16="http://schemas.microsoft.com/office/drawing/2014/main" id="{2C717AAC-F483-DBEA-8916-61D6A6E20692}"/>
              </a:ext>
            </a:extLst>
          </p:cNvPr>
          <p:cNvSpPr/>
          <p:nvPr/>
        </p:nvSpPr>
        <p:spPr>
          <a:xfrm>
            <a:off x="1787748" y="4798234"/>
            <a:ext cx="8458641" cy="318576"/>
          </a:xfrm>
          <a:prstGeom prst="rect">
            <a:avLst/>
          </a:prstGeom>
          <a:solidFill>
            <a:srgbClr val="FF0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b="1" dirty="0"/>
              <a:t>Strategy Implementation Plans</a:t>
            </a:r>
            <a:endParaRPr lang="en-GB" dirty="0"/>
          </a:p>
        </p:txBody>
      </p:sp>
      <p:sp>
        <p:nvSpPr>
          <p:cNvPr id="46" name="TextBox 45">
            <a:extLst>
              <a:ext uri="{FF2B5EF4-FFF2-40B4-BE49-F238E27FC236}">
                <a16:creationId xmlns:a16="http://schemas.microsoft.com/office/drawing/2014/main" id="{7065FB00-E8AB-069A-2860-1B69382E1584}"/>
              </a:ext>
            </a:extLst>
          </p:cNvPr>
          <p:cNvSpPr txBox="1"/>
          <p:nvPr/>
        </p:nvSpPr>
        <p:spPr>
          <a:xfrm>
            <a:off x="4648618" y="2891375"/>
            <a:ext cx="2832763" cy="2092881"/>
          </a:xfrm>
          <a:prstGeom prst="rect">
            <a:avLst/>
          </a:prstGeom>
          <a:noFill/>
        </p:spPr>
        <p:txBody>
          <a:bodyPr wrap="none" rtlCol="0">
            <a:spAutoFit/>
          </a:bodyPr>
          <a:lstStyle/>
          <a:p>
            <a:pPr marL="536575" indent="-285750">
              <a:buFont typeface="Arial" panose="020B0604020202020204" pitchFamily="34" charset="0"/>
              <a:buChar char="•"/>
            </a:pPr>
            <a:r>
              <a:rPr lang="en-GB" sz="1400" dirty="0"/>
              <a:t>Scale</a:t>
            </a:r>
          </a:p>
          <a:p>
            <a:pPr marL="536575" indent="-285750">
              <a:buFont typeface="Arial" panose="020B0604020202020204" pitchFamily="34" charset="0"/>
              <a:buChar char="•"/>
            </a:pPr>
            <a:r>
              <a:rPr lang="en-GB" sz="1400" dirty="0"/>
              <a:t>Reach</a:t>
            </a:r>
          </a:p>
          <a:p>
            <a:pPr marL="536575" indent="-285750">
              <a:buFont typeface="Arial" panose="020B0604020202020204" pitchFamily="34" charset="0"/>
              <a:buChar char="•"/>
            </a:pPr>
            <a:r>
              <a:rPr lang="en-GB" sz="1400" dirty="0"/>
              <a:t>Equity and diversity</a:t>
            </a:r>
          </a:p>
          <a:p>
            <a:pPr marL="536575" indent="-285750">
              <a:buFont typeface="Arial" panose="020B0604020202020204" pitchFamily="34" charset="0"/>
              <a:buChar char="•"/>
            </a:pPr>
            <a:r>
              <a:rPr lang="en-GB" sz="1400" dirty="0"/>
              <a:t>Connectivity</a:t>
            </a:r>
          </a:p>
          <a:p>
            <a:pPr marL="536575" indent="-285750">
              <a:buFont typeface="Arial" panose="020B0604020202020204" pitchFamily="34" charset="0"/>
              <a:buChar char="•"/>
            </a:pPr>
            <a:r>
              <a:rPr lang="en-GB" sz="1400" dirty="0"/>
              <a:t>Agility</a:t>
            </a:r>
          </a:p>
          <a:p>
            <a:pPr marL="536575" indent="-285750">
              <a:buFont typeface="Arial" panose="020B0604020202020204" pitchFamily="34" charset="0"/>
              <a:buChar char="•"/>
            </a:pPr>
            <a:r>
              <a:rPr lang="en-GB" sz="1400" dirty="0"/>
              <a:t>Impact across triple intensity</a:t>
            </a:r>
          </a:p>
          <a:p>
            <a:pPr marL="536575" indent="-285750">
              <a:buFont typeface="Arial" panose="020B0604020202020204" pitchFamily="34" charset="0"/>
              <a:buChar char="•"/>
            </a:pPr>
            <a:r>
              <a:rPr lang="en-GB" sz="1400" dirty="0"/>
              <a:t>Margin and headroom</a:t>
            </a:r>
          </a:p>
          <a:p>
            <a:pPr marL="536575" indent="-285750">
              <a:buFont typeface="Arial" panose="020B0604020202020204" pitchFamily="34" charset="0"/>
              <a:buChar char="•"/>
            </a:pPr>
            <a:r>
              <a:rPr lang="en-GB" sz="1400" dirty="0"/>
              <a:t>Multiple Markets</a:t>
            </a:r>
          </a:p>
          <a:p>
            <a:endParaRPr lang="en-GB" dirty="0"/>
          </a:p>
        </p:txBody>
      </p:sp>
      <p:sp>
        <p:nvSpPr>
          <p:cNvPr id="47" name="TextBox 46">
            <a:extLst>
              <a:ext uri="{FF2B5EF4-FFF2-40B4-BE49-F238E27FC236}">
                <a16:creationId xmlns:a16="http://schemas.microsoft.com/office/drawing/2014/main" id="{8312232D-3E30-2742-8BCE-B47A45DB2593}"/>
              </a:ext>
            </a:extLst>
          </p:cNvPr>
          <p:cNvSpPr txBox="1"/>
          <p:nvPr/>
        </p:nvSpPr>
        <p:spPr>
          <a:xfrm>
            <a:off x="7815345" y="2854584"/>
            <a:ext cx="2350405" cy="2092881"/>
          </a:xfrm>
          <a:prstGeom prst="rect">
            <a:avLst/>
          </a:prstGeom>
          <a:noFill/>
          <a:scene3d>
            <a:camera prst="orthographicFront"/>
            <a:lightRig rig="threePt" dir="t"/>
          </a:scene3d>
          <a:sp3d>
            <a:bevelT/>
          </a:sp3d>
        </p:spPr>
        <p:txBody>
          <a:bodyPr wrap="square" rtlCol="0">
            <a:spAutoFit/>
          </a:bodyPr>
          <a:lstStyle/>
          <a:p>
            <a:pPr marL="268288" indent="-88900">
              <a:buFont typeface="Arial" panose="020B0604020202020204" pitchFamily="34" charset="0"/>
              <a:buChar char="•"/>
            </a:pPr>
            <a:r>
              <a:rPr lang="en-GB" sz="1400" dirty="0"/>
              <a:t>Estate</a:t>
            </a:r>
          </a:p>
          <a:p>
            <a:pPr marL="268288" indent="-88900">
              <a:buFont typeface="Arial" panose="020B0604020202020204" pitchFamily="34" charset="0"/>
              <a:buChar char="•"/>
            </a:pPr>
            <a:r>
              <a:rPr lang="en-GB" sz="1400" dirty="0"/>
              <a:t>Feel of place</a:t>
            </a:r>
          </a:p>
          <a:p>
            <a:pPr marL="268288" indent="-88900">
              <a:buFont typeface="Arial" panose="020B0604020202020204" pitchFamily="34" charset="0"/>
              <a:buChar char="•"/>
            </a:pPr>
            <a:r>
              <a:rPr lang="en-GB" sz="1400" dirty="0"/>
              <a:t>Stickiness</a:t>
            </a:r>
          </a:p>
          <a:p>
            <a:pPr marL="268288" indent="-88900">
              <a:buFont typeface="Arial" panose="020B0604020202020204" pitchFamily="34" charset="0"/>
              <a:buChar char="•"/>
            </a:pPr>
            <a:r>
              <a:rPr lang="en-GB" sz="1400" dirty="0"/>
              <a:t>Digitally enabled</a:t>
            </a:r>
          </a:p>
          <a:p>
            <a:pPr marL="268288" indent="-88900">
              <a:buFont typeface="Arial" panose="020B0604020202020204" pitchFamily="34" charset="0"/>
              <a:buChar char="•"/>
            </a:pPr>
            <a:r>
              <a:rPr lang="en-GB" sz="1400" dirty="0"/>
              <a:t>Global</a:t>
            </a:r>
          </a:p>
          <a:p>
            <a:pPr marL="268288" indent="-88900">
              <a:buFont typeface="Arial" panose="020B0604020202020204" pitchFamily="34" charset="0"/>
              <a:buChar char="•"/>
            </a:pPr>
            <a:r>
              <a:rPr lang="en-GB" sz="1400" dirty="0"/>
              <a:t>Reputation and attractiveness</a:t>
            </a:r>
          </a:p>
          <a:p>
            <a:pPr marL="268288" indent="-88900">
              <a:buFont typeface="Arial" panose="020B0604020202020204" pitchFamily="34" charset="0"/>
              <a:buChar char="•"/>
            </a:pPr>
            <a:r>
              <a:rPr lang="en-GB" sz="1400" dirty="0"/>
              <a:t>Virtual and physical</a:t>
            </a:r>
          </a:p>
          <a:p>
            <a:endParaRPr lang="en-GB" dirty="0"/>
          </a:p>
        </p:txBody>
      </p:sp>
      <p:sp>
        <p:nvSpPr>
          <p:cNvPr id="14" name="TextBox 13">
            <a:extLst>
              <a:ext uri="{FF2B5EF4-FFF2-40B4-BE49-F238E27FC236}">
                <a16:creationId xmlns:a16="http://schemas.microsoft.com/office/drawing/2014/main" id="{598A9FDB-9162-233F-A012-2A9DDD3AE163}"/>
              </a:ext>
            </a:extLst>
          </p:cNvPr>
          <p:cNvSpPr txBox="1"/>
          <p:nvPr/>
        </p:nvSpPr>
        <p:spPr>
          <a:xfrm>
            <a:off x="4209475" y="5096697"/>
            <a:ext cx="3632598" cy="369332"/>
          </a:xfrm>
          <a:prstGeom prst="rect">
            <a:avLst/>
          </a:prstGeom>
          <a:noFill/>
        </p:spPr>
        <p:txBody>
          <a:bodyPr wrap="none" rtlCol="0">
            <a:spAutoFit/>
          </a:bodyPr>
          <a:lstStyle/>
          <a:p>
            <a:r>
              <a:rPr lang="en-GB" b="1" dirty="0">
                <a:solidFill>
                  <a:schemeClr val="bg1"/>
                </a:solidFill>
              </a:rPr>
              <a:t>Projects -&gt; Our plans and Objectives</a:t>
            </a:r>
            <a:endParaRPr lang="en-GB" dirty="0">
              <a:solidFill>
                <a:schemeClr val="bg1"/>
              </a:solidFill>
            </a:endParaRPr>
          </a:p>
        </p:txBody>
      </p:sp>
      <p:sp>
        <p:nvSpPr>
          <p:cNvPr id="51" name="Arrow: Right 50">
            <a:extLst>
              <a:ext uri="{FF2B5EF4-FFF2-40B4-BE49-F238E27FC236}">
                <a16:creationId xmlns:a16="http://schemas.microsoft.com/office/drawing/2014/main" id="{D07409B6-8CEE-3691-B939-BB4D75BC0D86}"/>
              </a:ext>
            </a:extLst>
          </p:cNvPr>
          <p:cNvSpPr/>
          <p:nvPr/>
        </p:nvSpPr>
        <p:spPr>
          <a:xfrm>
            <a:off x="1834811" y="5158733"/>
            <a:ext cx="8411578" cy="399052"/>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Research with Impact</a:t>
            </a:r>
          </a:p>
        </p:txBody>
      </p:sp>
      <p:sp>
        <p:nvSpPr>
          <p:cNvPr id="52" name="Arrow: Right 51">
            <a:extLst>
              <a:ext uri="{FF2B5EF4-FFF2-40B4-BE49-F238E27FC236}">
                <a16:creationId xmlns:a16="http://schemas.microsoft.com/office/drawing/2014/main" id="{1F425713-DEFC-8F20-E9C0-9406109323E5}"/>
              </a:ext>
            </a:extLst>
          </p:cNvPr>
          <p:cNvSpPr/>
          <p:nvPr/>
        </p:nvSpPr>
        <p:spPr>
          <a:xfrm>
            <a:off x="2027804" y="5459188"/>
            <a:ext cx="8411578" cy="399052"/>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People &amp; Talent</a:t>
            </a:r>
          </a:p>
        </p:txBody>
      </p:sp>
      <p:sp>
        <p:nvSpPr>
          <p:cNvPr id="53" name="Arrow: Right 52">
            <a:extLst>
              <a:ext uri="{FF2B5EF4-FFF2-40B4-BE49-F238E27FC236}">
                <a16:creationId xmlns:a16="http://schemas.microsoft.com/office/drawing/2014/main" id="{35AB36CC-1491-2458-765B-E6EAD92E7247}"/>
              </a:ext>
            </a:extLst>
          </p:cNvPr>
          <p:cNvSpPr/>
          <p:nvPr/>
        </p:nvSpPr>
        <p:spPr>
          <a:xfrm>
            <a:off x="2233725" y="5766606"/>
            <a:ext cx="8411578" cy="399052"/>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Education &amp; Student Experience</a:t>
            </a:r>
          </a:p>
        </p:txBody>
      </p:sp>
      <p:sp>
        <p:nvSpPr>
          <p:cNvPr id="54" name="Arrow: Right 53">
            <a:extLst>
              <a:ext uri="{FF2B5EF4-FFF2-40B4-BE49-F238E27FC236}">
                <a16:creationId xmlns:a16="http://schemas.microsoft.com/office/drawing/2014/main" id="{C1EE584E-1D6D-FF06-2D6D-0D2FD1D0DB9B}"/>
              </a:ext>
            </a:extLst>
          </p:cNvPr>
          <p:cNvSpPr/>
          <p:nvPr/>
        </p:nvSpPr>
        <p:spPr>
          <a:xfrm>
            <a:off x="2475267" y="6051040"/>
            <a:ext cx="8411578" cy="399052"/>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Engagement &amp; Enterprise</a:t>
            </a:r>
          </a:p>
        </p:txBody>
      </p:sp>
      <p:sp>
        <p:nvSpPr>
          <p:cNvPr id="55" name="Arrow: Right 54">
            <a:extLst>
              <a:ext uri="{FF2B5EF4-FFF2-40B4-BE49-F238E27FC236}">
                <a16:creationId xmlns:a16="http://schemas.microsoft.com/office/drawing/2014/main" id="{BE61A943-E2AF-79F5-CC25-C210AC81728B}"/>
              </a:ext>
            </a:extLst>
          </p:cNvPr>
          <p:cNvSpPr/>
          <p:nvPr/>
        </p:nvSpPr>
        <p:spPr>
          <a:xfrm>
            <a:off x="2675542" y="6396635"/>
            <a:ext cx="8411578" cy="399052"/>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Digital</a:t>
            </a:r>
          </a:p>
        </p:txBody>
      </p:sp>
      <p:grpSp>
        <p:nvGrpSpPr>
          <p:cNvPr id="22" name="Group 21">
            <a:extLst>
              <a:ext uri="{FF2B5EF4-FFF2-40B4-BE49-F238E27FC236}">
                <a16:creationId xmlns:a16="http://schemas.microsoft.com/office/drawing/2014/main" id="{5EC92900-CFFC-B657-A9DF-BBA84BE17854}"/>
              </a:ext>
            </a:extLst>
          </p:cNvPr>
          <p:cNvGrpSpPr/>
          <p:nvPr/>
        </p:nvGrpSpPr>
        <p:grpSpPr>
          <a:xfrm>
            <a:off x="1790009" y="5089813"/>
            <a:ext cx="9639709" cy="1730000"/>
            <a:chOff x="1759679" y="5087290"/>
            <a:chExt cx="9639709" cy="1730000"/>
          </a:xfrm>
        </p:grpSpPr>
        <p:sp>
          <p:nvSpPr>
            <p:cNvPr id="56" name="Rectangle 55">
              <a:extLst>
                <a:ext uri="{FF2B5EF4-FFF2-40B4-BE49-F238E27FC236}">
                  <a16:creationId xmlns:a16="http://schemas.microsoft.com/office/drawing/2014/main" id="{FD30E526-721B-60AF-F08F-33B91BA75976}"/>
                </a:ext>
              </a:extLst>
            </p:cNvPr>
            <p:cNvSpPr/>
            <p:nvPr/>
          </p:nvSpPr>
          <p:spPr>
            <a:xfrm>
              <a:off x="1759679" y="5087290"/>
              <a:ext cx="9639709" cy="17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8EA31E7-083F-7131-327C-5F5B57179C74}"/>
                </a:ext>
              </a:extLst>
            </p:cNvPr>
            <p:cNvSpPr/>
            <p:nvPr/>
          </p:nvSpPr>
          <p:spPr>
            <a:xfrm>
              <a:off x="1781910" y="5146184"/>
              <a:ext cx="354859" cy="1425052"/>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dirty="0"/>
                <a:t>Projects</a:t>
              </a:r>
            </a:p>
          </p:txBody>
        </p:sp>
      </p:grpSp>
      <p:sp>
        <p:nvSpPr>
          <p:cNvPr id="25" name="TextBox 24">
            <a:extLst>
              <a:ext uri="{FF2B5EF4-FFF2-40B4-BE49-F238E27FC236}">
                <a16:creationId xmlns:a16="http://schemas.microsoft.com/office/drawing/2014/main" id="{C10A231A-FD08-ACE8-2CF6-2625A5E66B3E}"/>
              </a:ext>
            </a:extLst>
          </p:cNvPr>
          <p:cNvSpPr txBox="1"/>
          <p:nvPr/>
        </p:nvSpPr>
        <p:spPr>
          <a:xfrm rot="5400000">
            <a:off x="553744" y="5995442"/>
            <a:ext cx="738664" cy="938911"/>
          </a:xfrm>
          <a:prstGeom prst="rect">
            <a:avLst/>
          </a:prstGeom>
          <a:noFill/>
        </p:spPr>
        <p:txBody>
          <a:bodyPr vert="vert270" wrap="none" rtlCol="0">
            <a:spAutoFit/>
          </a:bodyPr>
          <a:lstStyle/>
          <a:p>
            <a:r>
              <a:rPr lang="en-GB" b="1" dirty="0">
                <a:solidFill>
                  <a:srgbClr val="FFB506"/>
                </a:solidFill>
              </a:rPr>
              <a:t>Tangible </a:t>
            </a:r>
          </a:p>
          <a:p>
            <a:r>
              <a:rPr lang="en-GB" b="1" dirty="0">
                <a:solidFill>
                  <a:srgbClr val="FFB506"/>
                </a:solidFill>
              </a:rPr>
              <a:t>Outputs</a:t>
            </a:r>
          </a:p>
        </p:txBody>
      </p:sp>
      <p:sp>
        <p:nvSpPr>
          <p:cNvPr id="2" name="Rectangle: Top Corners Snipped 1">
            <a:extLst>
              <a:ext uri="{FF2B5EF4-FFF2-40B4-BE49-F238E27FC236}">
                <a16:creationId xmlns:a16="http://schemas.microsoft.com/office/drawing/2014/main" id="{17470C87-BB02-B64F-D239-CDACE69BEBCA}"/>
              </a:ext>
            </a:extLst>
          </p:cNvPr>
          <p:cNvSpPr/>
          <p:nvPr/>
        </p:nvSpPr>
        <p:spPr>
          <a:xfrm rot="10800000">
            <a:off x="2233725" y="5157097"/>
            <a:ext cx="8023209" cy="1651327"/>
          </a:xfrm>
          <a:prstGeom prst="snip2Same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AD60D9A-59DF-E0F5-3F67-F4F980A928BF}"/>
              </a:ext>
            </a:extLst>
          </p:cNvPr>
          <p:cNvSpPr txBox="1"/>
          <p:nvPr/>
        </p:nvSpPr>
        <p:spPr>
          <a:xfrm rot="5400000">
            <a:off x="11128263" y="5678936"/>
            <a:ext cx="738664" cy="1479187"/>
          </a:xfrm>
          <a:prstGeom prst="rect">
            <a:avLst/>
          </a:prstGeom>
          <a:noFill/>
        </p:spPr>
        <p:txBody>
          <a:bodyPr vert="vert270" wrap="square" rtlCol="0">
            <a:spAutoFit/>
          </a:bodyPr>
          <a:lstStyle/>
          <a:p>
            <a:r>
              <a:rPr lang="en-GB" b="1" dirty="0">
                <a:solidFill>
                  <a:srgbClr val="00D17C"/>
                </a:solidFill>
              </a:rPr>
              <a:t>Intangible </a:t>
            </a:r>
          </a:p>
          <a:p>
            <a:r>
              <a:rPr lang="en-GB" b="1" dirty="0">
                <a:solidFill>
                  <a:srgbClr val="00D17C"/>
                </a:solidFill>
              </a:rPr>
              <a:t>improvements</a:t>
            </a:r>
          </a:p>
        </p:txBody>
      </p:sp>
      <p:sp>
        <p:nvSpPr>
          <p:cNvPr id="7" name="TextBox 6">
            <a:extLst>
              <a:ext uri="{FF2B5EF4-FFF2-40B4-BE49-F238E27FC236}">
                <a16:creationId xmlns:a16="http://schemas.microsoft.com/office/drawing/2014/main" id="{FF4F20E7-766F-C9DC-CC02-4A0FB94E7F9D}"/>
              </a:ext>
            </a:extLst>
          </p:cNvPr>
          <p:cNvSpPr txBox="1"/>
          <p:nvPr/>
        </p:nvSpPr>
        <p:spPr>
          <a:xfrm>
            <a:off x="1149657" y="3053469"/>
            <a:ext cx="461665" cy="1419876"/>
          </a:xfrm>
          <a:prstGeom prst="rect">
            <a:avLst/>
          </a:prstGeom>
          <a:noFill/>
        </p:spPr>
        <p:txBody>
          <a:bodyPr vert="vert270" wrap="none" rtlCol="0">
            <a:spAutoFit/>
          </a:bodyPr>
          <a:lstStyle/>
          <a:p>
            <a:r>
              <a:rPr lang="en-GB" dirty="0"/>
              <a:t>Planning cycle</a:t>
            </a:r>
          </a:p>
        </p:txBody>
      </p:sp>
      <p:sp>
        <p:nvSpPr>
          <p:cNvPr id="50" name="Arrow: Curved Right 49">
            <a:extLst>
              <a:ext uri="{FF2B5EF4-FFF2-40B4-BE49-F238E27FC236}">
                <a16:creationId xmlns:a16="http://schemas.microsoft.com/office/drawing/2014/main" id="{18E80CD5-6AB7-6A40-247B-4DF636B3BF5D}"/>
              </a:ext>
            </a:extLst>
          </p:cNvPr>
          <p:cNvSpPr/>
          <p:nvPr/>
        </p:nvSpPr>
        <p:spPr>
          <a:xfrm>
            <a:off x="1013270" y="2418054"/>
            <a:ext cx="776739" cy="2924230"/>
          </a:xfrm>
          <a:prstGeom prst="curvedRightArrow">
            <a:avLst/>
          </a:prstGeom>
          <a:scene3d>
            <a:camera prst="orthographicFront"/>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AC5053F3-6F57-24C4-1F90-1D3E6BD44F1D}"/>
              </a:ext>
            </a:extLst>
          </p:cNvPr>
          <p:cNvSpPr/>
          <p:nvPr/>
        </p:nvSpPr>
        <p:spPr>
          <a:xfrm>
            <a:off x="1781910" y="2694673"/>
            <a:ext cx="2642542" cy="1941440"/>
          </a:xfrm>
          <a:prstGeom prst="rect">
            <a:avLst/>
          </a:prstGeom>
          <a:solidFill>
            <a:srgbClr val="00D17C"/>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b="1" dirty="0"/>
              <a:t>Academic Excellence </a:t>
            </a:r>
            <a:r>
              <a:rPr lang="en-GB" sz="1700" b="1"/>
              <a:t>&amp; Performance</a:t>
            </a:r>
            <a:endParaRPr lang="en-GB" sz="1700" b="1" dirty="0"/>
          </a:p>
          <a:p>
            <a:pPr algn="ctr"/>
            <a:endParaRPr lang="en-GB" b="1" dirty="0"/>
          </a:p>
          <a:p>
            <a:pPr algn="ctr"/>
            <a:endParaRPr lang="en-GB" b="1" dirty="0"/>
          </a:p>
          <a:p>
            <a:pPr algn="ctr"/>
            <a:endParaRPr lang="en-GB" b="1" dirty="0"/>
          </a:p>
          <a:p>
            <a:pPr algn="ctr"/>
            <a:endParaRPr lang="en-GB" b="1" dirty="0"/>
          </a:p>
          <a:p>
            <a:pPr algn="ctr"/>
            <a:endParaRPr lang="en-GB" b="1" dirty="0"/>
          </a:p>
        </p:txBody>
      </p:sp>
      <p:sp>
        <p:nvSpPr>
          <p:cNvPr id="45" name="TextBox 44">
            <a:extLst>
              <a:ext uri="{FF2B5EF4-FFF2-40B4-BE49-F238E27FC236}">
                <a16:creationId xmlns:a16="http://schemas.microsoft.com/office/drawing/2014/main" id="{B990B6B9-D4AA-188A-8C65-DA57D8982DF0}"/>
              </a:ext>
            </a:extLst>
          </p:cNvPr>
          <p:cNvSpPr txBox="1"/>
          <p:nvPr/>
        </p:nvSpPr>
        <p:spPr>
          <a:xfrm>
            <a:off x="1815902" y="3180092"/>
            <a:ext cx="2653195" cy="1600438"/>
          </a:xfrm>
          <a:prstGeom prst="rect">
            <a:avLst/>
          </a:prstGeom>
          <a:noFill/>
        </p:spPr>
        <p:txBody>
          <a:bodyPr wrap="square" rtlCol="0">
            <a:spAutoFit/>
          </a:bodyPr>
          <a:lstStyle/>
          <a:p>
            <a:pPr marL="357188" indent="-285750">
              <a:buFont typeface="Arial" panose="020B0604020202020204" pitchFamily="34" charset="0"/>
              <a:buChar char="•"/>
            </a:pPr>
            <a:r>
              <a:rPr lang="en-GB" sz="1400" dirty="0"/>
              <a:t>Quality</a:t>
            </a:r>
          </a:p>
          <a:p>
            <a:pPr marL="357188" indent="-285750">
              <a:buFont typeface="Arial" panose="020B0604020202020204" pitchFamily="34" charset="0"/>
              <a:buChar char="•"/>
            </a:pPr>
            <a:r>
              <a:rPr lang="en-GB" sz="1400" dirty="0"/>
              <a:t>Power</a:t>
            </a:r>
          </a:p>
          <a:p>
            <a:pPr marL="357188" indent="-285750">
              <a:buFont typeface="Arial" panose="020B0604020202020204" pitchFamily="34" charset="0"/>
              <a:buChar char="•"/>
            </a:pPr>
            <a:r>
              <a:rPr lang="en-GB" sz="1400" dirty="0"/>
              <a:t>Reputation &amp; Rankings</a:t>
            </a:r>
          </a:p>
          <a:p>
            <a:pPr marL="357188" indent="-285750">
              <a:buFont typeface="Arial" panose="020B0604020202020204" pitchFamily="34" charset="0"/>
              <a:buChar char="•"/>
            </a:pPr>
            <a:r>
              <a:rPr lang="en-GB" sz="1400" dirty="0"/>
              <a:t>Leadership</a:t>
            </a:r>
          </a:p>
          <a:p>
            <a:pPr marL="357188" indent="-285750">
              <a:buFont typeface="Arial" panose="020B0604020202020204" pitchFamily="34" charset="0"/>
              <a:buChar char="•"/>
            </a:pPr>
            <a:r>
              <a:rPr lang="en-GB" sz="1400" dirty="0"/>
              <a:t>Empowerment with accountability</a:t>
            </a:r>
          </a:p>
          <a:p>
            <a:endParaRPr lang="en-GB" sz="1400" dirty="0"/>
          </a:p>
        </p:txBody>
      </p:sp>
      <p:grpSp>
        <p:nvGrpSpPr>
          <p:cNvPr id="59" name="Group 58">
            <a:extLst>
              <a:ext uri="{FF2B5EF4-FFF2-40B4-BE49-F238E27FC236}">
                <a16:creationId xmlns:a16="http://schemas.microsoft.com/office/drawing/2014/main" id="{474985FE-66F0-0D4D-8E7C-3B956D4615A6}"/>
              </a:ext>
            </a:extLst>
          </p:cNvPr>
          <p:cNvGrpSpPr/>
          <p:nvPr/>
        </p:nvGrpSpPr>
        <p:grpSpPr>
          <a:xfrm>
            <a:off x="2196227" y="5130115"/>
            <a:ext cx="8008534" cy="1658847"/>
            <a:chOff x="2057308" y="5104219"/>
            <a:chExt cx="8061646" cy="1665525"/>
          </a:xfrm>
        </p:grpSpPr>
        <p:sp>
          <p:nvSpPr>
            <p:cNvPr id="60" name="TextBox 59">
              <a:extLst>
                <a:ext uri="{FF2B5EF4-FFF2-40B4-BE49-F238E27FC236}">
                  <a16:creationId xmlns:a16="http://schemas.microsoft.com/office/drawing/2014/main" id="{5E518AC7-E4BF-EE3E-09E9-153BCAEB6E36}"/>
                </a:ext>
              </a:extLst>
            </p:cNvPr>
            <p:cNvSpPr txBox="1"/>
            <p:nvPr/>
          </p:nvSpPr>
          <p:spPr>
            <a:xfrm>
              <a:off x="4595892" y="5677694"/>
              <a:ext cx="545342" cy="369332"/>
            </a:xfrm>
            <a:prstGeom prst="rect">
              <a:avLst/>
            </a:prstGeom>
            <a:noFill/>
          </p:spPr>
          <p:txBody>
            <a:bodyPr wrap="none" rtlCol="0">
              <a:spAutoFit/>
            </a:bodyPr>
            <a:lstStyle/>
            <a:p>
              <a:r>
                <a:rPr lang="en-GB" dirty="0">
                  <a:solidFill>
                    <a:schemeClr val="accent4"/>
                  </a:solidFill>
                </a:rPr>
                <a:t>NS</a:t>
              </a:r>
              <a:r>
                <a:rPr lang="en-GB" dirty="0">
                  <a:solidFill>
                    <a:srgbClr val="00D17C"/>
                  </a:solidFill>
                </a:rPr>
                <a:t>S</a:t>
              </a:r>
            </a:p>
          </p:txBody>
        </p:sp>
        <p:grpSp>
          <p:nvGrpSpPr>
            <p:cNvPr id="61" name="Group 60">
              <a:extLst>
                <a:ext uri="{FF2B5EF4-FFF2-40B4-BE49-F238E27FC236}">
                  <a16:creationId xmlns:a16="http://schemas.microsoft.com/office/drawing/2014/main" id="{9D5B39AE-8247-CFEC-BFFF-FBBF9B7F4F1D}"/>
                </a:ext>
              </a:extLst>
            </p:cNvPr>
            <p:cNvGrpSpPr/>
            <p:nvPr/>
          </p:nvGrpSpPr>
          <p:grpSpPr>
            <a:xfrm>
              <a:off x="2057308" y="5104219"/>
              <a:ext cx="8061646" cy="1665525"/>
              <a:chOff x="2057308" y="5104219"/>
              <a:chExt cx="8061646" cy="1665525"/>
            </a:xfrm>
          </p:grpSpPr>
          <p:sp>
            <p:nvSpPr>
              <p:cNvPr id="62" name="TextBox 61">
                <a:extLst>
                  <a:ext uri="{FF2B5EF4-FFF2-40B4-BE49-F238E27FC236}">
                    <a16:creationId xmlns:a16="http://schemas.microsoft.com/office/drawing/2014/main" id="{7FF3EBBE-7768-5304-F5B3-3AE4CDB55AE3}"/>
                  </a:ext>
                </a:extLst>
              </p:cNvPr>
              <p:cNvSpPr txBox="1"/>
              <p:nvPr/>
            </p:nvSpPr>
            <p:spPr>
              <a:xfrm>
                <a:off x="2213611" y="5104219"/>
                <a:ext cx="2895280" cy="369332"/>
              </a:xfrm>
              <a:prstGeom prst="rect">
                <a:avLst/>
              </a:prstGeom>
              <a:noFill/>
            </p:spPr>
            <p:txBody>
              <a:bodyPr wrap="none" rtlCol="0">
                <a:spAutoFit/>
              </a:bodyPr>
              <a:lstStyle/>
              <a:p>
                <a:r>
                  <a:rPr lang="en-GB" dirty="0">
                    <a:solidFill>
                      <a:srgbClr val="00D17C"/>
                    </a:solidFill>
                  </a:rPr>
                  <a:t>Strategic Workforce Planning</a:t>
                </a:r>
              </a:p>
            </p:txBody>
          </p:sp>
          <p:grpSp>
            <p:nvGrpSpPr>
              <p:cNvPr id="63" name="Group 62">
                <a:extLst>
                  <a:ext uri="{FF2B5EF4-FFF2-40B4-BE49-F238E27FC236}">
                    <a16:creationId xmlns:a16="http://schemas.microsoft.com/office/drawing/2014/main" id="{8A59D11F-BA97-244F-207B-C38085891F21}"/>
                  </a:ext>
                </a:extLst>
              </p:cNvPr>
              <p:cNvGrpSpPr/>
              <p:nvPr/>
            </p:nvGrpSpPr>
            <p:grpSpPr>
              <a:xfrm>
                <a:off x="2057308" y="5153309"/>
                <a:ext cx="8061646" cy="1616435"/>
                <a:chOff x="2185019" y="5130719"/>
                <a:chExt cx="8061646" cy="1616435"/>
              </a:xfrm>
            </p:grpSpPr>
            <p:sp>
              <p:nvSpPr>
                <p:cNvPr id="64" name="TextBox 63">
                  <a:extLst>
                    <a:ext uri="{FF2B5EF4-FFF2-40B4-BE49-F238E27FC236}">
                      <a16:creationId xmlns:a16="http://schemas.microsoft.com/office/drawing/2014/main" id="{3E80E897-916B-0250-4B85-4041FC43F981}"/>
                    </a:ext>
                  </a:extLst>
                </p:cNvPr>
                <p:cNvSpPr txBox="1"/>
                <p:nvPr/>
              </p:nvSpPr>
              <p:spPr>
                <a:xfrm>
                  <a:off x="5388258" y="5130719"/>
                  <a:ext cx="2774029" cy="369332"/>
                </a:xfrm>
                <a:prstGeom prst="rect">
                  <a:avLst/>
                </a:prstGeom>
                <a:noFill/>
              </p:spPr>
              <p:txBody>
                <a:bodyPr wrap="none" rtlCol="0">
                  <a:spAutoFit/>
                </a:bodyPr>
                <a:lstStyle/>
                <a:p>
                  <a:r>
                    <a:rPr lang="en-GB" dirty="0">
                      <a:solidFill>
                        <a:schemeClr val="accent4"/>
                      </a:solidFill>
                    </a:rPr>
                    <a:t>Life Science Innovation Hub</a:t>
                  </a:r>
                </a:p>
              </p:txBody>
            </p:sp>
            <p:grpSp>
              <p:nvGrpSpPr>
                <p:cNvPr id="65" name="Group 64">
                  <a:extLst>
                    <a:ext uri="{FF2B5EF4-FFF2-40B4-BE49-F238E27FC236}">
                      <a16:creationId xmlns:a16="http://schemas.microsoft.com/office/drawing/2014/main" id="{265EA25B-7372-1208-8EB6-6B11ABF2BC3A}"/>
                    </a:ext>
                  </a:extLst>
                </p:cNvPr>
                <p:cNvGrpSpPr/>
                <p:nvPr/>
              </p:nvGrpSpPr>
              <p:grpSpPr>
                <a:xfrm>
                  <a:off x="2185019" y="5149575"/>
                  <a:ext cx="8061646" cy="1597579"/>
                  <a:chOff x="2185019" y="5149575"/>
                  <a:chExt cx="8061646" cy="1597579"/>
                </a:xfrm>
              </p:grpSpPr>
              <p:sp>
                <p:nvSpPr>
                  <p:cNvPr id="66" name="TextBox 65">
                    <a:extLst>
                      <a:ext uri="{FF2B5EF4-FFF2-40B4-BE49-F238E27FC236}">
                        <a16:creationId xmlns:a16="http://schemas.microsoft.com/office/drawing/2014/main" id="{04E48DFD-808B-4C44-9A7B-C021E5784F7A}"/>
                      </a:ext>
                    </a:extLst>
                  </p:cNvPr>
                  <p:cNvSpPr txBox="1"/>
                  <p:nvPr/>
                </p:nvSpPr>
                <p:spPr>
                  <a:xfrm>
                    <a:off x="3871053" y="5303863"/>
                    <a:ext cx="1514389" cy="369332"/>
                  </a:xfrm>
                  <a:prstGeom prst="rect">
                    <a:avLst/>
                  </a:prstGeom>
                  <a:noFill/>
                </p:spPr>
                <p:txBody>
                  <a:bodyPr wrap="none" rtlCol="0">
                    <a:spAutoFit/>
                  </a:bodyPr>
                  <a:lstStyle/>
                  <a:p>
                    <a:r>
                      <a:rPr lang="en-GB" dirty="0">
                        <a:solidFill>
                          <a:schemeClr val="accent4"/>
                        </a:solidFill>
                      </a:rPr>
                      <a:t>Binks Institute</a:t>
                    </a:r>
                  </a:p>
                </p:txBody>
              </p:sp>
              <p:grpSp>
                <p:nvGrpSpPr>
                  <p:cNvPr id="67" name="Group 66">
                    <a:extLst>
                      <a:ext uri="{FF2B5EF4-FFF2-40B4-BE49-F238E27FC236}">
                        <a16:creationId xmlns:a16="http://schemas.microsoft.com/office/drawing/2014/main" id="{AA128DA2-000A-D3C4-6783-C80582CABB9C}"/>
                      </a:ext>
                    </a:extLst>
                  </p:cNvPr>
                  <p:cNvGrpSpPr/>
                  <p:nvPr/>
                </p:nvGrpSpPr>
                <p:grpSpPr>
                  <a:xfrm>
                    <a:off x="2185019" y="5149575"/>
                    <a:ext cx="8061646" cy="1597579"/>
                    <a:chOff x="2165502" y="5128858"/>
                    <a:chExt cx="8061646" cy="1597579"/>
                  </a:xfrm>
                </p:grpSpPr>
                <p:sp>
                  <p:nvSpPr>
                    <p:cNvPr id="68" name="TextBox 67">
                      <a:extLst>
                        <a:ext uri="{FF2B5EF4-FFF2-40B4-BE49-F238E27FC236}">
                          <a16:creationId xmlns:a16="http://schemas.microsoft.com/office/drawing/2014/main" id="{46CDFEEF-64B5-7888-75A7-B3A2E6B58EE4}"/>
                        </a:ext>
                      </a:extLst>
                    </p:cNvPr>
                    <p:cNvSpPr txBox="1"/>
                    <p:nvPr/>
                  </p:nvSpPr>
                  <p:spPr>
                    <a:xfrm>
                      <a:off x="7066330" y="5788019"/>
                      <a:ext cx="2462341" cy="369332"/>
                    </a:xfrm>
                    <a:prstGeom prst="rect">
                      <a:avLst/>
                    </a:prstGeom>
                    <a:noFill/>
                  </p:spPr>
                  <p:txBody>
                    <a:bodyPr wrap="none" rtlCol="0">
                      <a:spAutoFit/>
                    </a:bodyPr>
                    <a:lstStyle/>
                    <a:p>
                      <a:r>
                        <a:rPr lang="en-GB" dirty="0">
                          <a:solidFill>
                            <a:schemeClr val="accent4"/>
                          </a:solidFill>
                        </a:rPr>
                        <a:t>Digital learning platform</a:t>
                      </a:r>
                    </a:p>
                  </p:txBody>
                </p:sp>
                <p:sp>
                  <p:nvSpPr>
                    <p:cNvPr id="69" name="TextBox 68">
                      <a:extLst>
                        <a:ext uri="{FF2B5EF4-FFF2-40B4-BE49-F238E27FC236}">
                          <a16:creationId xmlns:a16="http://schemas.microsoft.com/office/drawing/2014/main" id="{3C2E605F-105E-D760-39B6-DA9CC5DBF124}"/>
                        </a:ext>
                      </a:extLst>
                    </p:cNvPr>
                    <p:cNvSpPr txBox="1"/>
                    <p:nvPr/>
                  </p:nvSpPr>
                  <p:spPr>
                    <a:xfrm>
                      <a:off x="5279293" y="5702529"/>
                      <a:ext cx="1598643" cy="369332"/>
                    </a:xfrm>
                    <a:prstGeom prst="rect">
                      <a:avLst/>
                    </a:prstGeom>
                    <a:noFill/>
                  </p:spPr>
                  <p:txBody>
                    <a:bodyPr wrap="none" rtlCol="0">
                      <a:spAutoFit/>
                    </a:bodyPr>
                    <a:lstStyle/>
                    <a:p>
                      <a:r>
                        <a:rPr lang="en-GB" dirty="0">
                          <a:solidFill>
                            <a:srgbClr val="00D17C"/>
                          </a:solidFill>
                        </a:rPr>
                        <a:t>Africa Initiative</a:t>
                      </a:r>
                    </a:p>
                  </p:txBody>
                </p:sp>
                <p:grpSp>
                  <p:nvGrpSpPr>
                    <p:cNvPr id="70" name="Group 69">
                      <a:extLst>
                        <a:ext uri="{FF2B5EF4-FFF2-40B4-BE49-F238E27FC236}">
                          <a16:creationId xmlns:a16="http://schemas.microsoft.com/office/drawing/2014/main" id="{0B7873FC-DEB1-8FF6-040F-9DB278A0EA03}"/>
                        </a:ext>
                      </a:extLst>
                    </p:cNvPr>
                    <p:cNvGrpSpPr/>
                    <p:nvPr/>
                  </p:nvGrpSpPr>
                  <p:grpSpPr>
                    <a:xfrm>
                      <a:off x="2165502" y="5128858"/>
                      <a:ext cx="8061646" cy="1597579"/>
                      <a:chOff x="2165502" y="5128858"/>
                      <a:chExt cx="8061646" cy="1597579"/>
                    </a:xfrm>
                  </p:grpSpPr>
                  <p:sp>
                    <p:nvSpPr>
                      <p:cNvPr id="71" name="TextBox 70">
                        <a:extLst>
                          <a:ext uri="{FF2B5EF4-FFF2-40B4-BE49-F238E27FC236}">
                            <a16:creationId xmlns:a16="http://schemas.microsoft.com/office/drawing/2014/main" id="{31D1A650-013A-4B85-AA0E-E078775E312A}"/>
                          </a:ext>
                        </a:extLst>
                      </p:cNvPr>
                      <p:cNvSpPr txBox="1"/>
                      <p:nvPr/>
                    </p:nvSpPr>
                    <p:spPr>
                      <a:xfrm>
                        <a:off x="3993095" y="6357105"/>
                        <a:ext cx="2028889" cy="369332"/>
                      </a:xfrm>
                      <a:prstGeom prst="rect">
                        <a:avLst/>
                      </a:prstGeom>
                      <a:noFill/>
                    </p:spPr>
                    <p:txBody>
                      <a:bodyPr wrap="none" rtlCol="0">
                        <a:spAutoFit/>
                      </a:bodyPr>
                      <a:lstStyle/>
                      <a:p>
                        <a:r>
                          <a:rPr lang="en-GB" dirty="0">
                            <a:solidFill>
                              <a:srgbClr val="00D17C"/>
                            </a:solidFill>
                          </a:rPr>
                          <a:t>Education Academy</a:t>
                        </a:r>
                      </a:p>
                    </p:txBody>
                  </p:sp>
                  <p:grpSp>
                    <p:nvGrpSpPr>
                      <p:cNvPr id="72" name="Group 71">
                        <a:extLst>
                          <a:ext uri="{FF2B5EF4-FFF2-40B4-BE49-F238E27FC236}">
                            <a16:creationId xmlns:a16="http://schemas.microsoft.com/office/drawing/2014/main" id="{ABB932BA-EF77-817D-3E5D-699982107658}"/>
                          </a:ext>
                        </a:extLst>
                      </p:cNvPr>
                      <p:cNvGrpSpPr/>
                      <p:nvPr/>
                    </p:nvGrpSpPr>
                    <p:grpSpPr>
                      <a:xfrm>
                        <a:off x="2165502" y="5128858"/>
                        <a:ext cx="8061646" cy="1591861"/>
                        <a:chOff x="2256948" y="5149575"/>
                        <a:chExt cx="8061646" cy="1591861"/>
                      </a:xfrm>
                    </p:grpSpPr>
                    <p:sp>
                      <p:nvSpPr>
                        <p:cNvPr id="73" name="TextBox 72">
                          <a:extLst>
                            <a:ext uri="{FF2B5EF4-FFF2-40B4-BE49-F238E27FC236}">
                              <a16:creationId xmlns:a16="http://schemas.microsoft.com/office/drawing/2014/main" id="{B3A18BEF-1B2F-8E27-3E22-3CAE2E200F81}"/>
                            </a:ext>
                          </a:extLst>
                        </p:cNvPr>
                        <p:cNvSpPr txBox="1"/>
                        <p:nvPr/>
                      </p:nvSpPr>
                      <p:spPr>
                        <a:xfrm>
                          <a:off x="2740997" y="5374688"/>
                          <a:ext cx="652551" cy="369332"/>
                        </a:xfrm>
                        <a:prstGeom prst="rect">
                          <a:avLst/>
                        </a:prstGeom>
                        <a:noFill/>
                      </p:spPr>
                      <p:txBody>
                        <a:bodyPr wrap="none" rtlCol="0">
                          <a:spAutoFit/>
                        </a:bodyPr>
                        <a:lstStyle/>
                        <a:p>
                          <a:r>
                            <a:rPr lang="en-GB" dirty="0">
                              <a:solidFill>
                                <a:schemeClr val="accent4"/>
                              </a:solidFill>
                            </a:rPr>
                            <a:t>Eden</a:t>
                          </a:r>
                        </a:p>
                      </p:txBody>
                    </p:sp>
                    <p:grpSp>
                      <p:nvGrpSpPr>
                        <p:cNvPr id="74" name="Group 73">
                          <a:extLst>
                            <a:ext uri="{FF2B5EF4-FFF2-40B4-BE49-F238E27FC236}">
                              <a16:creationId xmlns:a16="http://schemas.microsoft.com/office/drawing/2014/main" id="{2C1D623F-5AEA-F6D8-60B4-8D8DD69AC8E6}"/>
                            </a:ext>
                          </a:extLst>
                        </p:cNvPr>
                        <p:cNvGrpSpPr/>
                        <p:nvPr/>
                      </p:nvGrpSpPr>
                      <p:grpSpPr>
                        <a:xfrm>
                          <a:off x="2256948" y="5149575"/>
                          <a:ext cx="8061646" cy="1591861"/>
                          <a:chOff x="2256948" y="5149575"/>
                          <a:chExt cx="8061646" cy="1591861"/>
                        </a:xfrm>
                      </p:grpSpPr>
                      <p:sp>
                        <p:nvSpPr>
                          <p:cNvPr id="75" name="TextBox 74">
                            <a:extLst>
                              <a:ext uri="{FF2B5EF4-FFF2-40B4-BE49-F238E27FC236}">
                                <a16:creationId xmlns:a16="http://schemas.microsoft.com/office/drawing/2014/main" id="{0047F550-7EEC-E91E-D05E-2E5FEFFA63C3}"/>
                              </a:ext>
                            </a:extLst>
                          </p:cNvPr>
                          <p:cNvSpPr txBox="1"/>
                          <p:nvPr/>
                        </p:nvSpPr>
                        <p:spPr>
                          <a:xfrm>
                            <a:off x="2265373" y="5519224"/>
                            <a:ext cx="527709" cy="369332"/>
                          </a:xfrm>
                          <a:prstGeom prst="rect">
                            <a:avLst/>
                          </a:prstGeom>
                          <a:noFill/>
                        </p:spPr>
                        <p:txBody>
                          <a:bodyPr wrap="none" rtlCol="0">
                            <a:spAutoFit/>
                          </a:bodyPr>
                          <a:lstStyle/>
                          <a:p>
                            <a:r>
                              <a:rPr lang="en-GB" dirty="0">
                                <a:solidFill>
                                  <a:srgbClr val="00D17C"/>
                                </a:solidFill>
                              </a:rPr>
                              <a:t>R</a:t>
                            </a:r>
                            <a:r>
                              <a:rPr lang="en-GB" dirty="0">
                                <a:solidFill>
                                  <a:schemeClr val="accent4"/>
                                </a:solidFill>
                              </a:rPr>
                              <a:t>EF</a:t>
                            </a:r>
                          </a:p>
                        </p:txBody>
                      </p:sp>
                      <p:grpSp>
                        <p:nvGrpSpPr>
                          <p:cNvPr id="76" name="Group 75">
                            <a:extLst>
                              <a:ext uri="{FF2B5EF4-FFF2-40B4-BE49-F238E27FC236}">
                                <a16:creationId xmlns:a16="http://schemas.microsoft.com/office/drawing/2014/main" id="{2578F062-D9DB-DD5C-F0D9-7E0E7E48348D}"/>
                              </a:ext>
                            </a:extLst>
                          </p:cNvPr>
                          <p:cNvGrpSpPr/>
                          <p:nvPr/>
                        </p:nvGrpSpPr>
                        <p:grpSpPr>
                          <a:xfrm>
                            <a:off x="2256948" y="5149575"/>
                            <a:ext cx="8061646" cy="1591861"/>
                            <a:chOff x="2204161" y="5140010"/>
                            <a:chExt cx="8061646" cy="1591861"/>
                          </a:xfrm>
                        </p:grpSpPr>
                        <p:sp>
                          <p:nvSpPr>
                            <p:cNvPr id="77" name="TextBox 76">
                              <a:extLst>
                                <a:ext uri="{FF2B5EF4-FFF2-40B4-BE49-F238E27FC236}">
                                  <a16:creationId xmlns:a16="http://schemas.microsoft.com/office/drawing/2014/main" id="{5DCB7AD7-CD72-3B61-51E8-1C1C9260B564}"/>
                                </a:ext>
                              </a:extLst>
                            </p:cNvPr>
                            <p:cNvSpPr txBox="1"/>
                            <p:nvPr/>
                          </p:nvSpPr>
                          <p:spPr>
                            <a:xfrm>
                              <a:off x="6513779" y="6362539"/>
                              <a:ext cx="3612720" cy="369332"/>
                            </a:xfrm>
                            <a:prstGeom prst="rect">
                              <a:avLst/>
                            </a:prstGeom>
                            <a:noFill/>
                          </p:spPr>
                          <p:txBody>
                            <a:bodyPr wrap="none" rtlCol="0">
                              <a:spAutoFit/>
                            </a:bodyPr>
                            <a:lstStyle/>
                            <a:p>
                              <a:r>
                                <a:rPr lang="en-GB" dirty="0">
                                  <a:solidFill>
                                    <a:schemeClr val="accent4"/>
                                  </a:solidFill>
                                </a:rPr>
                                <a:t>Grow international student numbers</a:t>
                              </a:r>
                            </a:p>
                          </p:txBody>
                        </p:sp>
                        <p:sp>
                          <p:nvSpPr>
                            <p:cNvPr id="78" name="TextBox 77">
                              <a:extLst>
                                <a:ext uri="{FF2B5EF4-FFF2-40B4-BE49-F238E27FC236}">
                                  <a16:creationId xmlns:a16="http://schemas.microsoft.com/office/drawing/2014/main" id="{43693290-BD50-5617-F96D-2823E4D7C70E}"/>
                                </a:ext>
                              </a:extLst>
                            </p:cNvPr>
                            <p:cNvSpPr txBox="1"/>
                            <p:nvPr/>
                          </p:nvSpPr>
                          <p:spPr>
                            <a:xfrm>
                              <a:off x="4935298" y="6088009"/>
                              <a:ext cx="3024098" cy="369332"/>
                            </a:xfrm>
                            <a:prstGeom prst="rect">
                              <a:avLst/>
                            </a:prstGeom>
                            <a:noFill/>
                          </p:spPr>
                          <p:txBody>
                            <a:bodyPr wrap="none" rtlCol="0">
                              <a:spAutoFit/>
                            </a:bodyPr>
                            <a:lstStyle/>
                            <a:p>
                              <a:r>
                                <a:rPr lang="en-GB" dirty="0">
                                  <a:solidFill>
                                    <a:schemeClr val="accent4"/>
                                  </a:solidFill>
                                </a:rPr>
                                <a:t>Digital Research Infrastructure</a:t>
                              </a:r>
                            </a:p>
                          </p:txBody>
                        </p:sp>
                        <p:sp>
                          <p:nvSpPr>
                            <p:cNvPr id="79" name="TextBox 78">
                              <a:extLst>
                                <a:ext uri="{FF2B5EF4-FFF2-40B4-BE49-F238E27FC236}">
                                  <a16:creationId xmlns:a16="http://schemas.microsoft.com/office/drawing/2014/main" id="{88A48FB9-DF3D-1739-D854-43B8A9F532AA}"/>
                                </a:ext>
                              </a:extLst>
                            </p:cNvPr>
                            <p:cNvSpPr txBox="1"/>
                            <p:nvPr/>
                          </p:nvSpPr>
                          <p:spPr>
                            <a:xfrm>
                              <a:off x="8064914" y="5481304"/>
                              <a:ext cx="2148152" cy="369332"/>
                            </a:xfrm>
                            <a:prstGeom prst="rect">
                              <a:avLst/>
                            </a:prstGeom>
                            <a:noFill/>
                          </p:spPr>
                          <p:txBody>
                            <a:bodyPr wrap="none" rtlCol="0">
                              <a:spAutoFit/>
                            </a:bodyPr>
                            <a:lstStyle/>
                            <a:p>
                              <a:r>
                                <a:rPr lang="en-GB" dirty="0">
                                  <a:solidFill>
                                    <a:srgbClr val="00D17C"/>
                                  </a:solidFill>
                                </a:rPr>
                                <a:t>Culture of Excellence</a:t>
                              </a:r>
                            </a:p>
                          </p:txBody>
                        </p:sp>
                        <p:sp>
                          <p:nvSpPr>
                            <p:cNvPr id="80" name="TextBox 79">
                              <a:extLst>
                                <a:ext uri="{FF2B5EF4-FFF2-40B4-BE49-F238E27FC236}">
                                  <a16:creationId xmlns:a16="http://schemas.microsoft.com/office/drawing/2014/main" id="{C1A00962-2742-8CFA-5E48-7EC031F5ACB9}"/>
                                </a:ext>
                              </a:extLst>
                            </p:cNvPr>
                            <p:cNvSpPr txBox="1"/>
                            <p:nvPr/>
                          </p:nvSpPr>
                          <p:spPr>
                            <a:xfrm>
                              <a:off x="2204161" y="5872318"/>
                              <a:ext cx="3438057" cy="369332"/>
                            </a:xfrm>
                            <a:prstGeom prst="rect">
                              <a:avLst/>
                            </a:prstGeom>
                            <a:noFill/>
                          </p:spPr>
                          <p:txBody>
                            <a:bodyPr wrap="none" rtlCol="0">
                              <a:spAutoFit/>
                            </a:bodyPr>
                            <a:lstStyle/>
                            <a:p>
                              <a:r>
                                <a:rPr lang="en-GB" dirty="0">
                                  <a:solidFill>
                                    <a:srgbClr val="00D17C"/>
                                  </a:solidFill>
                                </a:rPr>
                                <a:t>Empowerment with Accountability</a:t>
                              </a:r>
                            </a:p>
                          </p:txBody>
                        </p:sp>
                        <p:sp>
                          <p:nvSpPr>
                            <p:cNvPr id="81" name="TextBox 80">
                              <a:extLst>
                                <a:ext uri="{FF2B5EF4-FFF2-40B4-BE49-F238E27FC236}">
                                  <a16:creationId xmlns:a16="http://schemas.microsoft.com/office/drawing/2014/main" id="{C6A1F018-83F6-B8B0-94FF-A89DE9722907}"/>
                                </a:ext>
                              </a:extLst>
                            </p:cNvPr>
                            <p:cNvSpPr txBox="1"/>
                            <p:nvPr/>
                          </p:nvSpPr>
                          <p:spPr>
                            <a:xfrm>
                              <a:off x="2360464" y="6176387"/>
                              <a:ext cx="2442590" cy="370819"/>
                            </a:xfrm>
                            <a:prstGeom prst="rect">
                              <a:avLst/>
                            </a:prstGeom>
                            <a:noFill/>
                          </p:spPr>
                          <p:txBody>
                            <a:bodyPr wrap="none" rtlCol="0">
                              <a:spAutoFit/>
                            </a:bodyPr>
                            <a:lstStyle/>
                            <a:p>
                              <a:r>
                                <a:rPr lang="en-GB" dirty="0">
                                  <a:solidFill>
                                    <a:schemeClr val="accent4"/>
                                  </a:solidFill>
                                </a:rPr>
                                <a:t>Strategic Research Fund</a:t>
                              </a:r>
                            </a:p>
                          </p:txBody>
                        </p:sp>
                        <p:sp>
                          <p:nvSpPr>
                            <p:cNvPr id="82" name="TextBox 81">
                              <a:extLst>
                                <a:ext uri="{FF2B5EF4-FFF2-40B4-BE49-F238E27FC236}">
                                  <a16:creationId xmlns:a16="http://schemas.microsoft.com/office/drawing/2014/main" id="{1718240F-5E2E-CFA4-2658-B30477D6DC5D}"/>
                                </a:ext>
                              </a:extLst>
                            </p:cNvPr>
                            <p:cNvSpPr txBox="1"/>
                            <p:nvPr/>
                          </p:nvSpPr>
                          <p:spPr>
                            <a:xfrm>
                              <a:off x="8043734" y="6078619"/>
                              <a:ext cx="2181238" cy="369332"/>
                            </a:xfrm>
                            <a:prstGeom prst="rect">
                              <a:avLst/>
                            </a:prstGeom>
                            <a:noFill/>
                          </p:spPr>
                          <p:txBody>
                            <a:bodyPr wrap="none" rtlCol="0">
                              <a:spAutoFit/>
                            </a:bodyPr>
                            <a:lstStyle/>
                            <a:p>
                              <a:r>
                                <a:rPr lang="en-GB" dirty="0">
                                  <a:solidFill>
                                    <a:schemeClr val="accent4"/>
                                  </a:solidFill>
                                </a:rPr>
                                <a:t>Double PhD numbers</a:t>
                              </a:r>
                            </a:p>
                          </p:txBody>
                        </p:sp>
                        <p:sp>
                          <p:nvSpPr>
                            <p:cNvPr id="83" name="TextBox 82">
                              <a:extLst>
                                <a:ext uri="{FF2B5EF4-FFF2-40B4-BE49-F238E27FC236}">
                                  <a16:creationId xmlns:a16="http://schemas.microsoft.com/office/drawing/2014/main" id="{3FA14B7E-D52B-9026-CAAC-EA06DA94C450}"/>
                                </a:ext>
                              </a:extLst>
                            </p:cNvPr>
                            <p:cNvSpPr txBox="1"/>
                            <p:nvPr/>
                          </p:nvSpPr>
                          <p:spPr>
                            <a:xfrm>
                              <a:off x="3166783" y="5598392"/>
                              <a:ext cx="1275093" cy="369332"/>
                            </a:xfrm>
                            <a:prstGeom prst="rect">
                              <a:avLst/>
                            </a:prstGeom>
                            <a:noFill/>
                          </p:spPr>
                          <p:txBody>
                            <a:bodyPr wrap="none" rtlCol="0">
                              <a:spAutoFit/>
                            </a:bodyPr>
                            <a:lstStyle/>
                            <a:p>
                              <a:r>
                                <a:rPr lang="en-GB" dirty="0">
                                  <a:solidFill>
                                    <a:srgbClr val="00D17C"/>
                                  </a:solidFill>
                                </a:rPr>
                                <a:t>Digital skills</a:t>
                              </a:r>
                            </a:p>
                          </p:txBody>
                        </p:sp>
                        <p:sp>
                          <p:nvSpPr>
                            <p:cNvPr id="84" name="TextBox 83">
                              <a:extLst>
                                <a:ext uri="{FF2B5EF4-FFF2-40B4-BE49-F238E27FC236}">
                                  <a16:creationId xmlns:a16="http://schemas.microsoft.com/office/drawing/2014/main" id="{C328CDEE-13EF-548D-695C-AB2A3F673646}"/>
                                </a:ext>
                              </a:extLst>
                            </p:cNvPr>
                            <p:cNvSpPr txBox="1"/>
                            <p:nvPr/>
                          </p:nvSpPr>
                          <p:spPr>
                            <a:xfrm>
                              <a:off x="8129132" y="5140010"/>
                              <a:ext cx="2136675" cy="369332"/>
                            </a:xfrm>
                            <a:prstGeom prst="rect">
                              <a:avLst/>
                            </a:prstGeom>
                            <a:noFill/>
                          </p:spPr>
                          <p:txBody>
                            <a:bodyPr wrap="none" rtlCol="0">
                              <a:spAutoFit/>
                            </a:bodyPr>
                            <a:lstStyle/>
                            <a:p>
                              <a:r>
                                <a:rPr lang="en-GB" dirty="0">
                                  <a:solidFill>
                                    <a:srgbClr val="00D17C"/>
                                  </a:solidFill>
                                </a:rPr>
                                <a:t>Political Engagement</a:t>
                              </a:r>
                            </a:p>
                          </p:txBody>
                        </p:sp>
                        <p:sp>
                          <p:nvSpPr>
                            <p:cNvPr id="85" name="TextBox 84">
                              <a:extLst>
                                <a:ext uri="{FF2B5EF4-FFF2-40B4-BE49-F238E27FC236}">
                                  <a16:creationId xmlns:a16="http://schemas.microsoft.com/office/drawing/2014/main" id="{C6F4408C-DAB5-2FF3-E1DF-842234681888}"/>
                                </a:ext>
                              </a:extLst>
                            </p:cNvPr>
                            <p:cNvSpPr txBox="1"/>
                            <p:nvPr/>
                          </p:nvSpPr>
                          <p:spPr>
                            <a:xfrm>
                              <a:off x="7338775" y="5463089"/>
                              <a:ext cx="525144" cy="369332"/>
                            </a:xfrm>
                            <a:prstGeom prst="rect">
                              <a:avLst/>
                            </a:prstGeom>
                            <a:noFill/>
                          </p:spPr>
                          <p:txBody>
                            <a:bodyPr wrap="none" rtlCol="0">
                              <a:spAutoFit/>
                            </a:bodyPr>
                            <a:lstStyle/>
                            <a:p>
                              <a:r>
                                <a:rPr lang="en-GB" dirty="0">
                                  <a:solidFill>
                                    <a:schemeClr val="accent4"/>
                                  </a:solidFill>
                                </a:rPr>
                                <a:t>SPA</a:t>
                              </a:r>
                            </a:p>
                          </p:txBody>
                        </p:sp>
                        <p:sp>
                          <p:nvSpPr>
                            <p:cNvPr id="86" name="TextBox 85">
                              <a:extLst>
                                <a:ext uri="{FF2B5EF4-FFF2-40B4-BE49-F238E27FC236}">
                                  <a16:creationId xmlns:a16="http://schemas.microsoft.com/office/drawing/2014/main" id="{4AC1513D-78AD-4256-7943-83CF94992354}"/>
                                </a:ext>
                              </a:extLst>
                            </p:cNvPr>
                            <p:cNvSpPr txBox="1"/>
                            <p:nvPr/>
                          </p:nvSpPr>
                          <p:spPr>
                            <a:xfrm>
                              <a:off x="5574145" y="5434420"/>
                              <a:ext cx="1739772" cy="369332"/>
                            </a:xfrm>
                            <a:prstGeom prst="rect">
                              <a:avLst/>
                            </a:prstGeom>
                            <a:noFill/>
                          </p:spPr>
                          <p:txBody>
                            <a:bodyPr wrap="none" rtlCol="0">
                              <a:spAutoFit/>
                            </a:bodyPr>
                            <a:lstStyle/>
                            <a:p>
                              <a:r>
                                <a:rPr lang="en-GB" dirty="0">
                                  <a:solidFill>
                                    <a:srgbClr val="00D17C"/>
                                  </a:solidFill>
                                </a:rPr>
                                <a:t>Career Pathways</a:t>
                              </a:r>
                            </a:p>
                          </p:txBody>
                        </p:sp>
                      </p:grpSp>
                    </p:grpSp>
                  </p:grpSp>
                </p:grpSp>
              </p:grpSp>
            </p:grpSp>
          </p:grpSp>
        </p:grpSp>
      </p:grpSp>
    </p:spTree>
    <p:extLst>
      <p:ext uri="{BB962C8B-B14F-4D97-AF65-F5344CB8AC3E}">
        <p14:creationId xmlns:p14="http://schemas.microsoft.com/office/powerpoint/2010/main" val="15972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500"/>
                                        <p:tgtEl>
                                          <p:spTgt spid="4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500"/>
                                        <p:tgtEl>
                                          <p:spTgt spid="50"/>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down)">
                                      <p:cBhvr>
                                        <p:cTn id="109" dur="500"/>
                                        <p:tgtEl>
                                          <p:spTgt spid="42"/>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down)">
                                      <p:cBhvr>
                                        <p:cTn id="1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27" grpId="0" animBg="1"/>
      <p:bldP spid="6" grpId="0" animBg="1"/>
      <p:bldP spid="8" grpId="0"/>
      <p:bldP spid="10" grpId="0"/>
      <p:bldP spid="13" grpId="0"/>
      <p:bldP spid="18" grpId="0" animBg="1"/>
      <p:bldP spid="19" grpId="0" animBg="1"/>
      <p:bldP spid="20" grpId="0"/>
      <p:bldP spid="23" grpId="0" animBg="1"/>
      <p:bldP spid="29" grpId="0"/>
      <p:bldP spid="41" grpId="0" animBg="1"/>
      <p:bldP spid="42" grpId="0"/>
      <p:bldP spid="24" grpId="0" animBg="1"/>
      <p:bldP spid="46" grpId="0"/>
      <p:bldP spid="47" grpId="0"/>
      <p:bldP spid="51" grpId="0" animBg="1"/>
      <p:bldP spid="52" grpId="0" animBg="1"/>
      <p:bldP spid="53" grpId="0" animBg="1"/>
      <p:bldP spid="54" grpId="0" animBg="1"/>
      <p:bldP spid="55" grpId="0" animBg="1"/>
      <p:bldP spid="25" grpId="0"/>
      <p:bldP spid="2" grpId="0" animBg="1"/>
      <p:bldP spid="28" grpId="0"/>
      <p:bldP spid="7" grpId="0"/>
      <p:bldP spid="50" grpId="0" animBg="1"/>
      <p:bldP spid="17"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EB09-CFF9-B7E1-78FA-45852B7E9051}"/>
              </a:ext>
            </a:extLst>
          </p:cNvPr>
          <p:cNvSpPr>
            <a:spLocks noGrp="1"/>
          </p:cNvSpPr>
          <p:nvPr>
            <p:ph type="title"/>
          </p:nvPr>
        </p:nvSpPr>
        <p:spPr/>
        <p:txBody>
          <a:bodyPr/>
          <a:lstStyle/>
          <a:p>
            <a:r>
              <a:rPr lang="en-GB" dirty="0"/>
              <a:t>Libraries at forefront</a:t>
            </a:r>
          </a:p>
        </p:txBody>
      </p:sp>
      <p:sp>
        <p:nvSpPr>
          <p:cNvPr id="3" name="Content Placeholder 2">
            <a:extLst>
              <a:ext uri="{FF2B5EF4-FFF2-40B4-BE49-F238E27FC236}">
                <a16:creationId xmlns:a16="http://schemas.microsoft.com/office/drawing/2014/main" id="{8B15B43A-BFE3-A169-373D-C2AA290FAE85}"/>
              </a:ext>
            </a:extLst>
          </p:cNvPr>
          <p:cNvSpPr>
            <a:spLocks noGrp="1"/>
          </p:cNvSpPr>
          <p:nvPr>
            <p:ph idx="1"/>
          </p:nvPr>
        </p:nvSpPr>
        <p:spPr/>
        <p:txBody>
          <a:bodyPr>
            <a:noAutofit/>
          </a:bodyPr>
          <a:lstStyle/>
          <a:p>
            <a:r>
              <a:rPr lang="en-GB" sz="2800" dirty="0">
                <a:latin typeface="+mn-lt"/>
              </a:rPr>
              <a:t>History of convergence in different ways</a:t>
            </a:r>
          </a:p>
          <a:p>
            <a:pPr lvl="1"/>
            <a:r>
              <a:rPr lang="en-GB" sz="2800" dirty="0">
                <a:latin typeface="+mn-lt"/>
              </a:rPr>
              <a:t>With IT</a:t>
            </a:r>
          </a:p>
          <a:p>
            <a:pPr lvl="1"/>
            <a:r>
              <a:rPr lang="en-GB" sz="2800" dirty="0">
                <a:latin typeface="+mn-lt"/>
              </a:rPr>
              <a:t>With academic services</a:t>
            </a:r>
          </a:p>
          <a:p>
            <a:pPr lvl="1"/>
            <a:r>
              <a:rPr lang="en-GB" sz="2800" dirty="0">
                <a:latin typeface="+mn-lt"/>
              </a:rPr>
              <a:t>With the whole student journey remit</a:t>
            </a:r>
          </a:p>
          <a:p>
            <a:r>
              <a:rPr lang="en-GB" sz="2800" dirty="0">
                <a:latin typeface="+mn-lt"/>
              </a:rPr>
              <a:t>Led the way in embracing new technologies and leading digital change since the 1990s</a:t>
            </a:r>
          </a:p>
          <a:p>
            <a:pPr lvl="1"/>
            <a:r>
              <a:rPr lang="en-GB" sz="2800" dirty="0">
                <a:latin typeface="+mn-lt"/>
              </a:rPr>
              <a:t>Digital skills expertise for educating staff and students</a:t>
            </a:r>
          </a:p>
          <a:p>
            <a:pPr lvl="1"/>
            <a:r>
              <a:rPr lang="en-GB" sz="2800" dirty="0">
                <a:latin typeface="+mn-lt"/>
              </a:rPr>
              <a:t>24/7 online services and physical self-service</a:t>
            </a:r>
          </a:p>
          <a:p>
            <a:pPr lvl="1"/>
            <a:r>
              <a:rPr lang="en-GB" sz="2800" dirty="0">
                <a:latin typeface="+mn-lt"/>
              </a:rPr>
              <a:t>Management of online data, journals and books</a:t>
            </a:r>
          </a:p>
          <a:p>
            <a:r>
              <a:rPr lang="en-GB" sz="2800" dirty="0">
                <a:latin typeface="+mn-lt"/>
              </a:rPr>
              <a:t>The library continues to be the central lynchpin and touchstone for universities both staff and students</a:t>
            </a:r>
          </a:p>
        </p:txBody>
      </p:sp>
    </p:spTree>
    <p:extLst>
      <p:ext uri="{BB962C8B-B14F-4D97-AF65-F5344CB8AC3E}">
        <p14:creationId xmlns:p14="http://schemas.microsoft.com/office/powerpoint/2010/main" val="164113224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39B9-8FFF-4193-86E5-6478C9E8BEB3}"/>
              </a:ext>
            </a:extLst>
          </p:cNvPr>
          <p:cNvSpPr>
            <a:spLocks noGrp="1"/>
          </p:cNvSpPr>
          <p:nvPr>
            <p:ph type="title"/>
          </p:nvPr>
        </p:nvSpPr>
        <p:spPr/>
        <p:txBody>
          <a:bodyPr/>
          <a:lstStyle/>
          <a:p>
            <a:r>
              <a:rPr lang="en-GB" dirty="0"/>
              <a:t>Improving the student journey</a:t>
            </a:r>
          </a:p>
        </p:txBody>
      </p:sp>
      <p:sp>
        <p:nvSpPr>
          <p:cNvPr id="3" name="Content Placeholder 2">
            <a:extLst>
              <a:ext uri="{FF2B5EF4-FFF2-40B4-BE49-F238E27FC236}">
                <a16:creationId xmlns:a16="http://schemas.microsoft.com/office/drawing/2014/main" id="{83643EB0-E209-3CF2-1D21-095EB9774B6F}"/>
              </a:ext>
            </a:extLst>
          </p:cNvPr>
          <p:cNvSpPr>
            <a:spLocks noGrp="1"/>
          </p:cNvSpPr>
          <p:nvPr>
            <p:ph idx="1"/>
          </p:nvPr>
        </p:nvSpPr>
        <p:spPr/>
        <p:txBody>
          <a:bodyPr/>
          <a:lstStyle/>
          <a:p>
            <a:r>
              <a:rPr lang="en-GB" sz="2800" dirty="0">
                <a:latin typeface="+mn-lt"/>
              </a:rPr>
              <a:t>Importance of student-led needs and designing services around that</a:t>
            </a:r>
          </a:p>
          <a:p>
            <a:r>
              <a:rPr lang="en-GB" sz="2800" dirty="0">
                <a:latin typeface="+mn-lt"/>
              </a:rPr>
              <a:t>Students are increasingly elevated expectations for seamless digital-first delivery</a:t>
            </a:r>
          </a:p>
          <a:p>
            <a:r>
              <a:rPr lang="en-GB" sz="2800" dirty="0">
                <a:latin typeface="+mn-lt"/>
              </a:rPr>
              <a:t>Students have grown up in a 24/7/365 world and compare service interactions across other industries (Amazon, Google) and expect the same from their university experience –on their mobile anytime anywhere </a:t>
            </a:r>
          </a:p>
          <a:p>
            <a:r>
              <a:rPr lang="en-GB" sz="2800" dirty="0">
                <a:latin typeface="+mn-lt"/>
              </a:rPr>
              <a:t>Students are now prioritising return on experience over return on investment and expect both in-person and virtual opportunities for learning and socialisation</a:t>
            </a:r>
          </a:p>
          <a:p>
            <a:endParaRPr lang="en-GB" dirty="0"/>
          </a:p>
        </p:txBody>
      </p:sp>
    </p:spTree>
    <p:extLst>
      <p:ext uri="{BB962C8B-B14F-4D97-AF65-F5344CB8AC3E}">
        <p14:creationId xmlns:p14="http://schemas.microsoft.com/office/powerpoint/2010/main" val="321787804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165E-45ED-FC51-95CF-F6979F0DE8CA}"/>
              </a:ext>
            </a:extLst>
          </p:cNvPr>
          <p:cNvSpPr>
            <a:spLocks noGrp="1"/>
          </p:cNvSpPr>
          <p:nvPr>
            <p:ph type="title"/>
          </p:nvPr>
        </p:nvSpPr>
        <p:spPr/>
        <p:txBody>
          <a:bodyPr/>
          <a:lstStyle/>
          <a:p>
            <a:r>
              <a:rPr lang="en-GB" dirty="0"/>
              <a:t>Technology updates and AI</a:t>
            </a:r>
          </a:p>
        </p:txBody>
      </p:sp>
      <p:sp>
        <p:nvSpPr>
          <p:cNvPr id="3" name="Content Placeholder 2">
            <a:extLst>
              <a:ext uri="{FF2B5EF4-FFF2-40B4-BE49-F238E27FC236}">
                <a16:creationId xmlns:a16="http://schemas.microsoft.com/office/drawing/2014/main" id="{F67C1B92-A6D8-24DE-582C-88C65E4256BE}"/>
              </a:ext>
            </a:extLst>
          </p:cNvPr>
          <p:cNvSpPr>
            <a:spLocks noGrp="1"/>
          </p:cNvSpPr>
          <p:nvPr>
            <p:ph idx="1"/>
          </p:nvPr>
        </p:nvSpPr>
        <p:spPr>
          <a:xfrm>
            <a:off x="838200" y="1501330"/>
            <a:ext cx="11049000" cy="4351338"/>
          </a:xfrm>
        </p:spPr>
        <p:txBody>
          <a:bodyPr>
            <a:noAutofit/>
          </a:bodyPr>
          <a:lstStyle/>
          <a:p>
            <a:r>
              <a:rPr lang="en-GB" sz="2800" b="0" i="0" dirty="0">
                <a:solidFill>
                  <a:srgbClr val="4D5156"/>
                </a:solidFill>
                <a:effectLst/>
                <a:latin typeface="Google Sans"/>
              </a:rPr>
              <a:t>AI chatbots benefit not only patrons but also library staff by </a:t>
            </a:r>
            <a:r>
              <a:rPr lang="en-GB" sz="2800" b="0" i="0" dirty="0">
                <a:solidFill>
                  <a:srgbClr val="040C28"/>
                </a:solidFill>
                <a:effectLst/>
                <a:latin typeface="Google Sans"/>
              </a:rPr>
              <a:t>reducing workload and freeing up time for more complex tasks</a:t>
            </a:r>
            <a:r>
              <a:rPr lang="en-GB" sz="2800" b="0" i="0" dirty="0">
                <a:solidFill>
                  <a:srgbClr val="4D5156"/>
                </a:solidFill>
                <a:effectLst/>
                <a:latin typeface="Google Sans"/>
              </a:rPr>
              <a:t>. Chatbots, by handling simple inquiries and tasks automatically, can free up librarians' time to focus on providing more in-depth assistance to patrons who require it</a:t>
            </a:r>
          </a:p>
          <a:p>
            <a:r>
              <a:rPr lang="en-GB" sz="2800" dirty="0">
                <a:solidFill>
                  <a:srgbClr val="000000"/>
                </a:solidFill>
                <a:effectLst/>
                <a:latin typeface="Calibri" panose="020F0502020204030204" pitchFamily="34" charset="0"/>
                <a:ea typeface="Calibri" panose="020F0502020204030204" pitchFamily="34" charset="0"/>
              </a:rPr>
              <a:t>Use </a:t>
            </a:r>
            <a:r>
              <a:rPr lang="en-GB" sz="2800" dirty="0">
                <a:solidFill>
                  <a:srgbClr val="000000"/>
                </a:solidFill>
                <a:latin typeface="Calibri" panose="020F0502020204030204" pitchFamily="34" charset="0"/>
                <a:ea typeface="Calibri" panose="020F0502020204030204" pitchFamily="34" charset="0"/>
              </a:rPr>
              <a:t>of such tools can </a:t>
            </a:r>
            <a:r>
              <a:rPr lang="en-GB" sz="2800" dirty="0">
                <a:solidFill>
                  <a:srgbClr val="000000"/>
                </a:solidFill>
                <a:effectLst/>
                <a:latin typeface="Calibri" panose="020F0502020204030204" pitchFamily="34" charset="0"/>
                <a:ea typeface="Calibri" panose="020F0502020204030204" pitchFamily="34" charset="0"/>
              </a:rPr>
              <a:t>release both academic and PS staff from burdensome administrative processes so that they can focus on more exciting and important activities</a:t>
            </a:r>
            <a:endParaRPr lang="en-GB" sz="2800" b="0" i="0" dirty="0">
              <a:solidFill>
                <a:srgbClr val="4D5156"/>
              </a:solidFill>
              <a:effectLst/>
              <a:latin typeface="Google Sans"/>
            </a:endParaRPr>
          </a:p>
          <a:p>
            <a:r>
              <a:rPr lang="en-GB" sz="2800" b="0" i="0" dirty="0">
                <a:solidFill>
                  <a:srgbClr val="4D5156"/>
                </a:solidFill>
                <a:effectLst/>
                <a:latin typeface="Google Sans"/>
              </a:rPr>
              <a:t>Non-intrusive interventions which are simple and to the point to improve student’s relationship with staf</a:t>
            </a:r>
            <a:r>
              <a:rPr lang="en-GB" sz="2800" dirty="0">
                <a:solidFill>
                  <a:srgbClr val="4D5156"/>
                </a:solidFill>
                <a:latin typeface="Google Sans"/>
              </a:rPr>
              <a:t>f and the institution </a:t>
            </a:r>
            <a:endParaRPr lang="en-GB" sz="2800" b="0" i="0" dirty="0">
              <a:solidFill>
                <a:srgbClr val="4D5156"/>
              </a:solidFill>
              <a:effectLst/>
              <a:latin typeface="Google Sans"/>
            </a:endParaRPr>
          </a:p>
          <a:p>
            <a:r>
              <a:rPr lang="en-GB" sz="2800" dirty="0">
                <a:solidFill>
                  <a:srgbClr val="4D5156"/>
                </a:solidFill>
                <a:latin typeface="Google Sans"/>
              </a:rPr>
              <a:t>That said that done assume that more technology is always better and synonymous with innovation – avoid trendy fads over actual student needs</a:t>
            </a:r>
          </a:p>
        </p:txBody>
      </p:sp>
    </p:spTree>
    <p:extLst>
      <p:ext uri="{BB962C8B-B14F-4D97-AF65-F5344CB8AC3E}">
        <p14:creationId xmlns:p14="http://schemas.microsoft.com/office/powerpoint/2010/main" val="273669583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9C30-07AC-2B19-5895-654E9D6D29EB}"/>
              </a:ext>
            </a:extLst>
          </p:cNvPr>
          <p:cNvSpPr>
            <a:spLocks noGrp="1"/>
          </p:cNvSpPr>
          <p:nvPr>
            <p:ph type="title"/>
          </p:nvPr>
        </p:nvSpPr>
        <p:spPr/>
        <p:txBody>
          <a:bodyPr/>
          <a:lstStyle/>
          <a:p>
            <a:r>
              <a:rPr lang="en-GB" dirty="0"/>
              <a:t>Integrated student spaces</a:t>
            </a:r>
          </a:p>
        </p:txBody>
      </p:sp>
      <p:sp>
        <p:nvSpPr>
          <p:cNvPr id="3" name="Content Placeholder 2">
            <a:extLst>
              <a:ext uri="{FF2B5EF4-FFF2-40B4-BE49-F238E27FC236}">
                <a16:creationId xmlns:a16="http://schemas.microsoft.com/office/drawing/2014/main" id="{E9487558-57DA-096F-37F4-D0A9C2A27C7C}"/>
              </a:ext>
            </a:extLst>
          </p:cNvPr>
          <p:cNvSpPr>
            <a:spLocks noGrp="1"/>
          </p:cNvSpPr>
          <p:nvPr>
            <p:ph idx="1"/>
          </p:nvPr>
        </p:nvSpPr>
        <p:spPr>
          <a:xfrm>
            <a:off x="838199" y="1501330"/>
            <a:ext cx="11027735" cy="4351338"/>
          </a:xfrm>
        </p:spPr>
        <p:txBody>
          <a:bodyPr>
            <a:noAutofit/>
          </a:bodyPr>
          <a:lstStyle/>
          <a:p>
            <a:r>
              <a:rPr lang="en-GB" sz="2800" dirty="0">
                <a:latin typeface="+mn-lt"/>
              </a:rPr>
              <a:t>Library has always been the heart of the campus and to where students gravitate both to study and socialise</a:t>
            </a:r>
          </a:p>
          <a:p>
            <a:r>
              <a:rPr lang="en-GB" sz="2800" dirty="0">
                <a:latin typeface="+mn-lt"/>
              </a:rPr>
              <a:t>Increasingly (not least since Covid) collaboration and connectivity have been essential in the redesign of space for students</a:t>
            </a:r>
          </a:p>
          <a:p>
            <a:r>
              <a:rPr lang="en-GB" sz="2800" dirty="0">
                <a:latin typeface="+mn-lt"/>
              </a:rPr>
              <a:t>There is an increased need to have a vibrant range of social spaces and to make the  campus genuinely “sticky” to attract and keep students engaged</a:t>
            </a:r>
          </a:p>
          <a:p>
            <a:r>
              <a:rPr lang="en-GB" sz="2800" dirty="0">
                <a:solidFill>
                  <a:srgbClr val="000000"/>
                </a:solidFill>
                <a:effectLst/>
                <a:latin typeface="+mn-lt"/>
                <a:ea typeface="Calibri" panose="020F0502020204030204" pitchFamily="34" charset="0"/>
              </a:rPr>
              <a:t>Many universities have recently established one central student hub as a one-stop-shop which has many advantages and improves the student journey experience by consolidating front-facing services in one location thus minimising students having to speak to multiple people in different places, potentially giving them confusing solutions</a:t>
            </a:r>
            <a:endParaRPr lang="en-GB" sz="2800" dirty="0">
              <a:latin typeface="+mn-lt"/>
            </a:endParaRPr>
          </a:p>
        </p:txBody>
      </p:sp>
    </p:spTree>
    <p:extLst>
      <p:ext uri="{BB962C8B-B14F-4D97-AF65-F5344CB8AC3E}">
        <p14:creationId xmlns:p14="http://schemas.microsoft.com/office/powerpoint/2010/main" val="396008581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773D-7EBA-CA6A-E639-268B2F51F07F}"/>
              </a:ext>
            </a:extLst>
          </p:cNvPr>
          <p:cNvSpPr>
            <a:spLocks noGrp="1"/>
          </p:cNvSpPr>
          <p:nvPr>
            <p:ph type="title"/>
          </p:nvPr>
        </p:nvSpPr>
        <p:spPr/>
        <p:txBody>
          <a:bodyPr/>
          <a:lstStyle/>
          <a:p>
            <a:r>
              <a:rPr lang="en-GB" dirty="0"/>
              <a:t>Example at University of Greenwich</a:t>
            </a:r>
          </a:p>
        </p:txBody>
      </p:sp>
      <p:sp>
        <p:nvSpPr>
          <p:cNvPr id="3" name="Content Placeholder 2">
            <a:extLst>
              <a:ext uri="{FF2B5EF4-FFF2-40B4-BE49-F238E27FC236}">
                <a16:creationId xmlns:a16="http://schemas.microsoft.com/office/drawing/2014/main" id="{5ACA85FD-B44B-5FCB-354B-D485B6909253}"/>
              </a:ext>
            </a:extLst>
          </p:cNvPr>
          <p:cNvSpPr>
            <a:spLocks noGrp="1"/>
          </p:cNvSpPr>
          <p:nvPr>
            <p:ph idx="1"/>
          </p:nvPr>
        </p:nvSpPr>
        <p:spPr/>
        <p:txBody>
          <a:bodyPr/>
          <a:lstStyle/>
          <a:p>
            <a:r>
              <a:rPr lang="en-GB" dirty="0">
                <a:hlinkClick r:id="rId2"/>
              </a:rPr>
              <a:t>https://youtu.be/jbMJAVf0gxo</a:t>
            </a:r>
            <a:endParaRPr lang="en-GB" dirty="0"/>
          </a:p>
          <a:p>
            <a:endParaRPr lang="en-GB" dirty="0"/>
          </a:p>
        </p:txBody>
      </p:sp>
    </p:spTree>
    <p:extLst>
      <p:ext uri="{BB962C8B-B14F-4D97-AF65-F5344CB8AC3E}">
        <p14:creationId xmlns:p14="http://schemas.microsoft.com/office/powerpoint/2010/main" val="2134089618"/>
      </p:ext>
    </p:extLst>
  </p:cSld>
  <p:clrMapOvr>
    <a:masterClrMapping/>
  </p:clrMapOvr>
  <p:transition spd="slow">
    <p:wipe dir="r"/>
  </p:transition>
</p:sld>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potx  -  Read-Only" id="{1E11C4F6-F988-4AEF-AE68-FA9E1AE2C646}" vid="{172EF615-414B-44A7-9CBA-AB5BE99992C2}"/>
    </a:ext>
  </a:extLst>
</a:theme>
</file>

<file path=ppt/theme/theme2.xml><?xml version="1.0" encoding="utf-8"?>
<a:theme xmlns:a="http://schemas.openxmlformats.org/drawingml/2006/main" name="Dark imag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potx  -  Read-Only" id="{1E11C4F6-F988-4AEF-AE68-FA9E1AE2C646}" vid="{5530498B-CE14-4747-B413-FD9315F89128}"/>
    </a:ext>
  </a:extLst>
</a:theme>
</file>

<file path=ppt/theme/theme3.xml><?xml version="1.0" encoding="utf-8"?>
<a:theme xmlns:a="http://schemas.openxmlformats.org/drawingml/2006/main" name="1_University of Dundee">
  <a:themeElements>
    <a:clrScheme name="Custom 3">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 id="{AC33B0B3-424B-A64E-83ED-417F3850AABE}" vid="{7F6906F2-CFF4-B743-9EAB-CC062F21EDEC}"/>
    </a:ext>
  </a:extLst>
</a:theme>
</file>

<file path=ppt/theme/theme4.xml><?xml version="1.0" encoding="utf-8"?>
<a:theme xmlns:a="http://schemas.openxmlformats.org/drawingml/2006/main" name="2_University of Dundee">
  <a:themeElements>
    <a:clrScheme name="Custom 3">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E01E7-8AA0-6341-98B6-580C1BB13B8D}" vid="{488CCE5D-C81D-8846-98EF-0BAA09239543}"/>
    </a:ext>
  </a:extLst>
</a:theme>
</file>

<file path=ppt/theme/theme5.xml><?xml version="1.0" encoding="utf-8"?>
<a:theme xmlns:a="http://schemas.openxmlformats.org/drawingml/2006/main" name="Office Theme">
  <a:themeElements>
    <a:clrScheme name="Custom 3">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d_presentation-template-2023" id="{AE49F044-1C3B-6148-9B3B-D054D0777F21}" vid="{4519ADE8-57A4-8448-8DBF-30FEC4961F91}"/>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2e720f-8b06-496e-ae10-5d3e707b1409">
      <UserInfo>
        <DisplayName>Anne Poulson (Staff)</DisplayName>
        <AccountId>13</AccountId>
        <AccountType/>
      </UserInfo>
      <UserInfo>
        <DisplayName>Shane O'Neill (Staff)</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E389A42AC4CC4095A51B79458EB42D" ma:contentTypeVersion="5" ma:contentTypeDescription="Create a new document." ma:contentTypeScope="" ma:versionID="3713885a7ae5d9121a02d50c0dbbe3ff">
  <xsd:schema xmlns:xsd="http://www.w3.org/2001/XMLSchema" xmlns:xs="http://www.w3.org/2001/XMLSchema" xmlns:p="http://schemas.microsoft.com/office/2006/metadata/properties" xmlns:ns2="e01d0dd2-7f17-43e2-8308-ac1470ab323a" xmlns:ns3="b72e720f-8b06-496e-ae10-5d3e707b1409" targetNamespace="http://schemas.microsoft.com/office/2006/metadata/properties" ma:root="true" ma:fieldsID="7861b65b85019ce33a879065d9809fbd" ns2:_="" ns3:_="">
    <xsd:import namespace="e01d0dd2-7f17-43e2-8308-ac1470ab323a"/>
    <xsd:import namespace="b72e720f-8b06-496e-ae10-5d3e707b14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d0dd2-7f17-43e2-8308-ac1470ab3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2e720f-8b06-496e-ae10-5d3e707b14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F80635-1206-44DA-9886-2A2D2473C1DC}">
  <ds:schemaRefs>
    <ds:schemaRef ds:uri="http://schemas.microsoft.com/office/2006/documentManagement/types"/>
    <ds:schemaRef ds:uri="http://purl.org/dc/dcmitype/"/>
    <ds:schemaRef ds:uri="http://schemas.microsoft.com/office/infopath/2007/PartnerControls"/>
    <ds:schemaRef ds:uri="b72e720f-8b06-496e-ae10-5d3e707b1409"/>
    <ds:schemaRef ds:uri="http://purl.org/dc/elements/1.1/"/>
    <ds:schemaRef ds:uri="http://schemas.openxmlformats.org/package/2006/metadata/core-properties"/>
    <ds:schemaRef ds:uri="e01d0dd2-7f17-43e2-8308-ac1470ab323a"/>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2868248C-7D8E-46E5-8358-81E466E12C90}">
  <ds:schemaRefs>
    <ds:schemaRef ds:uri="b72e720f-8b06-496e-ae10-5d3e707b1409"/>
    <ds:schemaRef ds:uri="e01d0dd2-7f17-43e2-8308-ac1470ab32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6A0FC4-8710-4492-B6C3-790BF8C7DA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423</TotalTime>
  <Words>1125</Words>
  <Application>Microsoft Office PowerPoint</Application>
  <PresentationFormat>Widescreen</PresentationFormat>
  <Paragraphs>156</Paragraphs>
  <Slides>12</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Arial</vt:lpstr>
      <vt:lpstr>Baxter Sans Pro Alt</vt:lpstr>
      <vt:lpstr>Calibri</vt:lpstr>
      <vt:lpstr>Calibri Light</vt:lpstr>
      <vt:lpstr>Google Sans</vt:lpstr>
      <vt:lpstr>Noto Sans</vt:lpstr>
      <vt:lpstr>proxima-nova</vt:lpstr>
      <vt:lpstr>University of Dundee</vt:lpstr>
      <vt:lpstr>Dark image</vt:lpstr>
      <vt:lpstr>1_University of Dundee</vt:lpstr>
      <vt:lpstr>2_University of Dundee</vt:lpstr>
      <vt:lpstr>Office Theme</vt:lpstr>
      <vt:lpstr>Custom Design</vt:lpstr>
      <vt:lpstr>Transformation or disruption? Change as a constant in universities</vt:lpstr>
      <vt:lpstr>Change and transformation in universities</vt:lpstr>
      <vt:lpstr>Changing university perspectives</vt:lpstr>
      <vt:lpstr>PowerPoint Presentation</vt:lpstr>
      <vt:lpstr>Libraries at forefront</vt:lpstr>
      <vt:lpstr>Improving the student journey</vt:lpstr>
      <vt:lpstr>Technology updates and AI</vt:lpstr>
      <vt:lpstr>Integrated student spaces</vt:lpstr>
      <vt:lpstr>Example at University of Greenwich</vt:lpstr>
      <vt:lpstr>Changing roles for library staff</vt:lpstr>
      <vt:lpstr>Opportunities and engagement</vt:lpstr>
      <vt:lpstr>Embracing transformation and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about this template</dc:title>
  <dc:creator>Steve Burrows (Staff)</dc:creator>
  <cp:lastModifiedBy>Loughran, Helen</cp:lastModifiedBy>
  <cp:revision>21</cp:revision>
  <dcterms:created xsi:type="dcterms:W3CDTF">2020-09-24T13:50:19Z</dcterms:created>
  <dcterms:modified xsi:type="dcterms:W3CDTF">2023-11-28T14:19:46Z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0x010100FBE389A42AC4CC4095A51B79458EB42D</vt:lpwstr>
  </property>
  <property fmtid="{D5CDD505-2E9C-101B-9397-08002B2CF9AE}" pid="3" name="Order">
    <vt:r8>1200</vt:r8>
  </property>
  <property fmtid="{D5CDD505-2E9C-101B-9397-08002B2CF9AE}" pid="4" name="MediaServiceImageTags">
    <vt:lpwstr/>
  </property>
</Properties>
</file>