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3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8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8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74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5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9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1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63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2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4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1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4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8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E723AC-989C-47C3-9DA2-A3FA4CE8E91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8478-6D15-44E4-AD9A-97DD6813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05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903802F-E5A6-4674-943D-6E5C2E557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en-GB">
              <a:solidFill>
                <a:schemeClr val="tx2"/>
              </a:solidFill>
            </a:endParaRPr>
          </a:p>
          <a:p>
            <a:pPr algn="r"/>
            <a:r>
              <a:rPr lang="en-GB">
                <a:solidFill>
                  <a:schemeClr val="tx2"/>
                </a:solidFill>
              </a:rPr>
              <a:t>Dr Julia Wood RN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EBE43-4C6E-40A6-A139-43AEE031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en-GB" dirty="0"/>
              <a:t>Values-based Recruitment</a:t>
            </a:r>
          </a:p>
        </p:txBody>
      </p:sp>
    </p:spTree>
    <p:extLst>
      <p:ext uri="{BB962C8B-B14F-4D97-AF65-F5344CB8AC3E}">
        <p14:creationId xmlns:p14="http://schemas.microsoft.com/office/powerpoint/2010/main" val="29884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3199-5D96-4B5D-A98A-276002F1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Values-based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0293-2684-4C38-89AA-CEA543EF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18870" cy="41954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To select staff or students of health care who can demonstrate the values required for the role.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Introduced in the NHS after the Francis report (Mid Staffs) (2013)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NHS Constitution: Commitment to quality of care, Compassion, Improving lives, Everyone counts, Working together for patients, Respect and dignity.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6 Cs of Nursing: Care, Compassion, Courage, Competence, Commitment, Communication.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10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DBD7-3FDF-479F-957E-127A9B8F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2066-42C6-4B9C-B930-12637523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sz="4000" dirty="0"/>
              <a:t>Multiple Mini Interviews (MMI)</a:t>
            </a:r>
          </a:p>
          <a:p>
            <a:r>
              <a:rPr lang="en-GB" sz="4000" dirty="0"/>
              <a:t>Situational judgement tests</a:t>
            </a:r>
          </a:p>
          <a:p>
            <a:r>
              <a:rPr lang="en-GB" sz="4000" dirty="0"/>
              <a:t>Role play &amp; Scenarios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AC75FA-4599-47AF-A9CF-0BDDFFDC4B62}"/>
              </a:ext>
            </a:extLst>
          </p:cNvPr>
          <p:cNvSpPr/>
          <p:nvPr/>
        </p:nvSpPr>
        <p:spPr>
          <a:xfrm>
            <a:off x="4664891" y="4762913"/>
            <a:ext cx="66671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“Recruit for values and train for skills”</a:t>
            </a:r>
          </a:p>
        </p:txBody>
      </p:sp>
    </p:spTree>
    <p:extLst>
      <p:ext uri="{BB962C8B-B14F-4D97-AF65-F5344CB8AC3E}">
        <p14:creationId xmlns:p14="http://schemas.microsoft.com/office/powerpoint/2010/main" val="53078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C051-C38E-4483-AF7E-2DEB88BD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CDE9-ED26-49F7-A182-A6A75D798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77306" cy="4195481"/>
          </a:xfrm>
        </p:spPr>
        <p:txBody>
          <a:bodyPr/>
          <a:lstStyle/>
          <a:p>
            <a:r>
              <a:rPr lang="en-GB" sz="2400" dirty="0"/>
              <a:t>Face validity (are we measuring what we intend to measure?)</a:t>
            </a:r>
          </a:p>
          <a:p>
            <a:endParaRPr lang="en-GB" sz="2400" dirty="0"/>
          </a:p>
          <a:p>
            <a:r>
              <a:rPr lang="en-GB" sz="2400" dirty="0"/>
              <a:t>Are these values measurable?</a:t>
            </a:r>
          </a:p>
          <a:p>
            <a:endParaRPr lang="en-GB" sz="2400" dirty="0"/>
          </a:p>
          <a:p>
            <a:r>
              <a:rPr lang="en-GB" sz="2400" dirty="0"/>
              <a:t>Are values stable across time?</a:t>
            </a:r>
          </a:p>
          <a:p>
            <a:endParaRPr lang="en-GB" sz="2400" dirty="0"/>
          </a:p>
          <a:p>
            <a:r>
              <a:rPr lang="en-GB" sz="2400" dirty="0"/>
              <a:t>Virtue ethics; is it true that good people do </a:t>
            </a:r>
          </a:p>
          <a:p>
            <a:pPr marL="0" indent="0">
              <a:buNone/>
            </a:pPr>
            <a:r>
              <a:rPr lang="en-GB" sz="2400" dirty="0"/>
              <a:t>good things and vice versa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177FA-C776-48F6-A4D4-1573F575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94" y="2864497"/>
            <a:ext cx="3030494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68F4-1C76-45BB-A3D3-A7212CF7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5A7E-8637-40A4-A6B2-1FA713D0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46133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dirty="0"/>
              <a:t>1. Why do you want to work for the NHS (or become a Nurse, Physiotherapist, Radiographer)?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2. Decide which charity should receive a donation &amp; say why?</a:t>
            </a:r>
          </a:p>
          <a:p>
            <a:pPr marL="514350" indent="-514350">
              <a:buAutoNum type="alphaLcParenR"/>
            </a:pPr>
            <a:r>
              <a:rPr lang="en-GB" sz="2200" dirty="0"/>
              <a:t>Advisory service for young pregnant women (pro choice)</a:t>
            </a:r>
          </a:p>
          <a:p>
            <a:pPr marL="514350" indent="-514350">
              <a:buAutoNum type="alphaLcParenR"/>
            </a:pPr>
            <a:r>
              <a:rPr lang="en-GB" sz="2200" dirty="0"/>
              <a:t>Accommodation for people with addictions</a:t>
            </a:r>
          </a:p>
          <a:p>
            <a:pPr marL="514350" indent="-514350">
              <a:buAutoNum type="alphaLcParenR"/>
            </a:pPr>
            <a:r>
              <a:rPr lang="en-GB" sz="2200" dirty="0"/>
              <a:t>Charity to rescue pets from war zones</a:t>
            </a:r>
          </a:p>
          <a:p>
            <a:pPr marL="514350" indent="-514350">
              <a:buAutoNum type="alphaLcParenR"/>
            </a:pPr>
            <a:r>
              <a:rPr lang="en-GB" sz="2200" dirty="0"/>
              <a:t>Support for ex offenders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3. Tell an owner (an actor) that their cat went missing while you </a:t>
            </a:r>
          </a:p>
          <a:p>
            <a:pPr marL="0" indent="0">
              <a:buNone/>
            </a:pPr>
            <a:r>
              <a:rPr lang="en-GB" sz="2200" dirty="0"/>
              <a:t>were cat sitting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42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C60A-9AC3-4E87-867D-EA4E7E78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A04-05C4-40F8-AAE0-A7FB8F9B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96752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4. Who should have Christmas off? </a:t>
            </a:r>
            <a:r>
              <a:rPr lang="en-GB" dirty="0"/>
              <a:t>(A new unit, no one was there last year)</a:t>
            </a:r>
          </a:p>
          <a:p>
            <a:pPr marL="0" indent="0">
              <a:buNone/>
            </a:pPr>
            <a:r>
              <a:rPr lang="en-GB" sz="2800" dirty="0"/>
              <a:t>a) An individual with two young children</a:t>
            </a:r>
          </a:p>
          <a:p>
            <a:pPr marL="0" indent="0">
              <a:buNone/>
            </a:pPr>
            <a:r>
              <a:rPr lang="en-GB" sz="2800" dirty="0"/>
              <a:t>b) A person without children but has no family locally so would spend the holiday alone</a:t>
            </a:r>
          </a:p>
          <a:p>
            <a:pPr marL="0" indent="0">
              <a:buNone/>
            </a:pPr>
            <a:r>
              <a:rPr lang="en-GB" sz="2800" dirty="0"/>
              <a:t>c) Someone whose father is terminally ill, it is likely to be his last Christmas</a:t>
            </a:r>
          </a:p>
          <a:p>
            <a:pPr marL="0" indent="0">
              <a:buNone/>
            </a:pPr>
            <a:r>
              <a:rPr lang="en-GB" sz="2800" dirty="0"/>
              <a:t>d) A Muslim, it is their son’s fourth birthday</a:t>
            </a:r>
          </a:p>
          <a:p>
            <a:pPr marL="0" indent="0">
              <a:buNone/>
            </a:pPr>
            <a:r>
              <a:rPr lang="en-GB" sz="2800" dirty="0"/>
              <a:t>e) The person who has worked there the longest</a:t>
            </a:r>
          </a:p>
        </p:txBody>
      </p:sp>
    </p:spTree>
    <p:extLst>
      <p:ext uri="{BB962C8B-B14F-4D97-AF65-F5344CB8AC3E}">
        <p14:creationId xmlns:p14="http://schemas.microsoft.com/office/powerpoint/2010/main" val="103834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1DB1-C6D6-46A6-89FB-974CA90B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D086-317E-4FEF-BEA7-8BBF49622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dirty="0"/>
              <a:t>What value(s) does each example measure?</a:t>
            </a:r>
          </a:p>
          <a:p>
            <a:endParaRPr lang="en-GB" sz="3200" dirty="0"/>
          </a:p>
          <a:p>
            <a:r>
              <a:rPr lang="en-GB" sz="3200" dirty="0"/>
              <a:t>What else would these tell you about the candidate?</a:t>
            </a:r>
          </a:p>
          <a:p>
            <a:endParaRPr lang="en-GB" sz="3200" dirty="0"/>
          </a:p>
          <a:p>
            <a:r>
              <a:rPr lang="en-GB" sz="3200" dirty="0"/>
              <a:t>Do you think this would allow you to decide if the interviewee would be a suitable employee?</a:t>
            </a:r>
          </a:p>
          <a:p>
            <a:endParaRPr lang="en-GB" sz="3200" dirty="0"/>
          </a:p>
          <a:p>
            <a:r>
              <a:rPr lang="en-GB" sz="3200" dirty="0"/>
              <a:t>Could you adapt Value-Based recruitment to your setting?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6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7E0C-433E-4A81-8DC7-B3ECF967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6473-1CB8-495B-A552-9EF1D96CF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Any questions?</a:t>
            </a:r>
          </a:p>
          <a:p>
            <a:r>
              <a:rPr lang="en-GB" sz="3200" dirty="0"/>
              <a:t>Comments?</a:t>
            </a:r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Reference</a:t>
            </a:r>
          </a:p>
          <a:p>
            <a:pPr marL="0" indent="0">
              <a:buNone/>
            </a:pPr>
            <a:r>
              <a:rPr lang="en-GB" sz="3200" dirty="0"/>
              <a:t>https://www.hee.nhs.uk/our-work/values-based-recruitment</a:t>
            </a:r>
          </a:p>
        </p:txBody>
      </p:sp>
    </p:spTree>
    <p:extLst>
      <p:ext uri="{BB962C8B-B14F-4D97-AF65-F5344CB8AC3E}">
        <p14:creationId xmlns:p14="http://schemas.microsoft.com/office/powerpoint/2010/main" val="1165031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387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Values-based Recruitment</vt:lpstr>
      <vt:lpstr>Values-based Recruitment</vt:lpstr>
      <vt:lpstr>How it works</vt:lpstr>
      <vt:lpstr>Some Challenges</vt:lpstr>
      <vt:lpstr>Examples 1</vt:lpstr>
      <vt:lpstr>Examples 2</vt:lpstr>
      <vt:lpstr>Consider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Values-based Recruitment</dc:title>
  <dc:creator>Julia</dc:creator>
  <cp:lastModifiedBy>Loughran, Helen</cp:lastModifiedBy>
  <cp:revision>8</cp:revision>
  <dcterms:created xsi:type="dcterms:W3CDTF">2022-09-18T16:37:09Z</dcterms:created>
  <dcterms:modified xsi:type="dcterms:W3CDTF">2022-11-14T07:15:58Z</dcterms:modified>
</cp:coreProperties>
</file>