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7"/>
  </p:notesMasterIdLst>
  <p:sldIdLst>
    <p:sldId id="257" r:id="rId2"/>
    <p:sldId id="258" r:id="rId3"/>
    <p:sldId id="264" r:id="rId4"/>
    <p:sldId id="259" r:id="rId5"/>
    <p:sldId id="266" r:id="rId6"/>
    <p:sldId id="265" r:id="rId7"/>
    <p:sldId id="267" r:id="rId8"/>
    <p:sldId id="270" r:id="rId9"/>
    <p:sldId id="271" r:id="rId10"/>
    <p:sldId id="272" r:id="rId11"/>
    <p:sldId id="268" r:id="rId12"/>
    <p:sldId id="260" r:id="rId13"/>
    <p:sldId id="269" r:id="rId14"/>
    <p:sldId id="262" r:id="rId15"/>
    <p:sldId id="263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7D21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1422" autoAdjust="0"/>
  </p:normalViewPr>
  <p:slideViewPr>
    <p:cSldViewPr snapToGrid="0">
      <p:cViewPr varScale="1">
        <p:scale>
          <a:sx n="114" d="100"/>
          <a:sy n="114" d="100"/>
        </p:scale>
        <p:origin x="414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7" d="100"/>
          <a:sy n="87" d="100"/>
        </p:scale>
        <p:origin x="3840" y="6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CF3A7EC-7CA4-4760-8C74-A298A88FBCAE}" type="doc">
      <dgm:prSet loTypeId="urn:microsoft.com/office/officeart/2005/8/layout/cycle3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A06ECE89-6261-490B-AB43-A8461F9E018F}">
      <dgm:prSet/>
      <dgm:spPr/>
      <dgm:t>
        <a:bodyPr/>
        <a:lstStyle/>
        <a:p>
          <a:pPr rtl="0"/>
          <a:r>
            <a:rPr lang="en-GB" baseline="0" dirty="0"/>
            <a:t>Lots of thinking</a:t>
          </a:r>
          <a:endParaRPr lang="en-GB" dirty="0"/>
        </a:p>
      </dgm:t>
    </dgm:pt>
    <dgm:pt modelId="{B42FFE8B-6107-41CE-A419-9AA791B9E0FC}" type="parTrans" cxnId="{ED3C985D-AC9C-428B-B24F-89D5AE0626C6}">
      <dgm:prSet/>
      <dgm:spPr/>
      <dgm:t>
        <a:bodyPr/>
        <a:lstStyle/>
        <a:p>
          <a:endParaRPr lang="en-GB"/>
        </a:p>
      </dgm:t>
    </dgm:pt>
    <dgm:pt modelId="{A9239934-26B3-4ED2-ABDB-29B392BAA0F0}" type="sibTrans" cxnId="{ED3C985D-AC9C-428B-B24F-89D5AE0626C6}">
      <dgm:prSet/>
      <dgm:spPr/>
      <dgm:t>
        <a:bodyPr/>
        <a:lstStyle/>
        <a:p>
          <a:endParaRPr lang="en-GB"/>
        </a:p>
      </dgm:t>
    </dgm:pt>
    <dgm:pt modelId="{B518CE1E-17F6-41DF-ADDC-069B1D718687}">
      <dgm:prSet/>
      <dgm:spPr/>
      <dgm:t>
        <a:bodyPr/>
        <a:lstStyle/>
        <a:p>
          <a:pPr rtl="0"/>
          <a:r>
            <a:rPr lang="en-GB" baseline="0" dirty="0"/>
            <a:t>Lots of creating</a:t>
          </a:r>
          <a:endParaRPr lang="en-GB" dirty="0"/>
        </a:p>
      </dgm:t>
    </dgm:pt>
    <dgm:pt modelId="{46D8DD6F-129E-48EE-BA87-3993FDAF4777}" type="parTrans" cxnId="{4CD58D06-27F7-4343-94BF-9A04B79CB964}">
      <dgm:prSet/>
      <dgm:spPr/>
      <dgm:t>
        <a:bodyPr/>
        <a:lstStyle/>
        <a:p>
          <a:endParaRPr lang="en-GB"/>
        </a:p>
      </dgm:t>
    </dgm:pt>
    <dgm:pt modelId="{752954DE-413D-4841-883D-DA00A7B18B07}" type="sibTrans" cxnId="{4CD58D06-27F7-4343-94BF-9A04B79CB964}">
      <dgm:prSet/>
      <dgm:spPr/>
      <dgm:t>
        <a:bodyPr/>
        <a:lstStyle/>
        <a:p>
          <a:endParaRPr lang="en-GB"/>
        </a:p>
      </dgm:t>
    </dgm:pt>
    <dgm:pt modelId="{15A645D7-B616-43F0-94B8-D63FC0C7770A}">
      <dgm:prSet/>
      <dgm:spPr/>
      <dgm:t>
        <a:bodyPr/>
        <a:lstStyle/>
        <a:p>
          <a:pPr rtl="0"/>
          <a:r>
            <a:rPr lang="en-GB" baseline="0"/>
            <a:t>and deleting and editing and moving</a:t>
          </a:r>
          <a:endParaRPr lang="en-GB"/>
        </a:p>
      </dgm:t>
    </dgm:pt>
    <dgm:pt modelId="{DCE937D2-8B02-4CF3-BFF2-401FC3259477}" type="parTrans" cxnId="{843D8E83-A148-4FA0-AF9C-DD8047533155}">
      <dgm:prSet/>
      <dgm:spPr/>
      <dgm:t>
        <a:bodyPr/>
        <a:lstStyle/>
        <a:p>
          <a:endParaRPr lang="en-GB"/>
        </a:p>
      </dgm:t>
    </dgm:pt>
    <dgm:pt modelId="{376BCF32-786F-488A-AE45-D783C71655C0}" type="sibTrans" cxnId="{843D8E83-A148-4FA0-AF9C-DD8047533155}">
      <dgm:prSet/>
      <dgm:spPr/>
      <dgm:t>
        <a:bodyPr/>
        <a:lstStyle/>
        <a:p>
          <a:endParaRPr lang="en-GB"/>
        </a:p>
      </dgm:t>
    </dgm:pt>
    <dgm:pt modelId="{0A2E88A0-8433-46B8-96C0-652169FCCBBE}">
      <dgm:prSet/>
      <dgm:spPr/>
      <dgm:t>
        <a:bodyPr/>
        <a:lstStyle/>
        <a:p>
          <a:pPr rtl="0"/>
          <a:r>
            <a:rPr lang="en-GB" baseline="0" dirty="0"/>
            <a:t>Lots of teaching</a:t>
          </a:r>
          <a:endParaRPr lang="en-GB" dirty="0"/>
        </a:p>
      </dgm:t>
    </dgm:pt>
    <dgm:pt modelId="{72F79974-4852-4967-8DAA-7A5B96A90B37}" type="parTrans" cxnId="{B28B88FC-F305-4A15-A48B-1048CB84338E}">
      <dgm:prSet/>
      <dgm:spPr/>
      <dgm:t>
        <a:bodyPr/>
        <a:lstStyle/>
        <a:p>
          <a:endParaRPr lang="en-GB"/>
        </a:p>
      </dgm:t>
    </dgm:pt>
    <dgm:pt modelId="{C74A1BBF-C118-4A43-8DBC-633EFDD52C70}" type="sibTrans" cxnId="{B28B88FC-F305-4A15-A48B-1048CB84338E}">
      <dgm:prSet/>
      <dgm:spPr/>
      <dgm:t>
        <a:bodyPr/>
        <a:lstStyle/>
        <a:p>
          <a:endParaRPr lang="en-GB"/>
        </a:p>
      </dgm:t>
    </dgm:pt>
    <dgm:pt modelId="{7A440DC8-5EE6-4E26-84C8-DFD2173A6F73}">
      <dgm:prSet/>
      <dgm:spPr/>
      <dgm:t>
        <a:bodyPr/>
        <a:lstStyle/>
        <a:p>
          <a:pPr rtl="0"/>
          <a:r>
            <a:rPr lang="en-GB" dirty="0"/>
            <a:t>and presenting and adding new things</a:t>
          </a:r>
        </a:p>
      </dgm:t>
    </dgm:pt>
    <dgm:pt modelId="{71381FF9-DFF7-4389-9FFC-9B8EE4985E05}" type="parTrans" cxnId="{DCE1E557-0FF6-4194-B8A5-7967F3FB885B}">
      <dgm:prSet/>
      <dgm:spPr/>
      <dgm:t>
        <a:bodyPr/>
        <a:lstStyle/>
        <a:p>
          <a:endParaRPr lang="en-GB"/>
        </a:p>
      </dgm:t>
    </dgm:pt>
    <dgm:pt modelId="{EDB92A4C-DC63-4ED8-A338-EC81F2C04432}" type="sibTrans" cxnId="{DCE1E557-0FF6-4194-B8A5-7967F3FB885B}">
      <dgm:prSet/>
      <dgm:spPr/>
      <dgm:t>
        <a:bodyPr/>
        <a:lstStyle/>
        <a:p>
          <a:endParaRPr lang="en-GB"/>
        </a:p>
      </dgm:t>
    </dgm:pt>
    <dgm:pt modelId="{B14BD0C8-8055-4D0D-9A7A-625F2961982F}">
      <dgm:prSet/>
      <dgm:spPr/>
      <dgm:t>
        <a:bodyPr/>
        <a:lstStyle/>
        <a:p>
          <a:pPr rtl="0"/>
          <a:r>
            <a:rPr lang="en-GB" baseline="0"/>
            <a:t>and reading and planning and asking stupid questions</a:t>
          </a:r>
          <a:endParaRPr lang="en-GB"/>
        </a:p>
      </dgm:t>
    </dgm:pt>
    <dgm:pt modelId="{C1EBE268-4E9E-4940-95CF-98664E03027D}" type="parTrans" cxnId="{5AACC8E4-3B74-4941-AC75-B35E0DD515E1}">
      <dgm:prSet/>
      <dgm:spPr/>
      <dgm:t>
        <a:bodyPr/>
        <a:lstStyle/>
        <a:p>
          <a:endParaRPr lang="en-GB"/>
        </a:p>
      </dgm:t>
    </dgm:pt>
    <dgm:pt modelId="{23F3E66D-6A72-4B0D-8EE7-00A542BCC649}" type="sibTrans" cxnId="{5AACC8E4-3B74-4941-AC75-B35E0DD515E1}">
      <dgm:prSet/>
      <dgm:spPr/>
      <dgm:t>
        <a:bodyPr/>
        <a:lstStyle/>
        <a:p>
          <a:endParaRPr lang="en-GB"/>
        </a:p>
      </dgm:t>
    </dgm:pt>
    <dgm:pt modelId="{835335BD-C27E-4781-AF23-0C227A8F7049}" type="pres">
      <dgm:prSet presAssocID="{8CF3A7EC-7CA4-4760-8C74-A298A88FBCAE}" presName="Name0" presStyleCnt="0">
        <dgm:presLayoutVars>
          <dgm:dir/>
          <dgm:resizeHandles val="exact"/>
        </dgm:presLayoutVars>
      </dgm:prSet>
      <dgm:spPr/>
    </dgm:pt>
    <dgm:pt modelId="{9D369D65-4D27-41BA-8BAA-BE9585065735}" type="pres">
      <dgm:prSet presAssocID="{8CF3A7EC-7CA4-4760-8C74-A298A88FBCAE}" presName="cycle" presStyleCnt="0"/>
      <dgm:spPr/>
    </dgm:pt>
    <dgm:pt modelId="{80AC6F86-B967-4DBB-B017-26B7371B1E5F}" type="pres">
      <dgm:prSet presAssocID="{A06ECE89-6261-490B-AB43-A8461F9E018F}" presName="nodeFirstNode" presStyleLbl="node1" presStyleIdx="0" presStyleCnt="3" custRadScaleRad="95691" custRadScaleInc="-3280">
        <dgm:presLayoutVars>
          <dgm:bulletEnabled val="1"/>
        </dgm:presLayoutVars>
      </dgm:prSet>
      <dgm:spPr/>
    </dgm:pt>
    <dgm:pt modelId="{F6AB09EC-8AC6-4320-AB22-0B9C57E78A64}" type="pres">
      <dgm:prSet presAssocID="{A9239934-26B3-4ED2-ABDB-29B392BAA0F0}" presName="sibTransFirstNode" presStyleLbl="bgShp" presStyleIdx="0" presStyleCnt="1" custLinFactNeighborX="-1046" custLinFactNeighborY="7763"/>
      <dgm:spPr/>
    </dgm:pt>
    <dgm:pt modelId="{EFB4BDB8-5840-41D4-BDD6-54B896ED8CAB}" type="pres">
      <dgm:prSet presAssocID="{B518CE1E-17F6-41DF-ADDC-069B1D718687}" presName="nodeFollowingNodes" presStyleLbl="node1" presStyleIdx="1" presStyleCnt="3" custRadScaleRad="109350" custRadScaleInc="-9666">
        <dgm:presLayoutVars>
          <dgm:bulletEnabled val="1"/>
        </dgm:presLayoutVars>
      </dgm:prSet>
      <dgm:spPr/>
    </dgm:pt>
    <dgm:pt modelId="{6B471F75-A47F-4C83-A266-8E04057F6842}" type="pres">
      <dgm:prSet presAssocID="{0A2E88A0-8433-46B8-96C0-652169FCCBBE}" presName="nodeFollowingNodes" presStyleLbl="node1" presStyleIdx="2" presStyleCnt="3" custRadScaleRad="133783" custRadScaleInc="14548">
        <dgm:presLayoutVars>
          <dgm:bulletEnabled val="1"/>
        </dgm:presLayoutVars>
      </dgm:prSet>
      <dgm:spPr/>
    </dgm:pt>
  </dgm:ptLst>
  <dgm:cxnLst>
    <dgm:cxn modelId="{4CD58D06-27F7-4343-94BF-9A04B79CB964}" srcId="{8CF3A7EC-7CA4-4760-8C74-A298A88FBCAE}" destId="{B518CE1E-17F6-41DF-ADDC-069B1D718687}" srcOrd="1" destOrd="0" parTransId="{46D8DD6F-129E-48EE-BA87-3993FDAF4777}" sibTransId="{752954DE-413D-4841-883D-DA00A7B18B07}"/>
    <dgm:cxn modelId="{FB3D7C09-F49B-46BE-8ACC-3AA6AE220673}" type="presOf" srcId="{A9239934-26B3-4ED2-ABDB-29B392BAA0F0}" destId="{F6AB09EC-8AC6-4320-AB22-0B9C57E78A64}" srcOrd="0" destOrd="0" presId="urn:microsoft.com/office/officeart/2005/8/layout/cycle3"/>
    <dgm:cxn modelId="{47819018-55D9-4985-9AFB-A30D7ADCBBB3}" type="presOf" srcId="{7A440DC8-5EE6-4E26-84C8-DFD2173A6F73}" destId="{6B471F75-A47F-4C83-A266-8E04057F6842}" srcOrd="0" destOrd="1" presId="urn:microsoft.com/office/officeart/2005/8/layout/cycle3"/>
    <dgm:cxn modelId="{02EFF422-D8A9-4487-923A-1AEF8DD3D8B0}" type="presOf" srcId="{0A2E88A0-8433-46B8-96C0-652169FCCBBE}" destId="{6B471F75-A47F-4C83-A266-8E04057F6842}" srcOrd="0" destOrd="0" presId="urn:microsoft.com/office/officeart/2005/8/layout/cycle3"/>
    <dgm:cxn modelId="{8E61FA23-831A-424B-BEEC-A5EA90EFDE08}" type="presOf" srcId="{B518CE1E-17F6-41DF-ADDC-069B1D718687}" destId="{EFB4BDB8-5840-41D4-BDD6-54B896ED8CAB}" srcOrd="0" destOrd="0" presId="urn:microsoft.com/office/officeart/2005/8/layout/cycle3"/>
    <dgm:cxn modelId="{E2B94136-D5CB-4251-A215-99F0310092A2}" type="presOf" srcId="{8CF3A7EC-7CA4-4760-8C74-A298A88FBCAE}" destId="{835335BD-C27E-4781-AF23-0C227A8F7049}" srcOrd="0" destOrd="0" presId="urn:microsoft.com/office/officeart/2005/8/layout/cycle3"/>
    <dgm:cxn modelId="{ED3C985D-AC9C-428B-B24F-89D5AE0626C6}" srcId="{8CF3A7EC-7CA4-4760-8C74-A298A88FBCAE}" destId="{A06ECE89-6261-490B-AB43-A8461F9E018F}" srcOrd="0" destOrd="0" parTransId="{B42FFE8B-6107-41CE-A419-9AA791B9E0FC}" sibTransId="{A9239934-26B3-4ED2-ABDB-29B392BAA0F0}"/>
    <dgm:cxn modelId="{DCE1E557-0FF6-4194-B8A5-7967F3FB885B}" srcId="{0A2E88A0-8433-46B8-96C0-652169FCCBBE}" destId="{7A440DC8-5EE6-4E26-84C8-DFD2173A6F73}" srcOrd="0" destOrd="0" parTransId="{71381FF9-DFF7-4389-9FFC-9B8EE4985E05}" sibTransId="{EDB92A4C-DC63-4ED8-A338-EC81F2C04432}"/>
    <dgm:cxn modelId="{843D8E83-A148-4FA0-AF9C-DD8047533155}" srcId="{B518CE1E-17F6-41DF-ADDC-069B1D718687}" destId="{15A645D7-B616-43F0-94B8-D63FC0C7770A}" srcOrd="0" destOrd="0" parTransId="{DCE937D2-8B02-4CF3-BFF2-401FC3259477}" sibTransId="{376BCF32-786F-488A-AE45-D783C71655C0}"/>
    <dgm:cxn modelId="{DE463B8D-97E3-4BF7-BCEF-AE738D45BC52}" type="presOf" srcId="{B14BD0C8-8055-4D0D-9A7A-625F2961982F}" destId="{80AC6F86-B967-4DBB-B017-26B7371B1E5F}" srcOrd="0" destOrd="1" presId="urn:microsoft.com/office/officeart/2005/8/layout/cycle3"/>
    <dgm:cxn modelId="{532E3AAA-1959-4540-8A33-24BB17B69709}" type="presOf" srcId="{A06ECE89-6261-490B-AB43-A8461F9E018F}" destId="{80AC6F86-B967-4DBB-B017-26B7371B1E5F}" srcOrd="0" destOrd="0" presId="urn:microsoft.com/office/officeart/2005/8/layout/cycle3"/>
    <dgm:cxn modelId="{5AACC8E4-3B74-4941-AC75-B35E0DD515E1}" srcId="{A06ECE89-6261-490B-AB43-A8461F9E018F}" destId="{B14BD0C8-8055-4D0D-9A7A-625F2961982F}" srcOrd="0" destOrd="0" parTransId="{C1EBE268-4E9E-4940-95CF-98664E03027D}" sibTransId="{23F3E66D-6A72-4B0D-8EE7-00A542BCC649}"/>
    <dgm:cxn modelId="{3704AFF7-163F-4412-BA96-652989FBFCF3}" type="presOf" srcId="{15A645D7-B616-43F0-94B8-D63FC0C7770A}" destId="{EFB4BDB8-5840-41D4-BDD6-54B896ED8CAB}" srcOrd="0" destOrd="1" presId="urn:microsoft.com/office/officeart/2005/8/layout/cycle3"/>
    <dgm:cxn modelId="{B28B88FC-F305-4A15-A48B-1048CB84338E}" srcId="{8CF3A7EC-7CA4-4760-8C74-A298A88FBCAE}" destId="{0A2E88A0-8433-46B8-96C0-652169FCCBBE}" srcOrd="2" destOrd="0" parTransId="{72F79974-4852-4967-8DAA-7A5B96A90B37}" sibTransId="{C74A1BBF-C118-4A43-8DBC-633EFDD52C70}"/>
    <dgm:cxn modelId="{1F4EDB8D-87C8-4BB9-9640-37A16CA479CF}" type="presParOf" srcId="{835335BD-C27E-4781-AF23-0C227A8F7049}" destId="{9D369D65-4D27-41BA-8BAA-BE9585065735}" srcOrd="0" destOrd="0" presId="urn:microsoft.com/office/officeart/2005/8/layout/cycle3"/>
    <dgm:cxn modelId="{0E566A69-EDBE-4CB1-A63F-A87A86E04526}" type="presParOf" srcId="{9D369D65-4D27-41BA-8BAA-BE9585065735}" destId="{80AC6F86-B967-4DBB-B017-26B7371B1E5F}" srcOrd="0" destOrd="0" presId="urn:microsoft.com/office/officeart/2005/8/layout/cycle3"/>
    <dgm:cxn modelId="{6DEAEFDE-D337-461F-BE80-826893010151}" type="presParOf" srcId="{9D369D65-4D27-41BA-8BAA-BE9585065735}" destId="{F6AB09EC-8AC6-4320-AB22-0B9C57E78A64}" srcOrd="1" destOrd="0" presId="urn:microsoft.com/office/officeart/2005/8/layout/cycle3"/>
    <dgm:cxn modelId="{B38831BC-BD1E-41F8-9956-168E18AD5A31}" type="presParOf" srcId="{9D369D65-4D27-41BA-8BAA-BE9585065735}" destId="{EFB4BDB8-5840-41D4-BDD6-54B896ED8CAB}" srcOrd="2" destOrd="0" presId="urn:microsoft.com/office/officeart/2005/8/layout/cycle3"/>
    <dgm:cxn modelId="{D6C19CFD-3CC2-49B1-86B6-225B6D282075}" type="presParOf" srcId="{9D369D65-4D27-41BA-8BAA-BE9585065735}" destId="{6B471F75-A47F-4C83-A266-8E04057F6842}" srcOrd="3" destOrd="0" presId="urn:microsoft.com/office/officeart/2005/8/layout/cycle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6AB09EC-8AC6-4320-AB22-0B9C57E78A64}">
      <dsp:nvSpPr>
        <dsp:cNvPr id="0" name=""/>
        <dsp:cNvSpPr/>
      </dsp:nvSpPr>
      <dsp:spPr>
        <a:xfrm>
          <a:off x="3450662" y="127899"/>
          <a:ext cx="3889536" cy="3889536"/>
        </a:xfrm>
        <a:prstGeom prst="circularArrow">
          <a:avLst>
            <a:gd name="adj1" fmla="val 5689"/>
            <a:gd name="adj2" fmla="val 340510"/>
            <a:gd name="adj3" fmla="val 12292774"/>
            <a:gd name="adj4" fmla="val 18362747"/>
            <a:gd name="adj5" fmla="val 5908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0AC6F86-B967-4DBB-B017-26B7371B1E5F}">
      <dsp:nvSpPr>
        <dsp:cNvPr id="0" name=""/>
        <dsp:cNvSpPr/>
      </dsp:nvSpPr>
      <dsp:spPr>
        <a:xfrm>
          <a:off x="4031857" y="76727"/>
          <a:ext cx="2808515" cy="1404257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t" anchorCtr="0">
          <a:noAutofit/>
        </a:bodyPr>
        <a:lstStyle/>
        <a:p>
          <a:pPr marL="0" lvl="0" indent="0" algn="l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200" kern="1200" baseline="0" dirty="0"/>
            <a:t>Lots of thinking</a:t>
          </a:r>
          <a:endParaRPr lang="en-GB" sz="2200" kern="1200" dirty="0"/>
        </a:p>
        <a:p>
          <a:pPr marL="171450" lvl="1" indent="-171450" algn="l" defTabSz="7556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700" kern="1200" baseline="0"/>
            <a:t>and reading and planning and asking stupid questions</a:t>
          </a:r>
          <a:endParaRPr lang="en-GB" sz="1700" kern="1200"/>
        </a:p>
      </dsp:txBody>
      <dsp:txXfrm>
        <a:off x="4100407" y="145277"/>
        <a:ext cx="2671415" cy="1267157"/>
      </dsp:txXfrm>
    </dsp:sp>
    <dsp:sp modelId="{EFB4BDB8-5840-41D4-BDD6-54B896ED8CAB}">
      <dsp:nvSpPr>
        <dsp:cNvPr id="0" name=""/>
        <dsp:cNvSpPr/>
      </dsp:nvSpPr>
      <dsp:spPr>
        <a:xfrm>
          <a:off x="5849948" y="2379581"/>
          <a:ext cx="2808515" cy="1404257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t" anchorCtr="0">
          <a:noAutofit/>
        </a:bodyPr>
        <a:lstStyle/>
        <a:p>
          <a:pPr marL="0" lvl="0" indent="0" algn="l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200" kern="1200" baseline="0" dirty="0"/>
            <a:t>Lots of creating</a:t>
          </a:r>
          <a:endParaRPr lang="en-GB" sz="2200" kern="1200" dirty="0"/>
        </a:p>
        <a:p>
          <a:pPr marL="171450" lvl="1" indent="-171450" algn="l" defTabSz="7556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700" kern="1200" baseline="0"/>
            <a:t>and deleting and editing and moving</a:t>
          </a:r>
          <a:endParaRPr lang="en-GB" sz="1700" kern="1200"/>
        </a:p>
      </dsp:txBody>
      <dsp:txXfrm>
        <a:off x="5918498" y="2448131"/>
        <a:ext cx="2671415" cy="1267157"/>
      </dsp:txXfrm>
    </dsp:sp>
    <dsp:sp modelId="{6B471F75-A47F-4C83-A266-8E04057F6842}">
      <dsp:nvSpPr>
        <dsp:cNvPr id="0" name=""/>
        <dsp:cNvSpPr/>
      </dsp:nvSpPr>
      <dsp:spPr>
        <a:xfrm>
          <a:off x="1936907" y="2365685"/>
          <a:ext cx="2808515" cy="1404257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t" anchorCtr="0">
          <a:noAutofit/>
        </a:bodyPr>
        <a:lstStyle/>
        <a:p>
          <a:pPr marL="0" lvl="0" indent="0" algn="l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200" kern="1200" baseline="0" dirty="0"/>
            <a:t>Lots of teaching</a:t>
          </a:r>
          <a:endParaRPr lang="en-GB" sz="2200" kern="1200" dirty="0"/>
        </a:p>
        <a:p>
          <a:pPr marL="171450" lvl="1" indent="-171450" algn="l" defTabSz="7556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700" kern="1200" dirty="0"/>
            <a:t>and presenting and adding new things</a:t>
          </a:r>
        </a:p>
      </dsp:txBody>
      <dsp:txXfrm>
        <a:off x="2005457" y="2434235"/>
        <a:ext cx="2671415" cy="126715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3">
  <dgm:title val=""/>
  <dgm:desc val=""/>
  <dgm:catLst>
    <dgm:cat type="cycle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ch" ptType="node" func="cnt" op="equ" val="2">
        <dgm:alg type="composite">
          <dgm:param type="ar" val="0.9"/>
        </dgm:alg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  <dgm:constr type="ctrX" for="ch" forName="node1" refType="w" fact="0.5"/>
          <dgm:constr type="t" for="ch" forName="node1"/>
          <dgm:constr type="w" for="ch" forName="node1" refType="w" fact="0.8"/>
          <dgm:constr type="h" for="ch" forName="node1" refType="w" refFor="ch" refForName="node1" fact="0.5"/>
          <dgm:constr type="ctrX" for="ch" forName="sibTrans" refType="w" fact="0.5"/>
          <dgm:constr type="t" for="ch" forName="sibTrans"/>
          <dgm:constr type="w" for="ch" forName="sibTrans" refType="w" fact="0.8"/>
          <dgm:constr type="h" for="ch" forName="sibTrans" refType="w" refFor="ch" refForName="node1" fact="0.5"/>
          <dgm:constr type="userA" for="ch" forName="sibTrans" refType="w" fact="1.07"/>
          <dgm:constr type="ctrX" for="ch" forName="node2" refType="w" fact="0.5"/>
          <dgm:constr type="b" for="ch" forName="node2" refType="h"/>
          <dgm:constr type="w" for="ch" forName="node2" refType="w" fact="0.8"/>
          <dgm:constr type="h" for="ch" forName="node2" refType="w" refFor="ch" refForName="node1" fact="0.5"/>
          <dgm:constr type="l" for="ch" forName="sp1"/>
          <dgm:constr type="t" for="ch" forName="sp1" refType="h" fact="0.5"/>
          <dgm:constr type="w" for="ch" forName="sp1" val="1"/>
          <dgm:constr type="h" for="ch" forName="sp1" val="1"/>
          <dgm:constr type="r" for="ch" forName="sp2" refType="w"/>
          <dgm:constr type="t" for="ch" forName="sp2" refType="h" fact="0.5"/>
          <dgm:constr type="w" for="ch" forName="sp2" val="1"/>
          <dgm:constr type="h" for="ch" forName="sp2" val="1"/>
        </dgm:constrLst>
        <dgm:ruleLst/>
      </dgm:if>
      <dgm:else name="Name3">
        <dgm:alg type="composite"/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</dgm:constrLst>
        <dgm:ruleLst/>
      </dgm:else>
    </dgm:choose>
    <dgm:choose name="Name4">
      <dgm:if name="Name5" axis="ch" ptType="node" func="cnt" op="equ" val="2">
        <dgm:layoutNode name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ibTrans" styleLbl="bgShp">
          <dgm:choose name="Name6">
            <dgm:if name="Name7" func="var" arg="dir" op="equ" val="norm">
              <dgm:alg type="conn">
                <dgm:param type="connRout" val="longCurve"/>
                <dgm:param type="begPts" val="midR"/>
                <dgm:param type="endPts" val="midL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 fact="-1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if>
            <dgm:else name="Name8">
              <dgm:alg type="conn">
                <dgm:param type="connRout" val="longCurve"/>
                <dgm:param type="begPts" val="midL"/>
                <dgm:param type="endPts" val="midR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else>
          </dgm:choose>
          <dgm:ruleLst/>
        </dgm:layoutNode>
        <dgm:layoutNode name="node2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p1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p2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if>
      <dgm:else name="Name9">
        <dgm:layoutNode name="cycle">
          <dgm:choose name="Name10">
            <dgm:if name="Name11" func="var" arg="dir" op="equ" val="norm">
              <dgm:alg type="cycle">
                <dgm:param type="stAng" val="0"/>
                <dgm:param type="spanAng" val="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 fact="-1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if>
            <dgm:else name="Name12">
              <dgm:alg type="cycle">
                <dgm:param type="stAng" val="0"/>
                <dgm:param type="spanAng" val="-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else>
          </dgm:choose>
          <dgm:ruleLst/>
          <dgm:forEach name="nodesFirstNodeForEach" axis="ch" ptType="node" cnt="1">
            <dgm:layoutNode name="nodeFirstNode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forEach name="sibTransForEach" axis="followSib" ptType="sibTrans" cnt="1">
              <dgm:layoutNode name="sibTransFirstNode" styleLbl="bgShp">
                <dgm:choose name="Name13">
                  <dgm:if name="Name14" func="var" arg="dir" op="equ" val="norm">
                    <dgm:alg type="conn">
                      <dgm:param type="connRout" val="longCurve"/>
                      <dgm:param type="begPts" val="midR"/>
                      <dgm:param type="endPts" val="midL"/>
                      <dgm:param type="dstNode" val="nodeFirstNode"/>
                    </dgm:alg>
                  </dgm:if>
                  <dgm:else name="Name15">
                    <dgm:alg type="conn">
                      <dgm:param type="connRout" val="longCurve"/>
                      <dgm:param type="begPts" val="midL"/>
                      <dgm:param type="endPts" val="midR"/>
                      <dgm:param type="dstNode" val="nodeFirstNode"/>
                    </dgm:alg>
                  </dgm:else>
                </dgm:choose>
                <dgm:shape xmlns:r="http://schemas.openxmlformats.org/officeDocument/2006/relationships" type="conn" r:blip="" zOrderOff="-2">
                  <dgm:adjLst/>
                </dgm:shape>
                <dgm:presOf axis="self"/>
                <dgm:choose name="Name16">
                  <dgm:if name="Name17" axis="par ch" ptType="doc node" func="cnt" op="equ" val="3">
                    <dgm:constrLst>
                      <dgm:constr type="userA"/>
                      <dgm:constr type="diam" refType="userA" fact="1.01"/>
                      <dgm:constr type="begPad" refType="connDist" fact="-0.2"/>
                      <dgm:constr type="endPad" refType="connDist" fact="0.05"/>
                    </dgm:constrLst>
                  </dgm:if>
                  <dgm:if name="Name18" axis="par ch" ptType="doc node" func="cnt" op="equ" val="4">
                    <dgm:constrLst>
                      <dgm:constr type="userA"/>
                      <dgm:constr type="diam" refType="userA" fact="1.26"/>
                      <dgm:constr type="begPad" refType="connDist" fact="-0.2"/>
                      <dgm:constr type="endPad" refType="connDist" fact="0.05"/>
                    </dgm:constrLst>
                  </dgm:if>
                  <dgm:if name="Name19" axis="par ch" ptType="doc node" func="cnt" op="equ" val="5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if>
                  <dgm:if name="Name20" axis="par ch" ptType="doc node" func="cnt" op="equ" val="6">
                    <dgm:constrLst>
                      <dgm:constr type="userA"/>
                      <dgm:constr type="diam" refType="userA" fact="1.1"/>
                      <dgm:constr type="begPad" refType="connDist" fact="-0.2"/>
                      <dgm:constr type="endPad" refType="connDist" fact="0.05"/>
                    </dgm:constrLst>
                  </dgm:if>
                  <dgm:else name="Name21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else>
                </dgm:choose>
                <dgm:ruleLst/>
              </dgm:layoutNode>
            </dgm:forEach>
          </dgm:forEach>
          <dgm:forEach name="followingNodesForEach" axis="ch" ptType="node" st="2">
            <dgm:layoutNode name="nodeFollowingNodes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forEach>
        </dgm:layoutNode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02284A3-A28F-457F-841A-66AD22DA9D7C}" type="datetimeFigureOut">
              <a:rPr lang="en-GB" smtClean="0"/>
              <a:t>19/06/2019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0171B25-9C50-4A00-85C7-45B64ED247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272605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0171B25-9C50-4A00-85C7-45B64ED247AD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5717410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0171B25-9C50-4A00-85C7-45B64ED247AD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8359203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0171B25-9C50-4A00-85C7-45B64ED247AD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0281286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0171B25-9C50-4A00-85C7-45B64ED247AD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7920109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0171B25-9C50-4A00-85C7-45B64ED247AD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6681799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0171B25-9C50-4A00-85C7-45B64ED247AD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0767360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0171B25-9C50-4A00-85C7-45B64ED247AD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479311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7680E7AF-0F1A-4658-B82F-A9DE6CCED553}" type="slidenum">
              <a:rPr lang="en-GB" smtClean="0"/>
              <a:t>‹#›</a:t>
            </a:fld>
            <a:endParaRPr lang="en-GB"/>
          </a:p>
        </p:txBody>
      </p:sp>
      <p:sp>
        <p:nvSpPr>
          <p:cNvPr id="6" name="Content Placeholder 2"/>
          <p:cNvSpPr>
            <a:spLocks noGrp="1"/>
          </p:cNvSpPr>
          <p:nvPr>
            <p:ph idx="11"/>
          </p:nvPr>
        </p:nvSpPr>
        <p:spPr>
          <a:xfrm>
            <a:off x="566400" y="2214000"/>
            <a:ext cx="5184000" cy="4320000"/>
          </a:xfrm>
        </p:spPr>
        <p:txBody>
          <a:bodyPr/>
          <a:lstStyle>
            <a:lvl1pPr>
              <a:buClr>
                <a:schemeClr val="accent1"/>
              </a:buClr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7" name="Content Placeholder 2"/>
          <p:cNvSpPr>
            <a:spLocks noGrp="1"/>
          </p:cNvSpPr>
          <p:nvPr>
            <p:ph idx="12"/>
          </p:nvPr>
        </p:nvSpPr>
        <p:spPr>
          <a:xfrm>
            <a:off x="6108436" y="2214000"/>
            <a:ext cx="5184000" cy="4320000"/>
          </a:xfrm>
        </p:spPr>
        <p:txBody>
          <a:bodyPr/>
          <a:lstStyle>
            <a:lvl1pPr>
              <a:buClr>
                <a:schemeClr val="accent1"/>
              </a:buClr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46014966"/>
      </p:ext>
    </p:extLst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splash (Whit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7680E7AF-0F1A-4658-B82F-A9DE6CCED553}" type="slidenum">
              <a:rPr lang="en-GB" smtClean="0"/>
              <a:t>‹#›</a:t>
            </a:fld>
            <a:endParaRPr lang="en-GB"/>
          </a:p>
        </p:txBody>
      </p:sp>
      <p:sp>
        <p:nvSpPr>
          <p:cNvPr id="3" name="Rectangle 2"/>
          <p:cNvSpPr/>
          <p:nvPr/>
        </p:nvSpPr>
        <p:spPr bwMode="hidden"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2400"/>
          </a:p>
        </p:txBody>
      </p:sp>
      <p:sp>
        <p:nvSpPr>
          <p:cNvPr id="6" name="Picture Placeholder 12"/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12192000" cy="4437112"/>
          </a:xfrm>
          <a:ln>
            <a:noFill/>
          </a:ln>
        </p:spPr>
        <p:txBody>
          <a:bodyPr/>
          <a:lstStyle/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-317499" y="3909054"/>
            <a:ext cx="13603817" cy="20621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GB" altLang="en-US" sz="12800" b="0" dirty="0">
                <a:solidFill>
                  <a:schemeClr val="tx1"/>
                </a:solidFill>
                <a:latin typeface="Arial Bold" panose="020B0704020202020204" pitchFamily="34" charset="0"/>
                <a:cs typeface="Arial Bold" panose="020B0704020202020204" pitchFamily="34" charset="0"/>
              </a:rPr>
              <a:t>LIMITLESS</a:t>
            </a:r>
          </a:p>
        </p:txBody>
      </p:sp>
      <p:sp>
        <p:nvSpPr>
          <p:cNvPr id="9" name="Text Placeholder 10"/>
          <p:cNvSpPr>
            <a:spLocks noGrp="1"/>
          </p:cNvSpPr>
          <p:nvPr>
            <p:ph type="body" sz="quarter" idx="16" hasCustomPrompt="1"/>
          </p:nvPr>
        </p:nvSpPr>
        <p:spPr>
          <a:xfrm>
            <a:off x="335360" y="3813096"/>
            <a:ext cx="3072000" cy="480000"/>
          </a:xfrm>
          <a:solidFill>
            <a:schemeClr val="accent1"/>
          </a:solidFill>
        </p:spPr>
        <p:txBody>
          <a:bodyPr lIns="90000" tIns="46800" rIns="90000" bIns="46800">
            <a:noAutofit/>
          </a:bodyPr>
          <a:lstStyle>
            <a:lvl1pPr marL="0" indent="0">
              <a:buNone/>
              <a:defRPr sz="2133" cap="all" baseline="0">
                <a:solidFill>
                  <a:schemeClr val="bg1"/>
                </a:solidFill>
                <a:latin typeface="Arial Bold" panose="020B0704020202020204" pitchFamily="34" charset="0"/>
                <a:cs typeface="Arial Bold" panose="020B0704020202020204" pitchFamily="34" charset="0"/>
              </a:defRPr>
            </a:lvl1pPr>
          </a:lstStyle>
          <a:p>
            <a:pPr lvl="0"/>
            <a:r>
              <a:rPr lang="en-US" dirty="0"/>
              <a:t>Education is</a:t>
            </a:r>
            <a:endParaRPr lang="en-GB" dirty="0"/>
          </a:p>
        </p:txBody>
      </p:sp>
      <p:sp>
        <p:nvSpPr>
          <p:cNvPr id="10" name="Text Placeholder 10"/>
          <p:cNvSpPr>
            <a:spLocks noGrp="1"/>
          </p:cNvSpPr>
          <p:nvPr>
            <p:ph type="body" sz="quarter" idx="17" hasCustomPrompt="1"/>
          </p:nvPr>
        </p:nvSpPr>
        <p:spPr>
          <a:xfrm>
            <a:off x="335360" y="5637245"/>
            <a:ext cx="7008779" cy="480000"/>
          </a:xfrm>
          <a:solidFill>
            <a:schemeClr val="accent1"/>
          </a:solidFill>
        </p:spPr>
        <p:txBody>
          <a:bodyPr lIns="90000" tIns="46800" rIns="90000" bIns="46800"/>
          <a:lstStyle>
            <a:lvl1pPr marL="0" indent="0">
              <a:buNone/>
              <a:defRPr sz="2133" cap="all" baseline="0">
                <a:solidFill>
                  <a:schemeClr val="bg1"/>
                </a:solidFill>
                <a:latin typeface="Arial Bold" panose="020B0704020202020204" pitchFamily="34" charset="0"/>
                <a:cs typeface="Arial Bold" panose="020B0704020202020204" pitchFamily="34" charset="0"/>
              </a:defRPr>
            </a:lvl1pPr>
          </a:lstStyle>
          <a:p>
            <a:pPr lvl="0"/>
            <a:r>
              <a:rPr lang="en-US" dirty="0"/>
              <a:t>Make the box longer for longer phrases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80562706"/>
      </p:ext>
    </p:extLst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>
  <p:cSld name="Image and subtitle (Colour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680E7AF-0F1A-4658-B82F-A9DE6CCED553}" type="slidenum">
              <a:rPr lang="en-GB" smtClean="0"/>
              <a:t>‹#›</a:t>
            </a:fld>
            <a:endParaRPr lang="en-GB"/>
          </a:p>
        </p:txBody>
      </p:sp>
      <p:sp>
        <p:nvSpPr>
          <p:cNvPr id="3" name="Rectangle 2"/>
          <p:cNvSpPr/>
          <p:nvPr/>
        </p:nvSpPr>
        <p:spPr bwMode="hidden">
          <a:xfrm>
            <a:off x="0" y="0"/>
            <a:ext cx="1219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2400"/>
          </a:p>
        </p:txBody>
      </p:sp>
      <p:sp>
        <p:nvSpPr>
          <p:cNvPr id="6" name="Picture Placeholder 12"/>
          <p:cNvSpPr>
            <a:spLocks noGrp="1"/>
          </p:cNvSpPr>
          <p:nvPr>
            <p:ph type="pic" sz="quarter" idx="11"/>
          </p:nvPr>
        </p:nvSpPr>
        <p:spPr>
          <a:xfrm>
            <a:off x="0" y="1"/>
            <a:ext cx="12192000" cy="5664204"/>
          </a:xfrm>
          <a:solidFill>
            <a:schemeClr val="bg1"/>
          </a:solidFill>
          <a:ln>
            <a:noFill/>
          </a:ln>
        </p:spPr>
        <p:txBody>
          <a:bodyPr/>
          <a:lstStyle/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14" name="Title 1"/>
          <p:cNvSpPr>
            <a:spLocks noGrp="1"/>
          </p:cNvSpPr>
          <p:nvPr>
            <p:ph type="title" hasCustomPrompt="1"/>
          </p:nvPr>
        </p:nvSpPr>
        <p:spPr>
          <a:xfrm>
            <a:off x="335360" y="5785869"/>
            <a:ext cx="11425269" cy="955499"/>
          </a:xfrm>
        </p:spPr>
        <p:txBody>
          <a:bodyPr wrap="square" anchor="t" anchorCtr="0"/>
          <a:lstStyle>
            <a:lvl1pPr>
              <a:lnSpc>
                <a:spcPct val="80000"/>
              </a:lnSpc>
              <a:defRPr sz="3733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 on two lines maximum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59622840"/>
      </p:ext>
    </p:extLst>
  </p:cSld>
  <p:clrMapOvr>
    <a:masterClrMapping/>
  </p:clrMapOvr>
  <p:transition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>
  <p:cSld name="Image and subtitle (Grey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680E7AF-0F1A-4658-B82F-A9DE6CCED553}" type="slidenum">
              <a:rPr lang="en-GB" smtClean="0"/>
              <a:t>‹#›</a:t>
            </a:fld>
            <a:endParaRPr lang="en-GB"/>
          </a:p>
        </p:txBody>
      </p:sp>
      <p:sp>
        <p:nvSpPr>
          <p:cNvPr id="3" name="Rectangle 2"/>
          <p:cNvSpPr/>
          <p:nvPr/>
        </p:nvSpPr>
        <p:spPr bwMode="hidden"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2400"/>
          </a:p>
        </p:txBody>
      </p:sp>
      <p:sp>
        <p:nvSpPr>
          <p:cNvPr id="6" name="Picture Placeholder 12"/>
          <p:cNvSpPr>
            <a:spLocks noGrp="1"/>
          </p:cNvSpPr>
          <p:nvPr>
            <p:ph type="pic" sz="quarter" idx="11"/>
          </p:nvPr>
        </p:nvSpPr>
        <p:spPr>
          <a:xfrm>
            <a:off x="0" y="1"/>
            <a:ext cx="12192000" cy="5664204"/>
          </a:xfrm>
          <a:solidFill>
            <a:schemeClr val="bg1"/>
          </a:solidFill>
          <a:ln>
            <a:noFill/>
          </a:ln>
        </p:spPr>
        <p:txBody>
          <a:bodyPr/>
          <a:lstStyle/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14" name="Title 1"/>
          <p:cNvSpPr>
            <a:spLocks noGrp="1"/>
          </p:cNvSpPr>
          <p:nvPr>
            <p:ph type="title" hasCustomPrompt="1"/>
          </p:nvPr>
        </p:nvSpPr>
        <p:spPr>
          <a:xfrm>
            <a:off x="335360" y="5785869"/>
            <a:ext cx="11425269" cy="955499"/>
          </a:xfrm>
        </p:spPr>
        <p:txBody>
          <a:bodyPr wrap="square" anchor="t" anchorCtr="0"/>
          <a:lstStyle>
            <a:lvl1pPr>
              <a:lnSpc>
                <a:spcPct val="80000"/>
              </a:lnSpc>
              <a:defRPr sz="3733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 on two lines maximum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56198852"/>
      </p:ext>
    </p:extLst>
  </p:cSld>
  <p:clrMapOvr>
    <a:masterClrMapping/>
  </p:clrMapOvr>
  <p:transition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>
  <p:cSld name="Image and subtitle (Whit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680E7AF-0F1A-4658-B82F-A9DE6CCED553}" type="slidenum">
              <a:rPr lang="en-GB" smtClean="0"/>
              <a:t>‹#›</a:t>
            </a:fld>
            <a:endParaRPr lang="en-GB"/>
          </a:p>
        </p:txBody>
      </p:sp>
      <p:sp>
        <p:nvSpPr>
          <p:cNvPr id="3" name="Rectangle 2"/>
          <p:cNvSpPr/>
          <p:nvPr/>
        </p:nvSpPr>
        <p:spPr bwMode="hidden"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2400"/>
          </a:p>
        </p:txBody>
      </p:sp>
      <p:sp>
        <p:nvSpPr>
          <p:cNvPr id="6" name="Picture Placeholder 12"/>
          <p:cNvSpPr>
            <a:spLocks noGrp="1"/>
          </p:cNvSpPr>
          <p:nvPr>
            <p:ph type="pic" sz="quarter" idx="11"/>
          </p:nvPr>
        </p:nvSpPr>
        <p:spPr>
          <a:xfrm>
            <a:off x="0" y="1"/>
            <a:ext cx="12192000" cy="5664204"/>
          </a:xfrm>
          <a:solidFill>
            <a:schemeClr val="bg1"/>
          </a:solidFill>
          <a:ln>
            <a:noFill/>
          </a:ln>
        </p:spPr>
        <p:txBody>
          <a:bodyPr/>
          <a:lstStyle/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335360" y="5785869"/>
            <a:ext cx="11425269" cy="955499"/>
          </a:xfrm>
        </p:spPr>
        <p:txBody>
          <a:bodyPr wrap="square" anchor="t" anchorCtr="0"/>
          <a:lstStyle>
            <a:lvl1pPr>
              <a:lnSpc>
                <a:spcPct val="80000"/>
              </a:lnSpc>
              <a:defRPr sz="3733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 on two lines maximum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06035610"/>
      </p:ext>
    </p:extLst>
  </p:cSld>
  <p:clrMapOvr>
    <a:masterClrMapping/>
  </p:clrMapOvr>
  <p:transition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>
  <p:cSld name="Image and sidebar (Red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680E7AF-0F1A-4658-B82F-A9DE6CCED553}" type="slidenum">
              <a:rPr lang="en-GB" smtClean="0"/>
              <a:t>‹#›</a:t>
            </a:fld>
            <a:endParaRPr lang="en-GB"/>
          </a:p>
        </p:txBody>
      </p:sp>
      <p:sp>
        <p:nvSpPr>
          <p:cNvPr id="6" name="Picture Placeholder 12"/>
          <p:cNvSpPr>
            <a:spLocks noGrp="1"/>
          </p:cNvSpPr>
          <p:nvPr>
            <p:ph type="pic" sz="quarter" idx="11"/>
          </p:nvPr>
        </p:nvSpPr>
        <p:spPr>
          <a:xfrm>
            <a:off x="2" y="1"/>
            <a:ext cx="8127692" cy="6877404"/>
          </a:xfrm>
          <a:solidFill>
            <a:schemeClr val="bg1"/>
          </a:solidFill>
          <a:ln>
            <a:noFill/>
          </a:ln>
        </p:spPr>
        <p:txBody>
          <a:bodyPr/>
          <a:lstStyle/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4" name="Rectangle 3"/>
          <p:cNvSpPr/>
          <p:nvPr/>
        </p:nvSpPr>
        <p:spPr bwMode="auto">
          <a:xfrm>
            <a:off x="8127692" y="1"/>
            <a:ext cx="4060800" cy="6877404"/>
          </a:xfrm>
          <a:prstGeom prst="rect">
            <a:avLst/>
          </a:prstGeom>
          <a:solidFill>
            <a:schemeClr val="accent1"/>
          </a:solidFill>
          <a:ln w="38100">
            <a:noFill/>
          </a:ln>
          <a:effectLst/>
        </p:spPr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l" defTabSz="121917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3200" b="0" i="0" u="none" strike="noStrike" cap="none" normalizeH="0" baseline="0" dirty="0" err="1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8400256" y="332656"/>
            <a:ext cx="3456384" cy="1730144"/>
          </a:xfrm>
        </p:spPr>
        <p:txBody>
          <a:bodyPr wrap="square"/>
          <a:lstStyle>
            <a:lvl1pPr>
              <a:lnSpc>
                <a:spcPct val="80000"/>
              </a:lnSpc>
              <a:defRPr sz="3733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8400256" y="2214000"/>
            <a:ext cx="3456384" cy="3960000"/>
          </a:xfrm>
        </p:spPr>
        <p:txBody>
          <a:bodyPr/>
          <a:lstStyle>
            <a:lvl1pPr>
              <a:buClr>
                <a:schemeClr val="bg2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bg2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2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2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bg2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93263429"/>
      </p:ext>
    </p:extLst>
  </p:cSld>
  <p:clrMapOvr>
    <a:masterClrMapping/>
  </p:clrMapOvr>
  <p:transition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>
  <p:cSld name="Image and sidebar (Grey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680E7AF-0F1A-4658-B82F-A9DE6CCED553}" type="slidenum">
              <a:rPr lang="en-GB" smtClean="0"/>
              <a:t>‹#›</a:t>
            </a:fld>
            <a:endParaRPr lang="en-GB"/>
          </a:p>
        </p:txBody>
      </p:sp>
      <p:sp>
        <p:nvSpPr>
          <p:cNvPr id="6" name="Picture Placeholder 12"/>
          <p:cNvSpPr>
            <a:spLocks noGrp="1"/>
          </p:cNvSpPr>
          <p:nvPr>
            <p:ph type="pic" sz="quarter" idx="11"/>
          </p:nvPr>
        </p:nvSpPr>
        <p:spPr>
          <a:xfrm>
            <a:off x="2" y="1"/>
            <a:ext cx="8127692" cy="6877404"/>
          </a:xfrm>
          <a:solidFill>
            <a:schemeClr val="bg1"/>
          </a:solidFill>
          <a:ln>
            <a:noFill/>
          </a:ln>
        </p:spPr>
        <p:txBody>
          <a:bodyPr/>
          <a:lstStyle/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4" name="Rectangle 3"/>
          <p:cNvSpPr/>
          <p:nvPr/>
        </p:nvSpPr>
        <p:spPr bwMode="auto">
          <a:xfrm>
            <a:off x="8127692" y="1"/>
            <a:ext cx="4060800" cy="6877404"/>
          </a:xfrm>
          <a:prstGeom prst="rect">
            <a:avLst/>
          </a:prstGeom>
          <a:solidFill>
            <a:schemeClr val="tx1"/>
          </a:solidFill>
          <a:ln w="38100">
            <a:noFill/>
          </a:ln>
          <a:effectLst/>
        </p:spPr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l" defTabSz="121917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3200" b="0" i="0" u="none" strike="noStrike" cap="none" normalizeH="0" baseline="0" dirty="0" err="1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8400256" y="332656"/>
            <a:ext cx="3456384" cy="1730144"/>
          </a:xfrm>
        </p:spPr>
        <p:txBody>
          <a:bodyPr wrap="square"/>
          <a:lstStyle>
            <a:lvl1pPr>
              <a:lnSpc>
                <a:spcPct val="80000"/>
              </a:lnSpc>
              <a:defRPr sz="3733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8400256" y="2214000"/>
            <a:ext cx="3456384" cy="3960000"/>
          </a:xfrm>
        </p:spPr>
        <p:txBody>
          <a:bodyPr/>
          <a:lstStyle>
            <a:lvl1pPr>
              <a:buClr>
                <a:schemeClr val="bg2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bg2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2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2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bg2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13254188"/>
      </p:ext>
    </p:extLst>
  </p:cSld>
  <p:clrMapOvr>
    <a:masterClrMapping/>
  </p:clrMapOvr>
  <p:transition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>
  <p:cSld name="Image and sidebar (Whit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680E7AF-0F1A-4658-B82F-A9DE6CCED553}" type="slidenum">
              <a:rPr lang="en-GB" smtClean="0"/>
              <a:t>‹#›</a:t>
            </a:fld>
            <a:endParaRPr lang="en-GB"/>
          </a:p>
        </p:txBody>
      </p:sp>
      <p:sp>
        <p:nvSpPr>
          <p:cNvPr id="6" name="Picture Placeholder 12"/>
          <p:cNvSpPr>
            <a:spLocks noGrp="1"/>
          </p:cNvSpPr>
          <p:nvPr>
            <p:ph type="pic" sz="quarter" idx="11"/>
          </p:nvPr>
        </p:nvSpPr>
        <p:spPr>
          <a:xfrm>
            <a:off x="2" y="1"/>
            <a:ext cx="8127692" cy="6877404"/>
          </a:xfrm>
          <a:solidFill>
            <a:schemeClr val="bg1"/>
          </a:solidFill>
          <a:ln>
            <a:noFill/>
          </a:ln>
        </p:spPr>
        <p:txBody>
          <a:bodyPr/>
          <a:lstStyle/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4" name="Rectangle 3"/>
          <p:cNvSpPr/>
          <p:nvPr/>
        </p:nvSpPr>
        <p:spPr bwMode="auto">
          <a:xfrm>
            <a:off x="8127692" y="1"/>
            <a:ext cx="4060800" cy="6877404"/>
          </a:xfrm>
          <a:prstGeom prst="rect">
            <a:avLst/>
          </a:prstGeom>
          <a:solidFill>
            <a:schemeClr val="bg1"/>
          </a:solidFill>
          <a:ln w="38100">
            <a:noFill/>
          </a:ln>
          <a:effectLst/>
        </p:spPr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l" defTabSz="121917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3200" b="0" i="0" u="none" strike="noStrike" cap="none" normalizeH="0" baseline="0" dirty="0" err="1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8400256" y="332656"/>
            <a:ext cx="3456384" cy="1730144"/>
          </a:xfrm>
        </p:spPr>
        <p:txBody>
          <a:bodyPr wrap="square"/>
          <a:lstStyle>
            <a:lvl1pPr>
              <a:lnSpc>
                <a:spcPct val="80000"/>
              </a:lnSpc>
              <a:defRPr sz="3733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8400256" y="2214000"/>
            <a:ext cx="3456384" cy="3960000"/>
          </a:xfrm>
        </p:spPr>
        <p:txBody>
          <a:bodyPr/>
          <a:lstStyle>
            <a:lvl1pPr marL="239994" marR="0" indent="-239994" algn="l" defTabSz="121917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Tx/>
              <a:buFont typeface="Arial" charset="0"/>
              <a:buChar char="•"/>
              <a:tabLst/>
              <a:defRPr lang="en-GB" sz="2667" baseline="0" dirty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239994" marR="0" indent="-239994" algn="l" defTabSz="121917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63656A"/>
              </a:buClr>
              <a:buSzTx/>
              <a:buFont typeface="Effra" panose="020B0603020203020204" pitchFamily="34" charset="0"/>
              <a:buChar char="•"/>
              <a:tabLst/>
              <a:defRPr>
                <a:solidFill>
                  <a:schemeClr val="tx2"/>
                </a:solidFill>
              </a:defRPr>
            </a:lvl2pPr>
            <a:lvl3pPr marL="239994" marR="0" indent="-239994" algn="l" defTabSz="121917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Effra" panose="020B0603020203020204" pitchFamily="34" charset="0"/>
              <a:buChar char="•"/>
              <a:tabLst/>
              <a:defRPr>
                <a:solidFill>
                  <a:schemeClr val="tx2"/>
                </a:solidFill>
              </a:defRPr>
            </a:lvl3pPr>
            <a:lvl4pPr marL="239994" marR="0" indent="-239994" algn="l" defTabSz="121917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Effra" panose="020B0603020203020204" pitchFamily="34" charset="0"/>
              <a:buChar char="&gt;"/>
              <a:tabLst/>
              <a:defRPr>
                <a:solidFill>
                  <a:schemeClr val="tx2"/>
                </a:solidFill>
              </a:defRPr>
            </a:lvl4pPr>
            <a:lvl5pPr marL="239994" marR="0" indent="-239994" algn="l" defTabSz="121917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Effra" panose="020B0603020203020204" pitchFamily="34" charset="0"/>
              <a:buChar char="-"/>
              <a:tabLst/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04447933"/>
      </p:ext>
    </p:extLst>
  </p:cSld>
  <p:clrMapOvr>
    <a:masterClrMapping/>
  </p:clrMapOvr>
  <p:transition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>
  <p:cSld name="Timetable (Colour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 bwMode="hidden">
          <a:xfrm>
            <a:off x="0" y="0"/>
            <a:ext cx="1219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2400"/>
          </a:p>
        </p:txBody>
      </p:sp>
      <p:sp>
        <p:nvSpPr>
          <p:cNvPr id="7" name="Rectangle 6"/>
          <p:cNvSpPr/>
          <p:nvPr/>
        </p:nvSpPr>
        <p:spPr bwMode="auto">
          <a:xfrm>
            <a:off x="0" y="1196752"/>
            <a:ext cx="12192000" cy="5661248"/>
          </a:xfrm>
          <a:prstGeom prst="rect">
            <a:avLst/>
          </a:prstGeom>
          <a:solidFill>
            <a:schemeClr val="bg1"/>
          </a:solidFill>
          <a:ln w="38100">
            <a:noFill/>
          </a:ln>
          <a:effectLst/>
        </p:spPr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l" defTabSz="121917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3200" b="0" i="0" u="none" strike="noStrike" cap="none" normalizeH="0" baseline="0" dirty="0" err="1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14" name="Title 1"/>
          <p:cNvSpPr>
            <a:spLocks noGrp="1"/>
          </p:cNvSpPr>
          <p:nvPr>
            <p:ph type="title" hasCustomPrompt="1"/>
          </p:nvPr>
        </p:nvSpPr>
        <p:spPr>
          <a:xfrm>
            <a:off x="335360" y="188640"/>
            <a:ext cx="11425269" cy="955499"/>
          </a:xfrm>
        </p:spPr>
        <p:txBody>
          <a:bodyPr wrap="square" anchor="b" anchorCtr="0"/>
          <a:lstStyle>
            <a:lvl1pPr>
              <a:lnSpc>
                <a:spcPct val="80000"/>
              </a:lnSpc>
              <a:defRPr sz="480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Timetable (suggest 3 columns)</a:t>
            </a:r>
            <a:endParaRPr lang="en-GB" dirty="0"/>
          </a:p>
        </p:txBody>
      </p:sp>
      <p:sp>
        <p:nvSpPr>
          <p:cNvPr id="5" name="Table Placeholder 4"/>
          <p:cNvSpPr>
            <a:spLocks noGrp="1"/>
          </p:cNvSpPr>
          <p:nvPr>
            <p:ph type="tbl" sz="quarter" idx="11"/>
          </p:nvPr>
        </p:nvSpPr>
        <p:spPr>
          <a:xfrm>
            <a:off x="335360" y="1484784"/>
            <a:ext cx="11425269" cy="5134187"/>
          </a:xfrm>
        </p:spPr>
        <p:txBody>
          <a:bodyPr/>
          <a:lstStyle/>
          <a:p>
            <a:r>
              <a:rPr lang="en-US"/>
              <a:t>Click icon to add table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70755142"/>
      </p:ext>
    </p:extLst>
  </p:cSld>
  <p:clrMapOvr>
    <a:masterClrMapping/>
  </p:clrMapOvr>
  <p:transition>
    <p:fad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>
  <p:cSld name="Timetable (Grey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 bwMode="hidden"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2400"/>
          </a:p>
        </p:txBody>
      </p:sp>
      <p:sp>
        <p:nvSpPr>
          <p:cNvPr id="7" name="Rectangle 6"/>
          <p:cNvSpPr/>
          <p:nvPr/>
        </p:nvSpPr>
        <p:spPr bwMode="auto">
          <a:xfrm>
            <a:off x="0" y="1196752"/>
            <a:ext cx="12192000" cy="5661248"/>
          </a:xfrm>
          <a:prstGeom prst="rect">
            <a:avLst/>
          </a:prstGeom>
          <a:solidFill>
            <a:schemeClr val="bg1"/>
          </a:solidFill>
          <a:ln w="38100">
            <a:noFill/>
          </a:ln>
          <a:effectLst/>
        </p:spPr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l" defTabSz="121917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3200" b="0" i="0" u="none" strike="noStrike" cap="none" normalizeH="0" baseline="0" dirty="0" err="1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14" name="Title 1"/>
          <p:cNvSpPr>
            <a:spLocks noGrp="1"/>
          </p:cNvSpPr>
          <p:nvPr>
            <p:ph type="title" hasCustomPrompt="1"/>
          </p:nvPr>
        </p:nvSpPr>
        <p:spPr>
          <a:xfrm>
            <a:off x="335360" y="188640"/>
            <a:ext cx="11425269" cy="955499"/>
          </a:xfrm>
        </p:spPr>
        <p:txBody>
          <a:bodyPr wrap="square" anchor="b" anchorCtr="0"/>
          <a:lstStyle>
            <a:lvl1pPr>
              <a:lnSpc>
                <a:spcPct val="80000"/>
              </a:lnSpc>
              <a:defRPr sz="480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Timetable (suggest 3 columns)</a:t>
            </a:r>
            <a:endParaRPr lang="en-GB" dirty="0"/>
          </a:p>
        </p:txBody>
      </p:sp>
      <p:sp>
        <p:nvSpPr>
          <p:cNvPr id="5" name="Table Placeholder 4"/>
          <p:cNvSpPr>
            <a:spLocks noGrp="1"/>
          </p:cNvSpPr>
          <p:nvPr>
            <p:ph type="tbl" sz="quarter" idx="11"/>
          </p:nvPr>
        </p:nvSpPr>
        <p:spPr>
          <a:xfrm>
            <a:off x="335360" y="1484784"/>
            <a:ext cx="11425269" cy="5134187"/>
          </a:xfrm>
        </p:spPr>
        <p:txBody>
          <a:bodyPr/>
          <a:lstStyle/>
          <a:p>
            <a:r>
              <a:rPr lang="en-US"/>
              <a:t>Click icon to add table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38231420"/>
      </p:ext>
    </p:extLst>
  </p:cSld>
  <p:clrMapOvr>
    <a:masterClrMapping/>
  </p:clrMapOvr>
  <p:transition>
    <p:fad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>
  <p:cSld name="Timetable (Whit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 bwMode="hidden"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2400"/>
          </a:p>
        </p:txBody>
      </p:sp>
      <p:sp>
        <p:nvSpPr>
          <p:cNvPr id="7" name="Rectangle 6"/>
          <p:cNvSpPr/>
          <p:nvPr/>
        </p:nvSpPr>
        <p:spPr bwMode="auto">
          <a:xfrm>
            <a:off x="0" y="1196752"/>
            <a:ext cx="12192000" cy="5661248"/>
          </a:xfrm>
          <a:prstGeom prst="rect">
            <a:avLst/>
          </a:prstGeom>
          <a:solidFill>
            <a:schemeClr val="bg1"/>
          </a:solidFill>
          <a:ln w="38100">
            <a:noFill/>
          </a:ln>
          <a:effectLst/>
        </p:spPr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l" defTabSz="121917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3200" b="0" i="0" u="none" strike="noStrike" cap="none" normalizeH="0" baseline="0" dirty="0" err="1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14" name="Title 1"/>
          <p:cNvSpPr>
            <a:spLocks noGrp="1"/>
          </p:cNvSpPr>
          <p:nvPr>
            <p:ph type="title" hasCustomPrompt="1"/>
          </p:nvPr>
        </p:nvSpPr>
        <p:spPr>
          <a:xfrm>
            <a:off x="335360" y="188640"/>
            <a:ext cx="11425269" cy="955499"/>
          </a:xfrm>
        </p:spPr>
        <p:txBody>
          <a:bodyPr wrap="square" anchor="b" anchorCtr="0"/>
          <a:lstStyle>
            <a:lvl1pPr>
              <a:lnSpc>
                <a:spcPct val="80000"/>
              </a:lnSpc>
              <a:defRPr sz="4800" baseline="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Timetable (suggest 3 columns)</a:t>
            </a:r>
            <a:endParaRPr lang="en-GB" dirty="0"/>
          </a:p>
        </p:txBody>
      </p:sp>
      <p:sp>
        <p:nvSpPr>
          <p:cNvPr id="5" name="Table Placeholder 4"/>
          <p:cNvSpPr>
            <a:spLocks noGrp="1"/>
          </p:cNvSpPr>
          <p:nvPr>
            <p:ph type="tbl" sz="quarter" idx="11"/>
          </p:nvPr>
        </p:nvSpPr>
        <p:spPr>
          <a:xfrm>
            <a:off x="335360" y="1484784"/>
            <a:ext cx="11425269" cy="5134187"/>
          </a:xfrm>
        </p:spPr>
        <p:txBody>
          <a:bodyPr/>
          <a:lstStyle/>
          <a:p>
            <a:r>
              <a:rPr lang="en-US"/>
              <a:t>Click icon to add table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07789643"/>
      </p:ext>
    </p:extLst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Clr>
                <a:schemeClr val="accent1"/>
              </a:buClr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7680E7AF-0F1A-4658-B82F-A9DE6CCED55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30322857"/>
      </p:ext>
    </p:extLst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>
  <p:cSld name="Title Slide (Grey)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 bwMode="hidden">
          <a:xfrm>
            <a:off x="0" y="4572000"/>
            <a:ext cx="12192000" cy="2286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2400"/>
          </a:p>
        </p:txBody>
      </p:sp>
      <p:sp>
        <p:nvSpPr>
          <p:cNvPr id="23" name="Rectangle 22"/>
          <p:cNvSpPr/>
          <p:nvPr/>
        </p:nvSpPr>
        <p:spPr bwMode="hidden">
          <a:xfrm>
            <a:off x="0" y="0"/>
            <a:ext cx="12192000" cy="2286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t" anchorCtr="0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2400"/>
          </a:p>
        </p:txBody>
      </p:sp>
      <p:sp>
        <p:nvSpPr>
          <p:cNvPr id="3083" name="Rectangle 11"/>
          <p:cNvSpPr>
            <a:spLocks noGrp="1" noChangeArrowheads="1"/>
          </p:cNvSpPr>
          <p:nvPr>
            <p:ph type="ctrTitle"/>
          </p:nvPr>
        </p:nvSpPr>
        <p:spPr>
          <a:xfrm>
            <a:off x="566400" y="1143000"/>
            <a:ext cx="11040000" cy="919800"/>
          </a:xfrm>
        </p:spPr>
        <p:txBody>
          <a:bodyPr wrap="none"/>
          <a:lstStyle>
            <a:lvl1pPr>
              <a:lnSpc>
                <a:spcPct val="90000"/>
              </a:lnSpc>
              <a:tabLst>
                <a:tab pos="5384665" algn="l"/>
              </a:tabLst>
              <a:defRPr sz="5067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altLang="en-US" noProof="0"/>
              <a:t>Click to edit Master title style</a:t>
            </a:r>
            <a:endParaRPr lang="en-GB" altLang="en-US" noProof="0" dirty="0"/>
          </a:p>
        </p:txBody>
      </p:sp>
      <p:sp>
        <p:nvSpPr>
          <p:cNvPr id="3084" name="Rectangle 12"/>
          <p:cNvSpPr>
            <a:spLocks noGrp="1" noChangeArrowheads="1"/>
          </p:cNvSpPr>
          <p:nvPr>
            <p:ph type="subTitle" idx="1"/>
          </p:nvPr>
        </p:nvSpPr>
        <p:spPr>
          <a:xfrm>
            <a:off x="566400" y="4653136"/>
            <a:ext cx="11040000" cy="925512"/>
          </a:xfrm>
        </p:spPr>
        <p:txBody>
          <a:bodyPr/>
          <a:lstStyle>
            <a:lvl1pPr marL="0" indent="0">
              <a:buFontTx/>
              <a:buNone/>
              <a:defRPr sz="2667">
                <a:solidFill>
                  <a:schemeClr val="bg1"/>
                </a:solidFill>
              </a:defRPr>
            </a:lvl1pPr>
          </a:lstStyle>
          <a:p>
            <a:pPr lvl="0"/>
            <a:r>
              <a:rPr lang="en-US" altLang="en-US" noProof="0"/>
              <a:t>Click to edit Master subtitle style</a:t>
            </a:r>
            <a:endParaRPr lang="en-GB" altLang="en-US" noProof="0" dirty="0"/>
          </a:p>
        </p:txBody>
      </p:sp>
      <p:sp>
        <p:nvSpPr>
          <p:cNvPr id="27" name="Rectangle 1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0704702" y="6237312"/>
            <a:ext cx="9017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defRPr sz="1600">
                <a:solidFill>
                  <a:schemeClr val="bg2"/>
                </a:solidFill>
                <a:latin typeface="+mn-lt"/>
              </a:defRPr>
            </a:lvl1pPr>
          </a:lstStyle>
          <a:p>
            <a:fld id="{7680E7AF-0F1A-4658-B82F-A9DE6CCED553}" type="slidenum">
              <a:rPr lang="en-GB" smtClean="0"/>
              <a:t>‹#›</a:t>
            </a:fld>
            <a:endParaRPr lang="en-GB"/>
          </a:p>
        </p:txBody>
      </p:sp>
      <p:sp>
        <p:nvSpPr>
          <p:cNvPr id="28" name="TextBox 27"/>
          <p:cNvSpPr txBox="1">
            <a:spLocks noChangeArrowheads="1"/>
          </p:cNvSpPr>
          <p:nvPr/>
        </p:nvSpPr>
        <p:spPr bwMode="auto">
          <a:xfrm>
            <a:off x="2571333" y="6543519"/>
            <a:ext cx="9025467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b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/>
            <a:r>
              <a:rPr lang="en-GB" altLang="en-US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LIMITLESS </a:t>
            </a:r>
            <a:r>
              <a:rPr lang="en-GB" altLang="en-US" sz="1600" dirty="0">
                <a:solidFill>
                  <a:schemeClr val="bg1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POTENTIAL</a:t>
            </a:r>
            <a:r>
              <a:rPr lang="en-GB" altLang="en-US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 | LIMITLESS </a:t>
            </a:r>
            <a:r>
              <a:rPr lang="en-GB" altLang="en-US" sz="1600" dirty="0">
                <a:solidFill>
                  <a:schemeClr val="bg1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OPPORTUNITIES</a:t>
            </a:r>
            <a:r>
              <a:rPr lang="en-GB" altLang="en-US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 | LIMITLESS </a:t>
            </a:r>
            <a:r>
              <a:rPr lang="en-GB" altLang="en-US" sz="1600" dirty="0">
                <a:solidFill>
                  <a:schemeClr val="bg1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IMPACT</a:t>
            </a:r>
          </a:p>
        </p:txBody>
      </p:sp>
      <p:sp>
        <p:nvSpPr>
          <p:cNvPr id="29" name="Date Placeholder 1"/>
          <p:cNvSpPr>
            <a:spLocks noGrp="1"/>
          </p:cNvSpPr>
          <p:nvPr>
            <p:ph type="dt" sz="half" idx="2"/>
          </p:nvPr>
        </p:nvSpPr>
        <p:spPr>
          <a:xfrm>
            <a:off x="566400" y="6237312"/>
            <a:ext cx="2844800" cy="252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60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B9759013-884A-40ED-BA52-9768E1DB003E}" type="datetimeFigureOut">
              <a:rPr lang="en-GB" smtClean="0"/>
              <a:t>19/06/2019</a:t>
            </a:fld>
            <a:endParaRPr lang="en-GB"/>
          </a:p>
        </p:txBody>
      </p:sp>
      <p:pic>
        <p:nvPicPr>
          <p:cNvPr id="1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858" t="424" r="7953" b="22234"/>
          <a:stretch>
            <a:fillRect/>
          </a:stretch>
        </p:blipFill>
        <p:spPr bwMode="auto">
          <a:xfrm>
            <a:off x="0" y="2286000"/>
            <a:ext cx="12192000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 Placeholder 2"/>
          <p:cNvSpPr>
            <a:spLocks noGrp="1"/>
          </p:cNvSpPr>
          <p:nvPr>
            <p:ph type="body" sz="quarter" idx="13" hasCustomPrompt="1"/>
          </p:nvPr>
        </p:nvSpPr>
        <p:spPr>
          <a:xfrm>
            <a:off x="556683" y="0"/>
            <a:ext cx="3811125" cy="819607"/>
          </a:xfrm>
          <a:solidFill>
            <a:schemeClr val="accent1"/>
          </a:solidFill>
        </p:spPr>
        <p:txBody>
          <a:bodyPr wrap="square" lIns="72000" tIns="288000" rIns="72000" bIns="36000">
            <a:spAutoFit/>
          </a:bodyPr>
          <a:lstStyle>
            <a:lvl1pPr marL="0" indent="0">
              <a:buNone/>
              <a:defRPr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Unit name here, max 2 line, adjust width of box if required</a:t>
            </a:r>
            <a:endParaRPr lang="en-GB" dirty="0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6" hasCustomPrompt="1"/>
          </p:nvPr>
        </p:nvSpPr>
        <p:spPr>
          <a:xfrm>
            <a:off x="0" y="2286000"/>
            <a:ext cx="12192000" cy="2286000"/>
          </a:xfrm>
        </p:spPr>
        <p:txBody>
          <a:bodyPr/>
          <a:lstStyle>
            <a:lvl1pPr marL="0" indent="0">
              <a:buNone/>
              <a:defRPr sz="1333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icon to add picture. Visit www.reading.ac.uk/imagebank for more.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566400" y="6646908"/>
            <a:ext cx="2688299" cy="16421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121917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D2002E"/>
              </a:buClr>
              <a:buSzTx/>
              <a:buFont typeface="Arial" charset="0"/>
              <a:buNone/>
              <a:tabLst/>
              <a:defRPr/>
            </a:pPr>
            <a:r>
              <a:rPr kumimoji="0" lang="en-GB" sz="1067" b="0" i="0" u="none" strike="noStrike" kern="0" cap="none" spc="0" normalizeH="0" baseline="0" noProof="0" dirty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Copyright University of Reading</a:t>
            </a:r>
          </a:p>
        </p:txBody>
      </p:sp>
      <p:pic>
        <p:nvPicPr>
          <p:cNvPr id="16" name="Picture 55" descr="University device"/>
          <p:cNvPicPr>
            <a:picLocks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hidden">
          <a:xfrm>
            <a:off x="10033008" y="439663"/>
            <a:ext cx="1579033" cy="51541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87426846"/>
      </p:ext>
    </p:extLst>
  </p:cSld>
  <p:clrMapOvr>
    <a:masterClrMapping/>
  </p:clrMapOvr>
  <p:transition spd="med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>
  <p:cSld name="Title Slide (Colour)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 bwMode="hidden">
          <a:xfrm>
            <a:off x="0" y="4572000"/>
            <a:ext cx="12192000" cy="2286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2400"/>
          </a:p>
        </p:txBody>
      </p:sp>
      <p:pic>
        <p:nvPicPr>
          <p:cNvPr id="22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858" t="424" r="7953" b="22234"/>
          <a:stretch>
            <a:fillRect/>
          </a:stretch>
        </p:blipFill>
        <p:spPr bwMode="auto">
          <a:xfrm>
            <a:off x="0" y="2286000"/>
            <a:ext cx="12192000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" name="Rectangle 22"/>
          <p:cNvSpPr/>
          <p:nvPr/>
        </p:nvSpPr>
        <p:spPr bwMode="hidden">
          <a:xfrm>
            <a:off x="0" y="0"/>
            <a:ext cx="12192000" cy="2286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2400"/>
          </a:p>
        </p:txBody>
      </p:sp>
      <p:sp>
        <p:nvSpPr>
          <p:cNvPr id="3084" name="Rectangle 12"/>
          <p:cNvSpPr>
            <a:spLocks noGrp="1" noChangeArrowheads="1"/>
          </p:cNvSpPr>
          <p:nvPr>
            <p:ph type="subTitle" idx="1"/>
          </p:nvPr>
        </p:nvSpPr>
        <p:spPr>
          <a:xfrm>
            <a:off x="566400" y="4653136"/>
            <a:ext cx="10560051" cy="925512"/>
          </a:xfrm>
        </p:spPr>
        <p:txBody>
          <a:bodyPr/>
          <a:lstStyle>
            <a:lvl1pPr marL="0" indent="0">
              <a:buFontTx/>
              <a:buNone/>
              <a:defRPr sz="2667">
                <a:solidFill>
                  <a:schemeClr val="bg1"/>
                </a:solidFill>
              </a:defRPr>
            </a:lvl1pPr>
          </a:lstStyle>
          <a:p>
            <a:pPr lvl="0"/>
            <a:r>
              <a:rPr lang="en-US" altLang="en-US" noProof="0"/>
              <a:t>Click to edit Master subtitle style</a:t>
            </a:r>
            <a:endParaRPr lang="en-GB" altLang="en-US" noProof="0" dirty="0"/>
          </a:p>
        </p:txBody>
      </p:sp>
      <p:sp>
        <p:nvSpPr>
          <p:cNvPr id="27" name="Rectangle 1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0704702" y="6237312"/>
            <a:ext cx="9017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defRPr sz="1600">
                <a:solidFill>
                  <a:schemeClr val="bg2"/>
                </a:solidFill>
                <a:latin typeface="+mn-lt"/>
              </a:defRPr>
            </a:lvl1pPr>
          </a:lstStyle>
          <a:p>
            <a:fld id="{7680E7AF-0F1A-4658-B82F-A9DE6CCED553}" type="slidenum">
              <a:rPr lang="en-GB" smtClean="0"/>
              <a:t>‹#›</a:t>
            </a:fld>
            <a:endParaRPr lang="en-GB"/>
          </a:p>
        </p:txBody>
      </p:sp>
      <p:sp>
        <p:nvSpPr>
          <p:cNvPr id="28" name="TextBox 27"/>
          <p:cNvSpPr txBox="1">
            <a:spLocks noChangeArrowheads="1"/>
          </p:cNvSpPr>
          <p:nvPr/>
        </p:nvSpPr>
        <p:spPr bwMode="auto">
          <a:xfrm>
            <a:off x="2571333" y="6543519"/>
            <a:ext cx="9025467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b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/>
            <a:r>
              <a:rPr lang="en-GB" altLang="en-US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LIMITLESS </a:t>
            </a:r>
            <a:r>
              <a:rPr lang="en-GB" altLang="en-US" sz="1600" dirty="0">
                <a:solidFill>
                  <a:schemeClr val="bg1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POTENTIAL</a:t>
            </a:r>
            <a:r>
              <a:rPr lang="en-GB" altLang="en-US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 | LIMITLESS </a:t>
            </a:r>
            <a:r>
              <a:rPr lang="en-GB" altLang="en-US" sz="1600" dirty="0">
                <a:solidFill>
                  <a:schemeClr val="bg1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OPPORTUNITIES</a:t>
            </a:r>
            <a:r>
              <a:rPr lang="en-GB" altLang="en-US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 | LIMITLESS </a:t>
            </a:r>
            <a:r>
              <a:rPr lang="en-GB" altLang="en-US" sz="1600" dirty="0">
                <a:solidFill>
                  <a:schemeClr val="bg1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IMPACT</a:t>
            </a:r>
          </a:p>
        </p:txBody>
      </p:sp>
      <p:sp>
        <p:nvSpPr>
          <p:cNvPr id="14" name="Rectangle 11"/>
          <p:cNvSpPr>
            <a:spLocks noGrp="1" noChangeArrowheads="1"/>
          </p:cNvSpPr>
          <p:nvPr>
            <p:ph type="ctrTitle"/>
          </p:nvPr>
        </p:nvSpPr>
        <p:spPr>
          <a:xfrm>
            <a:off x="566400" y="1143000"/>
            <a:ext cx="11040000" cy="919800"/>
          </a:xfrm>
        </p:spPr>
        <p:txBody>
          <a:bodyPr wrap="none"/>
          <a:lstStyle>
            <a:lvl1pPr>
              <a:lnSpc>
                <a:spcPct val="90000"/>
              </a:lnSpc>
              <a:tabLst>
                <a:tab pos="5384665" algn="l"/>
              </a:tabLst>
              <a:defRPr sz="5067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altLang="en-US" noProof="0"/>
              <a:t>Click to edit Master title style</a:t>
            </a:r>
            <a:endParaRPr lang="en-GB" altLang="en-US" noProof="0" dirty="0"/>
          </a:p>
        </p:txBody>
      </p:sp>
      <p:sp>
        <p:nvSpPr>
          <p:cNvPr id="16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4165600" y="6237312"/>
            <a:ext cx="3860800" cy="252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ctr">
              <a:defRPr sz="1600">
                <a:solidFill>
                  <a:schemeClr val="bg2"/>
                </a:solidFill>
                <a:latin typeface="Arial Bold" panose="020B0704020202020204" pitchFamily="34" charset="0"/>
                <a:cs typeface="Arial Bold" panose="020B0704020202020204" pitchFamily="34" charset="0"/>
              </a:defRPr>
            </a:lvl1pPr>
          </a:lstStyle>
          <a:p>
            <a:endParaRPr lang="en-GB"/>
          </a:p>
        </p:txBody>
      </p:sp>
      <p:sp>
        <p:nvSpPr>
          <p:cNvPr id="17" name="Date Placeholder 1"/>
          <p:cNvSpPr>
            <a:spLocks noGrp="1"/>
          </p:cNvSpPr>
          <p:nvPr>
            <p:ph type="dt" sz="half" idx="2"/>
          </p:nvPr>
        </p:nvSpPr>
        <p:spPr>
          <a:xfrm>
            <a:off x="566400" y="6237312"/>
            <a:ext cx="2844800" cy="252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600">
                <a:solidFill>
                  <a:schemeClr val="bg2"/>
                </a:solidFill>
                <a:latin typeface="+mn-lt"/>
              </a:defRPr>
            </a:lvl1pPr>
          </a:lstStyle>
          <a:p>
            <a:fld id="{B9759013-884A-40ED-BA52-9768E1DB003E}" type="datetimeFigureOut">
              <a:rPr lang="en-GB" smtClean="0"/>
              <a:t>19/06/2019</a:t>
            </a:fld>
            <a:endParaRPr lang="en-GB"/>
          </a:p>
        </p:txBody>
      </p:sp>
      <p:sp>
        <p:nvSpPr>
          <p:cNvPr id="19" name="TextBox 18"/>
          <p:cNvSpPr txBox="1"/>
          <p:nvPr/>
        </p:nvSpPr>
        <p:spPr>
          <a:xfrm>
            <a:off x="566400" y="6646908"/>
            <a:ext cx="2688299" cy="16421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121917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D2002E"/>
              </a:buClr>
              <a:buSzTx/>
              <a:buFont typeface="Arial" charset="0"/>
              <a:buNone/>
              <a:tabLst/>
              <a:defRPr/>
            </a:pPr>
            <a:r>
              <a:rPr kumimoji="0" lang="en-GB" sz="1067" b="0" i="0" u="none" strike="noStrike" kern="0" cap="none" spc="0" normalizeH="0" baseline="0" noProof="0" dirty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Copyright University of Reading</a:t>
            </a:r>
          </a:p>
        </p:txBody>
      </p:sp>
      <p:pic>
        <p:nvPicPr>
          <p:cNvPr id="18" name="Picture 55" descr="University device"/>
          <p:cNvPicPr>
            <a:picLocks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hidden">
          <a:xfrm>
            <a:off x="10033008" y="439663"/>
            <a:ext cx="1579033" cy="515413"/>
          </a:xfrm>
          <a:prstGeom prst="rect">
            <a:avLst/>
          </a:prstGeom>
          <a:noFill/>
          <a:ln>
            <a:noFill/>
          </a:ln>
        </p:spPr>
      </p:pic>
      <p:sp>
        <p:nvSpPr>
          <p:cNvPr id="20" name="Text Placeholder 2"/>
          <p:cNvSpPr>
            <a:spLocks noGrp="1"/>
          </p:cNvSpPr>
          <p:nvPr>
            <p:ph type="body" sz="quarter" idx="13" hasCustomPrompt="1"/>
          </p:nvPr>
        </p:nvSpPr>
        <p:spPr>
          <a:xfrm>
            <a:off x="556683" y="0"/>
            <a:ext cx="3811125" cy="819607"/>
          </a:xfrm>
          <a:solidFill>
            <a:schemeClr val="accent1"/>
          </a:solidFill>
        </p:spPr>
        <p:txBody>
          <a:bodyPr wrap="square" lIns="72000" tIns="288000" rIns="72000" bIns="36000">
            <a:spAutoFit/>
          </a:bodyPr>
          <a:lstStyle>
            <a:lvl1pPr marL="0" indent="0">
              <a:buNone/>
              <a:defRPr sz="1600">
                <a:solidFill>
                  <a:schemeClr val="bg1"/>
                </a:solidFill>
                <a:latin typeface="Arial Bold" panose="020B0704020202020204" pitchFamily="34" charset="0"/>
                <a:cs typeface="Arial Bold" panose="020B0704020202020204" pitchFamily="34" charset="0"/>
              </a:defRPr>
            </a:lvl1pPr>
          </a:lstStyle>
          <a:p>
            <a:pPr lvl="0"/>
            <a:r>
              <a:rPr lang="en-US" dirty="0"/>
              <a:t>Unit name here, max 2 line, adjust width of box if required</a:t>
            </a:r>
            <a:endParaRPr lang="en-GB" dirty="0"/>
          </a:p>
        </p:txBody>
      </p:sp>
      <p:sp>
        <p:nvSpPr>
          <p:cNvPr id="24" name="Picture Placeholder 7"/>
          <p:cNvSpPr>
            <a:spLocks noGrp="1"/>
          </p:cNvSpPr>
          <p:nvPr>
            <p:ph type="pic" sz="quarter" idx="16" hasCustomPrompt="1"/>
          </p:nvPr>
        </p:nvSpPr>
        <p:spPr>
          <a:xfrm>
            <a:off x="0" y="2286000"/>
            <a:ext cx="12192000" cy="2286000"/>
          </a:xfrm>
        </p:spPr>
        <p:txBody>
          <a:bodyPr/>
          <a:lstStyle>
            <a:lvl1pPr marL="0" indent="0">
              <a:buNone/>
              <a:defRPr sz="1333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icon to add picture. Visit www.reading.ac.uk/imagebank for more.</a:t>
            </a:r>
          </a:p>
        </p:txBody>
      </p:sp>
    </p:spTree>
    <p:extLst>
      <p:ext uri="{BB962C8B-B14F-4D97-AF65-F5344CB8AC3E}">
        <p14:creationId xmlns:p14="http://schemas.microsoft.com/office/powerpoint/2010/main" val="3457313867"/>
      </p:ext>
    </p:extLst>
  </p:cSld>
  <p:clrMapOvr>
    <a:masterClrMapping/>
  </p:clrMapOvr>
  <p:transition spd="med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 (Grey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 bwMode="hidden"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24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Clr>
                <a:schemeClr val="bg2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bg2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2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2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bg2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680E7AF-0F1A-4658-B82F-A9DE6CCED55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85901978"/>
      </p:ext>
    </p:extLst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lumn (Grey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 bwMode="hidden"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24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680E7AF-0F1A-4658-B82F-A9DE6CCED553}" type="slidenum">
              <a:rPr lang="en-GB" smtClean="0"/>
              <a:t>‹#›</a:t>
            </a:fld>
            <a:endParaRPr lang="en-GB"/>
          </a:p>
        </p:txBody>
      </p:sp>
      <p:sp>
        <p:nvSpPr>
          <p:cNvPr id="9" name="Content Placeholder 2"/>
          <p:cNvSpPr>
            <a:spLocks noGrp="1"/>
          </p:cNvSpPr>
          <p:nvPr>
            <p:ph idx="11"/>
          </p:nvPr>
        </p:nvSpPr>
        <p:spPr>
          <a:xfrm>
            <a:off x="566400" y="2214000"/>
            <a:ext cx="5184000" cy="4320000"/>
          </a:xfrm>
        </p:spPr>
        <p:txBody>
          <a:bodyPr/>
          <a:lstStyle>
            <a:lvl1pPr>
              <a:buClr>
                <a:schemeClr val="bg2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bg2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2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2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bg2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10" name="Content Placeholder 2"/>
          <p:cNvSpPr>
            <a:spLocks noGrp="1"/>
          </p:cNvSpPr>
          <p:nvPr>
            <p:ph idx="12"/>
          </p:nvPr>
        </p:nvSpPr>
        <p:spPr>
          <a:xfrm>
            <a:off x="6108436" y="2214000"/>
            <a:ext cx="5184000" cy="4320000"/>
          </a:xfrm>
        </p:spPr>
        <p:txBody>
          <a:bodyPr/>
          <a:lstStyle>
            <a:lvl1pPr>
              <a:buClr>
                <a:schemeClr val="bg2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bg2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2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2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bg2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45610913"/>
      </p:ext>
    </p:extLst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 (whit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7680E7AF-0F1A-4658-B82F-A9DE6CCED553}" type="slidenum">
              <a:rPr lang="en-GB" smtClean="0"/>
              <a:t>‹#›</a:t>
            </a:fld>
            <a:endParaRPr lang="en-GB"/>
          </a:p>
        </p:txBody>
      </p:sp>
      <p:sp>
        <p:nvSpPr>
          <p:cNvPr id="3" name="Rectangle 2"/>
          <p:cNvSpPr/>
          <p:nvPr/>
        </p:nvSpPr>
        <p:spPr bwMode="hidden"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240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1"/>
          </p:nvPr>
        </p:nvSpPr>
        <p:spPr>
          <a:xfrm>
            <a:off x="566400" y="476672"/>
            <a:ext cx="11040000" cy="5904656"/>
          </a:xfrm>
        </p:spPr>
        <p:txBody>
          <a:bodyPr/>
          <a:lstStyle>
            <a:lvl1pPr>
              <a:buClr>
                <a:schemeClr val="accent1"/>
              </a:buClr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82977336"/>
      </p:ext>
    </p:extLst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 (colour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7680E7AF-0F1A-4658-B82F-A9DE6CCED553}" type="slidenum">
              <a:rPr lang="en-GB" smtClean="0"/>
              <a:t>‹#›</a:t>
            </a:fld>
            <a:endParaRPr lang="en-GB"/>
          </a:p>
        </p:txBody>
      </p:sp>
      <p:sp>
        <p:nvSpPr>
          <p:cNvPr id="3" name="Rectangle 2"/>
          <p:cNvSpPr/>
          <p:nvPr/>
        </p:nvSpPr>
        <p:spPr bwMode="hidden">
          <a:xfrm>
            <a:off x="0" y="0"/>
            <a:ext cx="1219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2400"/>
          </a:p>
        </p:txBody>
      </p:sp>
      <p:sp>
        <p:nvSpPr>
          <p:cNvPr id="4" name="Content Placeholder 5"/>
          <p:cNvSpPr>
            <a:spLocks noGrp="1"/>
          </p:cNvSpPr>
          <p:nvPr>
            <p:ph sz="quarter" idx="11"/>
          </p:nvPr>
        </p:nvSpPr>
        <p:spPr>
          <a:xfrm>
            <a:off x="566400" y="476672"/>
            <a:ext cx="11040000" cy="5904656"/>
          </a:xfrm>
        </p:spPr>
        <p:txBody>
          <a:bodyPr/>
          <a:lstStyle>
            <a:lvl1pPr>
              <a:buClr>
                <a:schemeClr val="bg2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bg2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2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2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bg2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98331857"/>
      </p:ext>
    </p:extLst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>
  <p:cSld name="Section splash (Colour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680E7AF-0F1A-4658-B82F-A9DE6CCED553}" type="slidenum">
              <a:rPr lang="en-GB" smtClean="0"/>
              <a:t>‹#›</a:t>
            </a:fld>
            <a:endParaRPr lang="en-GB"/>
          </a:p>
        </p:txBody>
      </p:sp>
      <p:sp>
        <p:nvSpPr>
          <p:cNvPr id="3" name="Rectangle 2"/>
          <p:cNvSpPr/>
          <p:nvPr/>
        </p:nvSpPr>
        <p:spPr bwMode="hidden">
          <a:xfrm>
            <a:off x="0" y="0"/>
            <a:ext cx="1219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2400"/>
          </a:p>
        </p:txBody>
      </p:sp>
      <p:sp>
        <p:nvSpPr>
          <p:cNvPr id="6" name="Picture Placeholder 12"/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12192000" cy="4437112"/>
          </a:xfrm>
          <a:ln>
            <a:noFill/>
          </a:ln>
        </p:spPr>
        <p:txBody>
          <a:bodyPr/>
          <a:lstStyle/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-317499" y="3909054"/>
            <a:ext cx="13603817" cy="20621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GB" altLang="en-US" sz="12800" b="0" dirty="0">
                <a:solidFill>
                  <a:schemeClr val="bg1"/>
                </a:solidFill>
                <a:latin typeface="Arial Bold" panose="020B0704020202020204" pitchFamily="34" charset="0"/>
                <a:cs typeface="Arial Bold" panose="020B0704020202020204" pitchFamily="34" charset="0"/>
              </a:rPr>
              <a:t>LIMITLESS</a:t>
            </a:r>
          </a:p>
        </p:txBody>
      </p:sp>
      <p:sp>
        <p:nvSpPr>
          <p:cNvPr id="10" name="Text Placeholder 10"/>
          <p:cNvSpPr>
            <a:spLocks noGrp="1"/>
          </p:cNvSpPr>
          <p:nvPr>
            <p:ph type="body" sz="quarter" idx="16" hasCustomPrompt="1"/>
          </p:nvPr>
        </p:nvSpPr>
        <p:spPr>
          <a:xfrm>
            <a:off x="335360" y="3813096"/>
            <a:ext cx="3072000" cy="480000"/>
          </a:xfrm>
          <a:solidFill>
            <a:schemeClr val="bg1"/>
          </a:solidFill>
        </p:spPr>
        <p:txBody>
          <a:bodyPr lIns="90000" tIns="46800" rIns="90000" bIns="46800">
            <a:noAutofit/>
          </a:bodyPr>
          <a:lstStyle>
            <a:lvl1pPr marL="0" indent="0">
              <a:buNone/>
              <a:defRPr sz="2133" cap="all" baseline="0">
                <a:solidFill>
                  <a:schemeClr val="tx1"/>
                </a:solidFill>
                <a:latin typeface="Arial Bold" panose="020B0704020202020204" pitchFamily="34" charset="0"/>
                <a:cs typeface="Arial Bold" panose="020B0704020202020204" pitchFamily="34" charset="0"/>
              </a:defRPr>
            </a:lvl1pPr>
          </a:lstStyle>
          <a:p>
            <a:pPr lvl="0"/>
            <a:r>
              <a:rPr lang="en-US" dirty="0"/>
              <a:t>Education is</a:t>
            </a:r>
            <a:endParaRPr lang="en-GB" dirty="0"/>
          </a:p>
        </p:txBody>
      </p:sp>
      <p:sp>
        <p:nvSpPr>
          <p:cNvPr id="12" name="Text Placeholder 10"/>
          <p:cNvSpPr>
            <a:spLocks noGrp="1"/>
          </p:cNvSpPr>
          <p:nvPr>
            <p:ph type="body" sz="quarter" idx="17" hasCustomPrompt="1"/>
          </p:nvPr>
        </p:nvSpPr>
        <p:spPr>
          <a:xfrm>
            <a:off x="335360" y="5637245"/>
            <a:ext cx="7104789" cy="480000"/>
          </a:xfrm>
          <a:solidFill>
            <a:schemeClr val="bg1"/>
          </a:solidFill>
        </p:spPr>
        <p:txBody>
          <a:bodyPr lIns="90000" tIns="46800" rIns="90000" bIns="46800"/>
          <a:lstStyle>
            <a:lvl1pPr marL="0" indent="0">
              <a:buNone/>
              <a:defRPr sz="2133" cap="all" baseline="0">
                <a:solidFill>
                  <a:schemeClr val="tx1"/>
                </a:solidFill>
                <a:latin typeface="Arial Bold" panose="020B0704020202020204" pitchFamily="34" charset="0"/>
                <a:cs typeface="Arial Bold" panose="020B0704020202020204" pitchFamily="34" charset="0"/>
              </a:defRPr>
            </a:lvl1pPr>
          </a:lstStyle>
          <a:p>
            <a:pPr lvl="0"/>
            <a:r>
              <a:rPr lang="en-US" dirty="0"/>
              <a:t>Make the box longer for longer phrases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77204676"/>
      </p:ext>
    </p:extLst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66400" y="1234800"/>
            <a:ext cx="11040000" cy="82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  <a:endParaRPr lang="en-GB" altLang="en-US" dirty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66400" y="2214000"/>
            <a:ext cx="11040000" cy="396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037" name="Rectangle 1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0704702" y="6237312"/>
            <a:ext cx="9017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7680E7AF-0F1A-4658-B82F-A9DE6CCED55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087775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</p:sldLayoutIdLst>
  <p:transition>
    <p:fade/>
  </p:transition>
  <p:txStyles>
    <p:titleStyle>
      <a:lvl1pPr algn="l" rtl="0" eaLnBrk="1" fontAlgn="base" hangingPunct="1">
        <a:spcBef>
          <a:spcPct val="0"/>
        </a:spcBef>
        <a:spcAft>
          <a:spcPct val="0"/>
        </a:spcAft>
        <a:defRPr sz="5067" b="1" cap="all" baseline="0">
          <a:solidFill>
            <a:schemeClr val="accent1"/>
          </a:solidFill>
          <a:latin typeface="Arial Bold" panose="020B0704020202020204" pitchFamily="34" charset="0"/>
          <a:ea typeface="+mj-ea"/>
          <a:cs typeface="Arial Bold" panose="020B0704020202020204" pitchFamily="34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800">
          <a:solidFill>
            <a:schemeClr val="tx2"/>
          </a:solidFill>
          <a:latin typeface="+mn-lt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800">
          <a:solidFill>
            <a:schemeClr val="tx2"/>
          </a:solidFill>
          <a:latin typeface="+mn-lt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800">
          <a:solidFill>
            <a:schemeClr val="tx2"/>
          </a:solidFill>
          <a:latin typeface="+mn-lt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800">
          <a:solidFill>
            <a:schemeClr val="tx2"/>
          </a:solidFill>
          <a:latin typeface="+mn-lt"/>
        </a:defRPr>
      </a:lvl5pPr>
      <a:lvl6pPr marL="609585" algn="l" rtl="0" eaLnBrk="1" fontAlgn="base" hangingPunct="1">
        <a:spcBef>
          <a:spcPct val="0"/>
        </a:spcBef>
        <a:spcAft>
          <a:spcPct val="0"/>
        </a:spcAft>
        <a:defRPr sz="4800">
          <a:solidFill>
            <a:schemeClr val="tx2"/>
          </a:solidFill>
          <a:latin typeface="+mn-lt"/>
        </a:defRPr>
      </a:lvl6pPr>
      <a:lvl7pPr marL="1219170" algn="l" rtl="0" eaLnBrk="1" fontAlgn="base" hangingPunct="1">
        <a:spcBef>
          <a:spcPct val="0"/>
        </a:spcBef>
        <a:spcAft>
          <a:spcPct val="0"/>
        </a:spcAft>
        <a:defRPr sz="4800">
          <a:solidFill>
            <a:schemeClr val="tx2"/>
          </a:solidFill>
          <a:latin typeface="+mn-lt"/>
        </a:defRPr>
      </a:lvl7pPr>
      <a:lvl8pPr marL="1828754" algn="l" rtl="0" eaLnBrk="1" fontAlgn="base" hangingPunct="1">
        <a:spcBef>
          <a:spcPct val="0"/>
        </a:spcBef>
        <a:spcAft>
          <a:spcPct val="0"/>
        </a:spcAft>
        <a:defRPr sz="4800">
          <a:solidFill>
            <a:schemeClr val="tx2"/>
          </a:solidFill>
          <a:latin typeface="+mn-lt"/>
        </a:defRPr>
      </a:lvl8pPr>
      <a:lvl9pPr marL="2438339" algn="l" rtl="0" eaLnBrk="1" fontAlgn="base" hangingPunct="1">
        <a:spcBef>
          <a:spcPct val="0"/>
        </a:spcBef>
        <a:spcAft>
          <a:spcPct val="0"/>
        </a:spcAft>
        <a:defRPr sz="4800">
          <a:solidFill>
            <a:schemeClr val="tx2"/>
          </a:solidFill>
          <a:latin typeface="+mn-lt"/>
        </a:defRPr>
      </a:lvl9pPr>
    </p:titleStyle>
    <p:bodyStyle>
      <a:lvl1pPr marL="239994" marR="0" indent="-239994" algn="l" defTabSz="121917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lr>
          <a:schemeClr val="accent1"/>
        </a:buClr>
        <a:buSzTx/>
        <a:buFont typeface="Arial" charset="0"/>
        <a:buChar char="•"/>
        <a:tabLst/>
        <a:defRPr sz="2667" baseline="0">
          <a:solidFill>
            <a:schemeClr val="tx2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719982" marR="0" indent="-239994" algn="l" defTabSz="121917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lr>
          <a:srgbClr val="63656A"/>
        </a:buClr>
        <a:buSzTx/>
        <a:buFont typeface="Effra" panose="020B0603020203020204" pitchFamily="34" charset="0"/>
        <a:buChar char="•"/>
        <a:tabLst/>
        <a:defRPr sz="2667" baseline="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2pPr>
      <a:lvl3pPr marL="1199970" marR="0" indent="-239994" algn="l" defTabSz="121917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lrTx/>
        <a:buSzTx/>
        <a:buFont typeface="Effra" panose="020B0603020203020204" pitchFamily="34" charset="0"/>
        <a:buChar char="•"/>
        <a:tabLst/>
        <a:defRPr sz="2667" baseline="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3pPr>
      <a:lvl4pPr marL="1679958" marR="0" indent="-239994" algn="l" defTabSz="121917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lrTx/>
        <a:buSzTx/>
        <a:buFont typeface="Effra" panose="020B0603020203020204" pitchFamily="34" charset="0"/>
        <a:buChar char="&gt;"/>
        <a:tabLst/>
        <a:defRPr sz="2667" baseline="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4pPr>
      <a:lvl5pPr marL="2159946" marR="0" indent="-239994" algn="l" defTabSz="121917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lrTx/>
        <a:buSzTx/>
        <a:buFont typeface="Effra" panose="020B0603020203020204" pitchFamily="34" charset="0"/>
        <a:buChar char="-"/>
        <a:tabLst/>
        <a:defRPr sz="2667" baseline="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5pPr>
      <a:lvl6pPr marL="3352716" indent="-304792" algn="l" rtl="0" eaLnBrk="1" fontAlgn="base" hangingPunct="1">
        <a:lnSpc>
          <a:spcPct val="110000"/>
        </a:lnSpc>
        <a:spcBef>
          <a:spcPct val="10000"/>
        </a:spcBef>
        <a:spcAft>
          <a:spcPct val="0"/>
        </a:spcAft>
        <a:buClr>
          <a:schemeClr val="tx2"/>
        </a:buClr>
        <a:buFont typeface="Effra" pitchFamily="2" charset="0"/>
        <a:buChar char="»"/>
        <a:defRPr sz="2667">
          <a:solidFill>
            <a:schemeClr val="tx1"/>
          </a:solidFill>
          <a:latin typeface="+mn-lt"/>
        </a:defRPr>
      </a:lvl6pPr>
      <a:lvl7pPr marL="3962301" indent="-304792" algn="l" rtl="0" eaLnBrk="1" fontAlgn="base" hangingPunct="1">
        <a:lnSpc>
          <a:spcPct val="110000"/>
        </a:lnSpc>
        <a:spcBef>
          <a:spcPct val="10000"/>
        </a:spcBef>
        <a:spcAft>
          <a:spcPct val="0"/>
        </a:spcAft>
        <a:buClr>
          <a:schemeClr val="tx2"/>
        </a:buClr>
        <a:buFont typeface="Effra" pitchFamily="2" charset="0"/>
        <a:buChar char="»"/>
        <a:defRPr sz="2667">
          <a:solidFill>
            <a:schemeClr val="tx1"/>
          </a:solidFill>
          <a:latin typeface="+mn-lt"/>
        </a:defRPr>
      </a:lvl7pPr>
      <a:lvl8pPr marL="4571886" indent="-304792" algn="l" rtl="0" eaLnBrk="1" fontAlgn="base" hangingPunct="1">
        <a:lnSpc>
          <a:spcPct val="110000"/>
        </a:lnSpc>
        <a:spcBef>
          <a:spcPct val="10000"/>
        </a:spcBef>
        <a:spcAft>
          <a:spcPct val="0"/>
        </a:spcAft>
        <a:buClr>
          <a:schemeClr val="tx2"/>
        </a:buClr>
        <a:buFont typeface="Effra" pitchFamily="2" charset="0"/>
        <a:buChar char="»"/>
        <a:defRPr sz="2667">
          <a:solidFill>
            <a:schemeClr val="tx1"/>
          </a:solidFill>
          <a:latin typeface="+mn-lt"/>
        </a:defRPr>
      </a:lvl8pPr>
      <a:lvl9pPr marL="5181470" indent="-304792" algn="l" rtl="0" eaLnBrk="1" fontAlgn="base" hangingPunct="1">
        <a:lnSpc>
          <a:spcPct val="110000"/>
        </a:lnSpc>
        <a:spcBef>
          <a:spcPct val="10000"/>
        </a:spcBef>
        <a:spcAft>
          <a:spcPct val="0"/>
        </a:spcAft>
        <a:buClr>
          <a:schemeClr val="tx2"/>
        </a:buClr>
        <a:buFont typeface="Effra" pitchFamily="2" charset="0"/>
        <a:buChar char="»"/>
        <a:defRPr sz="2667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sv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sz="2650" dirty="0">
                <a:latin typeface="Arial"/>
                <a:cs typeface="Arial"/>
              </a:rPr>
              <a:t>Charli Pinkney, Graduate Trainee Library Assistant</a:t>
            </a:r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sz="4000" dirty="0">
                <a:latin typeface="Arial Bold"/>
                <a:cs typeface="Arial Bold"/>
              </a:rPr>
              <a:t>Making an Intranet from Office 365</a:t>
            </a:r>
            <a:endParaRPr lang="en-GB" sz="400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556683" y="0"/>
            <a:ext cx="3811125" cy="634941"/>
          </a:xfrm>
        </p:spPr>
        <p:txBody>
          <a:bodyPr/>
          <a:lstStyle/>
          <a:p>
            <a:r>
              <a:rPr lang="en-GB" sz="2000" dirty="0">
                <a:latin typeface="Arial Bold"/>
                <a:cs typeface="Arial Bold"/>
              </a:rPr>
              <a:t>University of Reading Library</a:t>
            </a:r>
            <a:endParaRPr lang="en-GB" sz="2000" dirty="0"/>
          </a:p>
        </p:txBody>
      </p:sp>
      <p:pic>
        <p:nvPicPr>
          <p:cNvPr id="10" name="Picture 10" descr="A person preparing food in a kitchen&#10;&#10;Description generated with very high confidence">
            <a:extLst>
              <a:ext uri="{FF2B5EF4-FFF2-40B4-BE49-F238E27FC236}">
                <a16:creationId xmlns:a16="http://schemas.microsoft.com/office/drawing/2014/main" id="{A11904EA-6F10-44F4-9F5A-46A2E13D1426}"/>
              </a:ext>
            </a:extLst>
          </p:cNvPr>
          <p:cNvPicPr>
            <a:picLocks noGrp="1" noChangeAspect="1"/>
          </p:cNvPicPr>
          <p:nvPr>
            <p:ph type="pic" sz="quarter" idx="16"/>
          </p:nvPr>
        </p:nvPicPr>
        <p:blipFill rotWithShape="1">
          <a:blip r:embed="rId3"/>
          <a:srcRect t="35909" b="35909"/>
          <a:stretch/>
        </p:blipFill>
        <p:spPr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1276580"/>
      </p:ext>
    </p:extLst>
  </p:cSld>
  <p:clrMapOvr>
    <a:masterClrMapping/>
  </p:clrMapOvr>
  <p:transition spd="med"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Content Placeholder 2">
            <a:extLst>
              <a:ext uri="{FF2B5EF4-FFF2-40B4-BE49-F238E27FC236}">
                <a16:creationId xmlns:a16="http://schemas.microsoft.com/office/drawing/2014/main" id="{16C7CEAA-CE0F-4D1F-8821-D30E5E53C78B}"/>
              </a:ext>
            </a:extLst>
          </p:cNvPr>
          <p:cNvPicPr>
            <a:picLocks noGrp="1" noChangeAspect="1"/>
          </p:cNvPicPr>
          <p:nvPr>
            <p:ph sz="quarter" idx="11"/>
          </p:nvPr>
        </p:nvPicPr>
        <p:blipFill>
          <a:blip r:embed="rId2"/>
          <a:stretch>
            <a:fillRect/>
          </a:stretch>
        </p:blipFill>
        <p:spPr>
          <a:xfrm>
            <a:off x="566738" y="757137"/>
            <a:ext cx="11039475" cy="5343725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71F728BB-C834-4827-8CE3-B8038019F2D5}"/>
              </a:ext>
            </a:extLst>
          </p:cNvPr>
          <p:cNvSpPr/>
          <p:nvPr/>
        </p:nvSpPr>
        <p:spPr>
          <a:xfrm>
            <a:off x="5268286" y="3045204"/>
            <a:ext cx="1686187" cy="604007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accent1"/>
            </a:solidFill>
          </a:ln>
        </p:spPr>
        <p:txBody>
          <a:bodyPr wrap="none" rtlCol="0" anchor="ctr">
            <a:spAutoFit/>
          </a:bodyPr>
          <a:lstStyle/>
          <a:p>
            <a:pPr algn="ctr"/>
            <a:endParaRPr lang="en-GB" dirty="0">
              <a:solidFill>
                <a:schemeClr val="tx2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875657019"/>
      </p:ext>
    </p:extLst>
  </p:cSld>
  <p:clrMapOvr>
    <a:masterClrMapping/>
  </p:clrMapOvr>
  <p:transition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What do we do with it?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b="1" dirty="0"/>
              <a:t>Communicate</a:t>
            </a:r>
            <a:r>
              <a:rPr lang="en-GB" dirty="0"/>
              <a:t> – from urgent news to old umbrellas</a:t>
            </a:r>
          </a:p>
          <a:p>
            <a:r>
              <a:rPr lang="en-GB" b="1" dirty="0"/>
              <a:t>Keep track</a:t>
            </a:r>
            <a:r>
              <a:rPr lang="en-GB" b="1" dirty="0">
                <a:solidFill>
                  <a:schemeClr val="accent1"/>
                </a:solidFill>
              </a:rPr>
              <a:t> </a:t>
            </a:r>
            <a:r>
              <a:rPr lang="en-GB" dirty="0"/>
              <a:t>- rotas, stats, forms</a:t>
            </a:r>
          </a:p>
          <a:p>
            <a:r>
              <a:rPr lang="en-GB" b="1" dirty="0"/>
              <a:t>Ease workloads</a:t>
            </a:r>
            <a:r>
              <a:rPr lang="en-GB" b="1" dirty="0">
                <a:solidFill>
                  <a:schemeClr val="accent1"/>
                </a:solidFill>
              </a:rPr>
              <a:t> </a:t>
            </a:r>
            <a:r>
              <a:rPr lang="en-GB" dirty="0"/>
              <a:t>– automation, group input</a:t>
            </a:r>
          </a:p>
          <a:p>
            <a:r>
              <a:rPr lang="en-GB" b="1" dirty="0"/>
              <a:t>Work together…</a:t>
            </a:r>
          </a:p>
          <a:p>
            <a:r>
              <a:rPr lang="en-GB" b="1" dirty="0"/>
              <a:t>… Work privately</a:t>
            </a:r>
          </a:p>
          <a:p>
            <a:endParaRPr lang="en-GB" b="1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04246490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Aka “why bother”?</a:t>
            </a:r>
          </a:p>
          <a:p>
            <a:r>
              <a:rPr lang="en-GB" b="1" dirty="0"/>
              <a:t>Improved communication</a:t>
            </a:r>
            <a:r>
              <a:rPr lang="en-GB" dirty="0"/>
              <a:t> – especially keeping track of urgent issues</a:t>
            </a:r>
          </a:p>
          <a:p>
            <a:r>
              <a:rPr lang="en-GB" b="1" dirty="0"/>
              <a:t>Improved speed/efficiency of service</a:t>
            </a:r>
          </a:p>
          <a:p>
            <a:r>
              <a:rPr lang="en-GB" b="1" dirty="0"/>
              <a:t>Improved knowledge finding</a:t>
            </a:r>
            <a:r>
              <a:rPr lang="en-GB" dirty="0"/>
              <a:t> – no more “NEW </a:t>
            </a:r>
            <a:r>
              <a:rPr lang="en-GB" dirty="0" err="1"/>
              <a:t>NEW</a:t>
            </a:r>
            <a:r>
              <a:rPr lang="en-GB" dirty="0"/>
              <a:t> manual”</a:t>
            </a:r>
          </a:p>
          <a:p>
            <a:r>
              <a:rPr lang="en-GB" b="1" dirty="0"/>
              <a:t>Improved confidence with technology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DC6107B-9EF4-41F7-A787-B201C918A974}"/>
              </a:ext>
            </a:extLst>
          </p:cNvPr>
          <p:cNvSpPr txBox="1"/>
          <p:nvPr/>
        </p:nvSpPr>
        <p:spPr>
          <a:xfrm>
            <a:off x="570271" y="2241754"/>
            <a:ext cx="10842522" cy="50013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endParaRPr lang="en-US" sz="2650" dirty="0">
              <a:solidFill>
                <a:schemeClr val="tx2"/>
              </a:solidFill>
              <a:cs typeface="Arial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2C1D5F6-918D-4A67-8F43-967FFB9250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5050" dirty="0">
                <a:latin typeface="Arial Bold"/>
                <a:cs typeface="Arial Bold"/>
              </a:rPr>
              <a:t>How has it helped?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7148094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Staff engagement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39395" indent="-239395"/>
            <a:r>
              <a:rPr lang="en-GB" sz="2650" dirty="0">
                <a:latin typeface="Arial"/>
                <a:cs typeface="Arial"/>
              </a:rPr>
              <a:t>Regular updates</a:t>
            </a:r>
          </a:p>
          <a:p>
            <a:pPr marL="239395" indent="-239395"/>
            <a:r>
              <a:rPr lang="en-GB" sz="2650" dirty="0">
                <a:latin typeface="Arial"/>
                <a:cs typeface="Arial"/>
              </a:rPr>
              <a:t>Feedback pages</a:t>
            </a:r>
          </a:p>
          <a:p>
            <a:pPr marL="239395" indent="-239395"/>
            <a:r>
              <a:rPr lang="en-GB" sz="2650" dirty="0">
                <a:latin typeface="Arial"/>
                <a:cs typeface="Arial"/>
              </a:rPr>
              <a:t>Training sessions</a:t>
            </a:r>
          </a:p>
          <a:p>
            <a:pPr marL="239395" indent="-239395"/>
            <a:r>
              <a:rPr lang="en-GB" sz="2650" dirty="0">
                <a:latin typeface="Arial"/>
                <a:cs typeface="Arial"/>
              </a:rPr>
              <a:t>1-1 ad-hoc support</a:t>
            </a:r>
          </a:p>
          <a:p>
            <a:pPr marL="239395" indent="-239395"/>
            <a:r>
              <a:rPr lang="en-GB" sz="2650" dirty="0">
                <a:latin typeface="Arial"/>
                <a:cs typeface="Arial"/>
              </a:rPr>
              <a:t>Encouragement (and TIME) to “play”</a:t>
            </a:r>
            <a:endParaRPr lang="en-GB" sz="2650" dirty="0"/>
          </a:p>
        </p:txBody>
      </p:sp>
    </p:spTree>
    <p:extLst>
      <p:ext uri="{BB962C8B-B14F-4D97-AF65-F5344CB8AC3E}">
        <p14:creationId xmlns:p14="http://schemas.microsoft.com/office/powerpoint/2010/main" val="3331397662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C1D5F6-918D-4A67-8F43-967FFB9250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Some tips and tricks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714C7BA-D755-4B41-88EA-47D5E5200F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6400" y="2189507"/>
            <a:ext cx="11040000" cy="3960000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Office 365 offers a lot of useful features. We’ve been using:</a:t>
            </a:r>
          </a:p>
          <a:p>
            <a:r>
              <a:rPr lang="en-GB" dirty="0"/>
              <a:t>Flows</a:t>
            </a:r>
          </a:p>
          <a:p>
            <a:r>
              <a:rPr lang="en-GB" dirty="0"/>
              <a:t>Forms</a:t>
            </a:r>
          </a:p>
          <a:p>
            <a:r>
              <a:rPr lang="en-GB" dirty="0"/>
              <a:t>Tags + tasks – aka make use of the integration possibilities</a:t>
            </a:r>
          </a:p>
          <a:p>
            <a:pPr marL="0" indent="0">
              <a:buNone/>
            </a:pPr>
            <a:r>
              <a:rPr lang="en-GB" dirty="0"/>
              <a:t>And are looking at using:</a:t>
            </a:r>
          </a:p>
          <a:p>
            <a:r>
              <a:rPr lang="en-GB" dirty="0"/>
              <a:t>Planner</a:t>
            </a:r>
          </a:p>
          <a:p>
            <a:r>
              <a:rPr lang="en-GB" dirty="0"/>
              <a:t>Alerts</a:t>
            </a:r>
          </a:p>
          <a:p>
            <a:r>
              <a:rPr lang="en-GB" dirty="0"/>
              <a:t>Digests</a:t>
            </a:r>
          </a:p>
        </p:txBody>
      </p:sp>
    </p:spTree>
    <p:extLst>
      <p:ext uri="{BB962C8B-B14F-4D97-AF65-F5344CB8AC3E}">
        <p14:creationId xmlns:p14="http://schemas.microsoft.com/office/powerpoint/2010/main" val="1392156431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C1D5F6-918D-4A67-8F43-967FFB9250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5050" dirty="0">
                <a:latin typeface="Arial Bold"/>
                <a:cs typeface="Arial Bold"/>
              </a:rPr>
              <a:t>Thanks for listening!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6515030"/>
      </p:ext>
    </p:extLst>
  </p:cSld>
  <p:clrMapOvr>
    <a:masterClrMapping/>
  </p:clrMapOvr>
  <p:transition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phic 12" descr="Internet">
            <a:extLst>
              <a:ext uri="{FF2B5EF4-FFF2-40B4-BE49-F238E27FC236}">
                <a16:creationId xmlns:a16="http://schemas.microsoft.com/office/drawing/2014/main" id="{EF83642C-C695-4806-BA61-CF5F1EBC4F9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968015" y="4196443"/>
            <a:ext cx="3145971" cy="3145971"/>
          </a:xfrm>
          <a:prstGeom prst="rect">
            <a:avLst/>
          </a:prstGeom>
        </p:spPr>
      </p:pic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A6F011AA-29B6-42C7-9BD3-A50B8154FE4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39395" indent="-239395"/>
            <a:r>
              <a:rPr lang="en-US" sz="2650" dirty="0">
                <a:latin typeface="Arial"/>
                <a:cs typeface="Arial"/>
              </a:rPr>
              <a:t>UoR Library</a:t>
            </a:r>
            <a:endParaRPr lang="en-US" dirty="0"/>
          </a:p>
          <a:p>
            <a:pPr marL="239395" indent="-239395"/>
            <a:r>
              <a:rPr lang="en-US" sz="2650" dirty="0">
                <a:latin typeface="Arial"/>
                <a:cs typeface="Arial"/>
              </a:rPr>
              <a:t>LA across LUS and Systems teams</a:t>
            </a:r>
          </a:p>
          <a:p>
            <a:pPr marL="239395" indent="-239395"/>
            <a:r>
              <a:rPr lang="en-US" sz="2650" dirty="0">
                <a:latin typeface="Arial"/>
                <a:cs typeface="Arial"/>
              </a:rPr>
              <a:t>Pilot project</a:t>
            </a:r>
            <a:endParaRPr lang="en-US" sz="2650" dirty="0"/>
          </a:p>
          <a:p>
            <a:pPr marL="719455" lvl="1" indent="-239395">
              <a:buFont typeface="Effra" charset="0"/>
            </a:pPr>
            <a:r>
              <a:rPr lang="en-US" sz="2650" dirty="0">
                <a:latin typeface="Arial"/>
                <a:cs typeface="Arial"/>
              </a:rPr>
              <a:t>August 2018 – July 2019</a:t>
            </a:r>
            <a:endParaRPr lang="en-US" sz="2650" dirty="0"/>
          </a:p>
          <a:p>
            <a:pPr marL="239467" indent="-239395">
              <a:buFont typeface="Effra" charset="0"/>
            </a:pPr>
            <a:r>
              <a:rPr lang="en-US" sz="2650" dirty="0"/>
              <a:t>PBworks to Office 365</a:t>
            </a:r>
          </a:p>
          <a:p>
            <a:pPr marL="719455" lvl="1" indent="-239395">
              <a:buFont typeface="Effra" charset="0"/>
            </a:pPr>
            <a:r>
              <a:rPr lang="en-US" sz="2650" dirty="0"/>
              <a:t>Teams and OneNote</a:t>
            </a:r>
          </a:p>
          <a:p>
            <a:pPr marL="719455" lvl="1" indent="-239395">
              <a:buFont typeface="Effra" charset="0"/>
            </a:pPr>
            <a:r>
              <a:rPr lang="en-US" sz="2650" dirty="0"/>
              <a:t>OneDrive</a:t>
            </a:r>
          </a:p>
          <a:p>
            <a:pPr marL="239395" indent="-239395"/>
            <a:endParaRPr lang="en-US" sz="265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2C1D5F6-918D-4A67-8F43-967FFB9250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5050" dirty="0">
                <a:latin typeface="Arial Bold"/>
                <a:cs typeface="Arial Bold"/>
              </a:rPr>
              <a:t>Introduction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3367280"/>
      </p:ext>
    </p:extLst>
  </p:cSld>
  <p:clrMapOvr>
    <a:masterClrMapping/>
  </p:clrMapOvr>
  <p:transition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val Callout 10"/>
          <p:cNvSpPr/>
          <p:nvPr/>
        </p:nvSpPr>
        <p:spPr>
          <a:xfrm>
            <a:off x="2512542" y="3686799"/>
            <a:ext cx="4687330" cy="2466915"/>
          </a:xfrm>
          <a:prstGeom prst="wedgeEllipseCallout">
            <a:avLst>
              <a:gd name="adj1" fmla="val -50576"/>
              <a:gd name="adj2" fmla="val 44801"/>
            </a:avLst>
          </a:prstGeom>
          <a:solidFill>
            <a:schemeClr val="accent1"/>
          </a:solidFill>
          <a:ln w="38100">
            <a:solidFill>
              <a:schemeClr val="accent1"/>
            </a:solidFill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en-GB" sz="3600" dirty="0">
                <a:solidFill>
                  <a:schemeClr val="bg1"/>
                </a:solidFill>
              </a:rPr>
              <a:t>Maybe we don’t need to change…</a:t>
            </a:r>
            <a:endParaRPr lang="en-GB" sz="36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6912795" y="628076"/>
            <a:ext cx="4341340" cy="2466915"/>
          </a:xfrm>
          <a:prstGeom prst="wedgeEllipseCallout">
            <a:avLst>
              <a:gd name="adj1" fmla="val 26226"/>
              <a:gd name="adj2" fmla="val 65505"/>
            </a:avLst>
          </a:prstGeom>
          <a:solidFill>
            <a:schemeClr val="accent1"/>
          </a:solidFill>
          <a:ln w="38100">
            <a:solidFill>
              <a:schemeClr val="accent1"/>
            </a:solidFill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en-GB" sz="3600" dirty="0">
                <a:solidFill>
                  <a:schemeClr val="bg1"/>
                </a:solidFill>
                <a:latin typeface="+mn-lt"/>
              </a:rPr>
              <a:t>Office 365 as a what now?</a:t>
            </a:r>
          </a:p>
        </p:txBody>
      </p:sp>
      <p:sp>
        <p:nvSpPr>
          <p:cNvPr id="6" name="Oval Callout 5"/>
          <p:cNvSpPr/>
          <p:nvPr/>
        </p:nvSpPr>
        <p:spPr>
          <a:xfrm>
            <a:off x="770728" y="960439"/>
            <a:ext cx="3628277" cy="1687890"/>
          </a:xfrm>
          <a:prstGeom prst="wedgeEllipseCallout">
            <a:avLst/>
          </a:prstGeom>
          <a:solidFill>
            <a:schemeClr val="accent1"/>
          </a:solidFill>
          <a:ln w="38100">
            <a:solidFill>
              <a:schemeClr val="accent1"/>
            </a:solidFill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en-GB" sz="3600" dirty="0">
                <a:solidFill>
                  <a:schemeClr val="bg1"/>
                </a:solidFill>
                <a:latin typeface="+mn-lt"/>
              </a:rPr>
              <a:t>Why? … and how?!</a:t>
            </a:r>
          </a:p>
        </p:txBody>
      </p:sp>
    </p:spTree>
    <p:extLst>
      <p:ext uri="{BB962C8B-B14F-4D97-AF65-F5344CB8AC3E}">
        <p14:creationId xmlns:p14="http://schemas.microsoft.com/office/powerpoint/2010/main" val="402992884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7" grpId="0" uiExpand="1" build="p" animBg="1"/>
      <p:bldP spid="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0ED95F9F-489D-49D4-A19F-7CA340A423B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89672" y="4337429"/>
            <a:ext cx="4337956" cy="155829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400EB1A-D2BA-4ACB-895D-50673E177B7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5600" y="3791791"/>
            <a:ext cx="6096000" cy="257180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CF1FA92-45B5-4D67-B1AC-2C451F9F290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39395" indent="-239395"/>
            <a:r>
              <a:rPr lang="en-US" sz="2650" dirty="0">
                <a:latin typeface="Arial"/>
                <a:cs typeface="Arial"/>
              </a:rPr>
              <a:t>Time for a reset - content and style</a:t>
            </a:r>
          </a:p>
          <a:p>
            <a:pPr marL="239395" indent="-239395"/>
            <a:r>
              <a:rPr lang="en-US" sz="2650" dirty="0">
                <a:latin typeface="Arial"/>
                <a:cs typeface="Arial"/>
              </a:rPr>
              <a:t>New ways of working</a:t>
            </a:r>
          </a:p>
          <a:p>
            <a:pPr marL="239395" indent="-239395"/>
            <a:r>
              <a:rPr lang="en-US" sz="2650" dirty="0">
                <a:latin typeface="Arial"/>
                <a:cs typeface="Arial"/>
              </a:rPr>
              <a:t>Old intranet: search, navigation, logins, capability – all BAD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2C1D5F6-918D-4A67-8F43-967FFB9250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5050" dirty="0">
                <a:latin typeface="Arial Bold"/>
                <a:cs typeface="Arial Bold"/>
              </a:rPr>
              <a:t>Why?</a:t>
            </a:r>
            <a:endParaRPr lang="en-US" dirty="0"/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637D22F6-8D03-40EB-8BF2-9482EEFB508B}"/>
              </a:ext>
            </a:extLst>
          </p:cNvPr>
          <p:cNvCxnSpPr/>
          <p:nvPr/>
        </p:nvCxnSpPr>
        <p:spPr bwMode="auto">
          <a:xfrm>
            <a:off x="939567" y="4488110"/>
            <a:ext cx="218114" cy="0"/>
          </a:xfrm>
          <a:prstGeom prst="line">
            <a:avLst/>
          </a:prstGeom>
          <a:noFill/>
          <a:ln w="381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967232951"/>
      </p:ext>
    </p:extLst>
  </p:cSld>
  <p:clrMapOvr>
    <a:masterClrMapping/>
  </p:clrMapOvr>
  <p:transition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Things we needed</a:t>
            </a:r>
          </a:p>
        </p:txBody>
      </p:sp>
      <p:sp>
        <p:nvSpPr>
          <p:cNvPr id="47" name="Content Placeholder 46">
            <a:extLst>
              <a:ext uri="{FF2B5EF4-FFF2-40B4-BE49-F238E27FC236}">
                <a16:creationId xmlns:a16="http://schemas.microsoft.com/office/drawing/2014/main" id="{BBABF04D-6206-43C3-96C0-6C6BB1A70D3D}"/>
              </a:ext>
            </a:extLst>
          </p:cNvPr>
          <p:cNvSpPr>
            <a:spLocks noGrp="1"/>
          </p:cNvSpPr>
          <p:nvPr>
            <p:ph idx="11"/>
          </p:nvPr>
        </p:nvSpPr>
        <p:spPr/>
        <p:txBody>
          <a:bodyPr/>
          <a:lstStyle/>
          <a:p>
            <a:pPr lvl="0"/>
            <a:r>
              <a:rPr lang="en-GB" baseline="0" dirty="0"/>
              <a:t>Everything in one place</a:t>
            </a:r>
            <a:endParaRPr lang="en-GB" dirty="0"/>
          </a:p>
          <a:p>
            <a:pPr lvl="0"/>
            <a:r>
              <a:rPr lang="en-GB" baseline="0" dirty="0"/>
              <a:t>Good search</a:t>
            </a:r>
            <a:endParaRPr lang="en-GB" dirty="0"/>
          </a:p>
          <a:p>
            <a:pPr lvl="0"/>
            <a:r>
              <a:rPr lang="en-GB" baseline="0" dirty="0"/>
              <a:t>Page history</a:t>
            </a:r>
            <a:endParaRPr lang="en-GB" dirty="0"/>
          </a:p>
          <a:p>
            <a:pPr lvl="0"/>
            <a:r>
              <a:rPr lang="en-GB" baseline="0" dirty="0"/>
              <a:t>Easily accessible</a:t>
            </a:r>
            <a:endParaRPr lang="en-GB" dirty="0"/>
          </a:p>
          <a:p>
            <a:pPr lvl="0"/>
            <a:r>
              <a:rPr lang="en-GB" baseline="0" dirty="0"/>
              <a:t>Hierarchy to aid browsing</a:t>
            </a:r>
          </a:p>
          <a:p>
            <a:r>
              <a:rPr lang="en-GB" dirty="0"/>
              <a:t>Improve document speed/download time</a:t>
            </a:r>
          </a:p>
          <a:p>
            <a:pPr lvl="0"/>
            <a:endParaRPr lang="en-GB" dirty="0"/>
          </a:p>
        </p:txBody>
      </p:sp>
      <p:sp>
        <p:nvSpPr>
          <p:cNvPr id="48" name="Content Placeholder 47">
            <a:extLst>
              <a:ext uri="{FF2B5EF4-FFF2-40B4-BE49-F238E27FC236}">
                <a16:creationId xmlns:a16="http://schemas.microsoft.com/office/drawing/2014/main" id="{FE15589D-29EA-4A67-95D8-D0225E1C2CFB}"/>
              </a:ext>
            </a:extLst>
          </p:cNvPr>
          <p:cNvSpPr>
            <a:spLocks noGrp="1"/>
          </p:cNvSpPr>
          <p:nvPr>
            <p:ph idx="12"/>
          </p:nvPr>
        </p:nvSpPr>
        <p:spPr/>
        <p:txBody>
          <a:bodyPr/>
          <a:lstStyle/>
          <a:p>
            <a:pPr lvl="0"/>
            <a:r>
              <a:rPr lang="en-GB" dirty="0"/>
              <a:t>Method of gathering your favourite pages</a:t>
            </a:r>
          </a:p>
          <a:p>
            <a:pPr lvl="0"/>
            <a:r>
              <a:rPr lang="en-GB" dirty="0"/>
              <a:t>Ability to handle different formats/screen-dumps</a:t>
            </a:r>
          </a:p>
          <a:p>
            <a:pPr lvl="0"/>
            <a:r>
              <a:rPr lang="en-GB" dirty="0"/>
              <a:t>Ability to access from any PC, anywhere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75078976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4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4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4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4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4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4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6400" y="1234800"/>
            <a:ext cx="2369747" cy="828000"/>
          </a:xfrm>
        </p:spPr>
        <p:txBody>
          <a:bodyPr/>
          <a:lstStyle/>
          <a:p>
            <a:r>
              <a:rPr lang="en-GB" dirty="0"/>
              <a:t>Teams				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1"/>
          </p:nvPr>
        </p:nvSpPr>
        <p:spPr/>
        <p:txBody>
          <a:bodyPr/>
          <a:lstStyle/>
          <a:p>
            <a:r>
              <a:rPr lang="en-GB" dirty="0"/>
              <a:t>Part of Office 365</a:t>
            </a:r>
          </a:p>
          <a:p>
            <a:r>
              <a:rPr lang="en-GB" dirty="0"/>
              <a:t>Chat, share + save files, collaborate</a:t>
            </a:r>
          </a:p>
          <a:p>
            <a:r>
              <a:rPr lang="en-GB" dirty="0"/>
              <a:t>Single sign on</a:t>
            </a:r>
          </a:p>
          <a:p>
            <a:r>
              <a:rPr lang="en-GB" dirty="0"/>
              <a:t>Channels: projects, organisation</a:t>
            </a:r>
          </a:p>
          <a:p>
            <a:r>
              <a:rPr lang="en-GB" dirty="0"/>
              <a:t>OneNote integration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01835653-5518-4CEE-9686-1A619D1F4029}"/>
              </a:ext>
            </a:extLst>
          </p:cNvPr>
          <p:cNvSpPr>
            <a:spLocks noGrp="1"/>
          </p:cNvSpPr>
          <p:nvPr>
            <p:ph idx="12"/>
          </p:nvPr>
        </p:nvSpPr>
        <p:spPr/>
        <p:txBody>
          <a:bodyPr/>
          <a:lstStyle/>
          <a:p>
            <a:r>
              <a:rPr lang="en-GB" dirty="0"/>
              <a:t>Part of Office 365</a:t>
            </a:r>
          </a:p>
          <a:p>
            <a:r>
              <a:rPr lang="en-GB" dirty="0"/>
              <a:t>Collaborate, work privately, collect and record information</a:t>
            </a:r>
          </a:p>
          <a:p>
            <a:r>
              <a:rPr lang="en-GB" dirty="0"/>
              <a:t>Single sign on</a:t>
            </a:r>
          </a:p>
          <a:p>
            <a:r>
              <a:rPr lang="en-GB" dirty="0"/>
              <a:t>Sections and pages</a:t>
            </a:r>
          </a:p>
          <a:p>
            <a:r>
              <a:rPr lang="en-GB" dirty="0"/>
              <a:t>Outlook integration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94D07B0-1DC0-4019-A98F-716E89C570AE}"/>
              </a:ext>
            </a:extLst>
          </p:cNvPr>
          <p:cNvSpPr txBox="1"/>
          <p:nvPr/>
        </p:nvSpPr>
        <p:spPr>
          <a:xfrm>
            <a:off x="6108436" y="1190702"/>
            <a:ext cx="3397084" cy="8720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5067" b="1" kern="0" cap="all" dirty="0">
                <a:solidFill>
                  <a:srgbClr val="D2002E"/>
                </a:solidFill>
                <a:latin typeface="Arial Bold" panose="020B0704020202020204" pitchFamily="34" charset="0"/>
                <a:ea typeface="+mj-ea"/>
                <a:cs typeface="Arial Bold" panose="020B0704020202020204" pitchFamily="34" charset="0"/>
              </a:rPr>
              <a:t>OneNote</a:t>
            </a:r>
            <a:endParaRPr lang="en-GB" dirty="0">
              <a:solidFill>
                <a:schemeClr val="tx2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936760039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What I did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21134108"/>
              </p:ext>
            </p:extLst>
          </p:nvPr>
        </p:nvGraphicFramePr>
        <p:xfrm>
          <a:off x="566400" y="2214000"/>
          <a:ext cx="11040000" cy="3960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352425009"/>
      </p:ext>
    </p:extLst>
  </p:cSld>
  <p:clrMapOvr>
    <a:masterClrMapping/>
  </p:clrMapOvr>
  <p:transition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Placeholder 3">
            <a:extLst>
              <a:ext uri="{FF2B5EF4-FFF2-40B4-BE49-F238E27FC236}">
                <a16:creationId xmlns:a16="http://schemas.microsoft.com/office/drawing/2014/main" id="{19A211F1-F1B7-4B34-BF2F-C0C841DC4479}"/>
              </a:ext>
            </a:extLst>
          </p:cNvPr>
          <p:cNvPicPr>
            <a:picLocks noGrp="1" noChangeAspect="1"/>
          </p:cNvPicPr>
          <p:nvPr>
            <p:ph sz="quarter" idx="11"/>
          </p:nvPr>
        </p:nvPicPr>
        <p:blipFill>
          <a:blip r:embed="rId2"/>
          <a:stretch>
            <a:fillRect/>
          </a:stretch>
        </p:blipFill>
        <p:spPr>
          <a:xfrm>
            <a:off x="837142" y="476250"/>
            <a:ext cx="10498666" cy="5905500"/>
          </a:xfrm>
          <a:prstGeom prst="rect">
            <a:avLst/>
          </a:prstGeom>
        </p:spPr>
      </p:pic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F5EDC83F-19AA-4E0E-84A4-38EA85873DF5}"/>
              </a:ext>
            </a:extLst>
          </p:cNvPr>
          <p:cNvCxnSpPr/>
          <p:nvPr/>
        </p:nvCxnSpPr>
        <p:spPr bwMode="auto">
          <a:xfrm>
            <a:off x="4823670" y="1275126"/>
            <a:ext cx="385893" cy="0"/>
          </a:xfrm>
          <a:prstGeom prst="line">
            <a:avLst/>
          </a:prstGeom>
          <a:noFill/>
          <a:ln w="381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CA5D1871-47D4-4073-9788-CBAE81E8F10E}"/>
              </a:ext>
            </a:extLst>
          </p:cNvPr>
          <p:cNvCxnSpPr/>
          <p:nvPr/>
        </p:nvCxnSpPr>
        <p:spPr bwMode="auto">
          <a:xfrm>
            <a:off x="4823670" y="2526484"/>
            <a:ext cx="385893" cy="0"/>
          </a:xfrm>
          <a:prstGeom prst="line">
            <a:avLst/>
          </a:prstGeom>
          <a:noFill/>
          <a:ln w="381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93B06DA1-4FD0-4917-B704-527B9B913BA2}"/>
              </a:ext>
            </a:extLst>
          </p:cNvPr>
          <p:cNvCxnSpPr/>
          <p:nvPr/>
        </p:nvCxnSpPr>
        <p:spPr bwMode="auto">
          <a:xfrm>
            <a:off x="4823670" y="4608352"/>
            <a:ext cx="385893" cy="0"/>
          </a:xfrm>
          <a:prstGeom prst="line">
            <a:avLst/>
          </a:prstGeom>
          <a:noFill/>
          <a:ln w="381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sp>
        <p:nvSpPr>
          <p:cNvPr id="10" name="Rectangle 9">
            <a:extLst>
              <a:ext uri="{FF2B5EF4-FFF2-40B4-BE49-F238E27FC236}">
                <a16:creationId xmlns:a16="http://schemas.microsoft.com/office/drawing/2014/main" id="{408A3460-DC2C-4B1A-9AD5-33C0AA3EAEE4}"/>
              </a:ext>
            </a:extLst>
          </p:cNvPr>
          <p:cNvSpPr/>
          <p:nvPr/>
        </p:nvSpPr>
        <p:spPr>
          <a:xfrm>
            <a:off x="4823670" y="2759979"/>
            <a:ext cx="2617365" cy="283128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accent1"/>
            </a:solidFill>
          </a:ln>
        </p:spPr>
        <p:txBody>
          <a:bodyPr wrap="square" rtlCol="0" anchor="ctr">
            <a:spAutoFit/>
          </a:bodyPr>
          <a:lstStyle/>
          <a:p>
            <a:pPr algn="ctr"/>
            <a:endParaRPr lang="en-GB" dirty="0">
              <a:solidFill>
                <a:schemeClr val="tx2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256268734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Placeholder 5">
            <a:extLst>
              <a:ext uri="{FF2B5EF4-FFF2-40B4-BE49-F238E27FC236}">
                <a16:creationId xmlns:a16="http://schemas.microsoft.com/office/drawing/2014/main" id="{D01F4076-0141-4747-B556-103473042217}"/>
              </a:ext>
            </a:extLst>
          </p:cNvPr>
          <p:cNvPicPr>
            <a:picLocks noGrp="1" noChangeAspect="1"/>
          </p:cNvPicPr>
          <p:nvPr>
            <p:ph sz="quarter" idx="11"/>
          </p:nvPr>
        </p:nvPicPr>
        <p:blipFill>
          <a:blip r:embed="rId2"/>
          <a:stretch>
            <a:fillRect/>
          </a:stretch>
        </p:blipFill>
        <p:spPr>
          <a:xfrm>
            <a:off x="566738" y="1082173"/>
            <a:ext cx="11039475" cy="4693654"/>
          </a:xfrm>
          <a:prstGeom prst="rect">
            <a:avLst/>
          </a:prstGeom>
        </p:spPr>
      </p:pic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C95C4A58-E012-414B-9CB9-FD4CF4C47312}"/>
              </a:ext>
            </a:extLst>
          </p:cNvPr>
          <p:cNvCxnSpPr/>
          <p:nvPr/>
        </p:nvCxnSpPr>
        <p:spPr bwMode="auto">
          <a:xfrm>
            <a:off x="1275127" y="3917659"/>
            <a:ext cx="226502" cy="0"/>
          </a:xfrm>
          <a:prstGeom prst="line">
            <a:avLst/>
          </a:prstGeom>
          <a:noFill/>
          <a:ln w="381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5E4904A0-E959-4C00-B8F7-47A9F2FF2B36}"/>
              </a:ext>
            </a:extLst>
          </p:cNvPr>
          <p:cNvCxnSpPr/>
          <p:nvPr/>
        </p:nvCxnSpPr>
        <p:spPr bwMode="auto">
          <a:xfrm>
            <a:off x="1184247" y="4179115"/>
            <a:ext cx="226502" cy="0"/>
          </a:xfrm>
          <a:prstGeom prst="line">
            <a:avLst/>
          </a:prstGeom>
          <a:noFill/>
          <a:ln w="381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AE85F72A-B4CD-4D81-93A0-CE3F2522A342}"/>
              </a:ext>
            </a:extLst>
          </p:cNvPr>
          <p:cNvCxnSpPr/>
          <p:nvPr/>
        </p:nvCxnSpPr>
        <p:spPr bwMode="auto">
          <a:xfrm>
            <a:off x="1297498" y="4447563"/>
            <a:ext cx="226502" cy="0"/>
          </a:xfrm>
          <a:prstGeom prst="line">
            <a:avLst/>
          </a:prstGeom>
          <a:noFill/>
          <a:ln w="381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D4B3F769-0BCF-444E-887A-2AF408618C83}"/>
              </a:ext>
            </a:extLst>
          </p:cNvPr>
          <p:cNvCxnSpPr/>
          <p:nvPr/>
        </p:nvCxnSpPr>
        <p:spPr bwMode="auto">
          <a:xfrm>
            <a:off x="1184247" y="4716011"/>
            <a:ext cx="317382" cy="0"/>
          </a:xfrm>
          <a:prstGeom prst="line">
            <a:avLst/>
          </a:prstGeom>
          <a:noFill/>
          <a:ln w="381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6BAC6145-304D-4020-BCD4-1E94B1C19474}"/>
              </a:ext>
            </a:extLst>
          </p:cNvPr>
          <p:cNvCxnSpPr/>
          <p:nvPr/>
        </p:nvCxnSpPr>
        <p:spPr bwMode="auto">
          <a:xfrm>
            <a:off x="1161876" y="4984459"/>
            <a:ext cx="226502" cy="0"/>
          </a:xfrm>
          <a:prstGeom prst="line">
            <a:avLst/>
          </a:prstGeom>
          <a:noFill/>
          <a:ln w="381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21A16107-9CA2-4A4B-8FFF-521AA3233E03}"/>
              </a:ext>
            </a:extLst>
          </p:cNvPr>
          <p:cNvCxnSpPr/>
          <p:nvPr/>
        </p:nvCxnSpPr>
        <p:spPr bwMode="auto">
          <a:xfrm>
            <a:off x="1184247" y="5252906"/>
            <a:ext cx="339753" cy="0"/>
          </a:xfrm>
          <a:prstGeom prst="line">
            <a:avLst/>
          </a:prstGeom>
          <a:noFill/>
          <a:ln w="381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342D59C5-8490-4ADD-8E59-4B564057F296}"/>
              </a:ext>
            </a:extLst>
          </p:cNvPr>
          <p:cNvCxnSpPr/>
          <p:nvPr/>
        </p:nvCxnSpPr>
        <p:spPr bwMode="auto">
          <a:xfrm>
            <a:off x="1161876" y="5531141"/>
            <a:ext cx="339753" cy="0"/>
          </a:xfrm>
          <a:prstGeom prst="line">
            <a:avLst/>
          </a:prstGeom>
          <a:noFill/>
          <a:ln w="381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3480644354"/>
      </p:ext>
    </p:extLst>
  </p:cSld>
  <p:clrMapOvr>
    <a:masterClrMapping/>
  </p:clrMapOvr>
  <p:transition>
    <p:fade/>
  </p:transition>
</p:sld>
</file>

<file path=ppt/theme/theme1.xml><?xml version="1.0" encoding="utf-8"?>
<a:theme xmlns:a="http://schemas.openxmlformats.org/drawingml/2006/main" name="UoR Theme">
  <a:themeElements>
    <a:clrScheme name="LIMITLESS - Red">
      <a:dk1>
        <a:srgbClr val="50535A"/>
      </a:dk1>
      <a:lt1>
        <a:srgbClr val="FFFFFF"/>
      </a:lt1>
      <a:dk2>
        <a:srgbClr val="000000"/>
      </a:dk2>
      <a:lt2>
        <a:srgbClr val="E0E0E1"/>
      </a:lt2>
      <a:accent1>
        <a:srgbClr val="D2002E"/>
      </a:accent1>
      <a:accent2>
        <a:srgbClr val="EF7945"/>
      </a:accent2>
      <a:accent3>
        <a:srgbClr val="009A84"/>
      </a:accent3>
      <a:accent4>
        <a:srgbClr val="8ABD24"/>
      </a:accent4>
      <a:accent5>
        <a:srgbClr val="00AEEF"/>
      </a:accent5>
      <a:accent6>
        <a:srgbClr val="79679C"/>
      </a:accent6>
      <a:hlink>
        <a:srgbClr val="D2002E"/>
      </a:hlink>
      <a:folHlink>
        <a:srgbClr val="747478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38100">
          <a:solidFill>
            <a:schemeClr val="accent1"/>
          </a:solidFill>
        </a:ln>
      </a:spPr>
      <a:bodyPr wrap="none">
        <a:spAutoFit/>
      </a:bodyPr>
      <a:lstStyle>
        <a:defPPr>
          <a:defRPr dirty="0">
            <a:solidFill>
              <a:schemeClr val="tx2"/>
            </a:solidFill>
            <a:latin typeface="+mn-lt"/>
          </a:defRPr>
        </a:defPPr>
      </a:lstStyle>
    </a:spDef>
    <a:lnDef>
      <a:spPr bwMode="auto">
        <a:noFill/>
        <a:ln w="38100" cap="flat" cmpd="sng" algn="ctr">
          <a:solidFill>
            <a:schemeClr val="accent1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rgbClr val="808080"/>
                </a:outerShdw>
              </a:effectLst>
            </a14:hiddenEffects>
          </a:ext>
        </a:extLst>
      </a:spPr>
      <a:bodyPr/>
      <a:lstStyle/>
    </a:lnDef>
    <a:txDef>
      <a:spPr>
        <a:noFill/>
      </a:spPr>
      <a:bodyPr wrap="square" rtlCol="0">
        <a:spAutoFit/>
      </a:bodyPr>
      <a:lstStyle>
        <a:defPPr>
          <a:defRPr dirty="0" smtClean="0">
            <a:solidFill>
              <a:schemeClr val="tx2"/>
            </a:solidFill>
            <a:latin typeface="+mn-lt"/>
          </a:defRPr>
        </a:defPPr>
      </a:lstStyle>
    </a:txDef>
  </a:objectDefaults>
  <a:extraClrSchemeLst>
    <a:extraClrScheme>
      <a:clrScheme name="UoR - Red">
        <a:dk1>
          <a:srgbClr val="50535A"/>
        </a:dk1>
        <a:lt1>
          <a:srgbClr val="FFFFFF"/>
        </a:lt1>
        <a:dk2>
          <a:srgbClr val="000000"/>
        </a:dk2>
        <a:lt2>
          <a:srgbClr val="E0E0E1"/>
        </a:lt2>
        <a:accent1>
          <a:srgbClr val="D2002E"/>
        </a:accent1>
        <a:accent2>
          <a:srgbClr val="EF7945"/>
        </a:accent2>
        <a:accent3>
          <a:srgbClr val="009A84"/>
        </a:accent3>
        <a:accent4>
          <a:srgbClr val="8ABD24"/>
        </a:accent4>
        <a:accent5>
          <a:srgbClr val="00AEEF"/>
        </a:accent5>
        <a:accent6>
          <a:srgbClr val="79679C"/>
        </a:accent6>
        <a:hlink>
          <a:srgbClr val="D2002E"/>
        </a:hlink>
        <a:folHlink>
          <a:srgbClr val="50535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oR - Orange">
        <a:dk1>
          <a:srgbClr val="50535A"/>
        </a:dk1>
        <a:lt1>
          <a:srgbClr val="FFFFFF"/>
        </a:lt1>
        <a:dk2>
          <a:srgbClr val="000000"/>
        </a:dk2>
        <a:lt2>
          <a:srgbClr val="E0E0E1"/>
        </a:lt2>
        <a:accent1>
          <a:srgbClr val="EF7945"/>
        </a:accent1>
        <a:accent2>
          <a:srgbClr val="D2002E"/>
        </a:accent2>
        <a:accent3>
          <a:srgbClr val="009A84"/>
        </a:accent3>
        <a:accent4>
          <a:srgbClr val="8ABD24"/>
        </a:accent4>
        <a:accent5>
          <a:srgbClr val="00AEEF"/>
        </a:accent5>
        <a:accent6>
          <a:srgbClr val="79679C"/>
        </a:accent6>
        <a:hlink>
          <a:srgbClr val="D2002E"/>
        </a:hlink>
        <a:folHlink>
          <a:srgbClr val="50535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oR - Jade">
        <a:dk1>
          <a:srgbClr val="50535A"/>
        </a:dk1>
        <a:lt1>
          <a:srgbClr val="FFFFFF"/>
        </a:lt1>
        <a:dk2>
          <a:srgbClr val="000000"/>
        </a:dk2>
        <a:lt2>
          <a:srgbClr val="E0E0E1"/>
        </a:lt2>
        <a:accent1>
          <a:srgbClr val="009A84"/>
        </a:accent1>
        <a:accent2>
          <a:srgbClr val="EF7945"/>
        </a:accent2>
        <a:accent3>
          <a:srgbClr val="D2002E"/>
        </a:accent3>
        <a:accent4>
          <a:srgbClr val="8ABD24"/>
        </a:accent4>
        <a:accent5>
          <a:srgbClr val="00AEEF"/>
        </a:accent5>
        <a:accent6>
          <a:srgbClr val="79679C"/>
        </a:accent6>
        <a:hlink>
          <a:srgbClr val="D2002E"/>
        </a:hlink>
        <a:folHlink>
          <a:srgbClr val="50535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oR - Green">
        <a:dk1>
          <a:srgbClr val="50535A"/>
        </a:dk1>
        <a:lt1>
          <a:srgbClr val="FFFFFF"/>
        </a:lt1>
        <a:dk2>
          <a:srgbClr val="000000"/>
        </a:dk2>
        <a:lt2>
          <a:srgbClr val="E0E0E1"/>
        </a:lt2>
        <a:accent1>
          <a:srgbClr val="8ABD24"/>
        </a:accent1>
        <a:accent2>
          <a:srgbClr val="EF7945"/>
        </a:accent2>
        <a:accent3>
          <a:srgbClr val="009A84"/>
        </a:accent3>
        <a:accent4>
          <a:srgbClr val="D2002E"/>
        </a:accent4>
        <a:accent5>
          <a:srgbClr val="00AEEF"/>
        </a:accent5>
        <a:accent6>
          <a:srgbClr val="79679C"/>
        </a:accent6>
        <a:hlink>
          <a:srgbClr val="D2002E"/>
        </a:hlink>
        <a:folHlink>
          <a:srgbClr val="50535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oR - Cyan">
        <a:dk1>
          <a:srgbClr val="50535A"/>
        </a:dk1>
        <a:lt1>
          <a:srgbClr val="FFFFFF"/>
        </a:lt1>
        <a:dk2>
          <a:srgbClr val="000000"/>
        </a:dk2>
        <a:lt2>
          <a:srgbClr val="E0E0E1"/>
        </a:lt2>
        <a:accent1>
          <a:srgbClr val="00AEEF"/>
        </a:accent1>
        <a:accent2>
          <a:srgbClr val="EF7945"/>
        </a:accent2>
        <a:accent3>
          <a:srgbClr val="009A84"/>
        </a:accent3>
        <a:accent4>
          <a:srgbClr val="8ABD24"/>
        </a:accent4>
        <a:accent5>
          <a:srgbClr val="D2002E"/>
        </a:accent5>
        <a:accent6>
          <a:srgbClr val="79679C"/>
        </a:accent6>
        <a:hlink>
          <a:srgbClr val="D2002E"/>
        </a:hlink>
        <a:folHlink>
          <a:srgbClr val="50535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oR - Purple">
        <a:dk1>
          <a:srgbClr val="50535A"/>
        </a:dk1>
        <a:lt1>
          <a:srgbClr val="FFFFFF"/>
        </a:lt1>
        <a:dk2>
          <a:srgbClr val="000000"/>
        </a:dk2>
        <a:lt2>
          <a:srgbClr val="E0E0E1"/>
        </a:lt2>
        <a:accent1>
          <a:srgbClr val="79679C"/>
        </a:accent1>
        <a:accent2>
          <a:srgbClr val="EF7945"/>
        </a:accent2>
        <a:accent3>
          <a:srgbClr val="009A84"/>
        </a:accent3>
        <a:accent4>
          <a:srgbClr val="8ABD24"/>
        </a:accent4>
        <a:accent5>
          <a:srgbClr val="00AEEF"/>
        </a:accent5>
        <a:accent6>
          <a:srgbClr val="D2002E"/>
        </a:accent6>
        <a:hlink>
          <a:srgbClr val="D2002E"/>
        </a:hlink>
        <a:folHlink>
          <a:srgbClr val="50535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oR - Pink">
        <a:dk1>
          <a:srgbClr val="50535A"/>
        </a:dk1>
        <a:lt1>
          <a:srgbClr val="FFFFFF"/>
        </a:lt1>
        <a:dk2>
          <a:srgbClr val="000000"/>
        </a:dk2>
        <a:lt2>
          <a:srgbClr val="E0E0E1"/>
        </a:lt2>
        <a:accent1>
          <a:srgbClr val="E6007E"/>
        </a:accent1>
        <a:accent2>
          <a:srgbClr val="EF7945"/>
        </a:accent2>
        <a:accent3>
          <a:srgbClr val="009A84"/>
        </a:accent3>
        <a:accent4>
          <a:srgbClr val="8ABD24"/>
        </a:accent4>
        <a:accent5>
          <a:srgbClr val="00AEEF"/>
        </a:accent5>
        <a:accent6>
          <a:srgbClr val="D2002E"/>
        </a:accent6>
        <a:hlink>
          <a:srgbClr val="D2002E"/>
        </a:hlink>
        <a:folHlink>
          <a:srgbClr val="50535A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806</TotalTime>
  <Words>355</Words>
  <Application>Microsoft Office PowerPoint</Application>
  <PresentationFormat>Widescreen</PresentationFormat>
  <Paragraphs>82</Paragraphs>
  <Slides>15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1" baseType="lpstr">
      <vt:lpstr>Arial</vt:lpstr>
      <vt:lpstr>Arial Black</vt:lpstr>
      <vt:lpstr>Arial Bold</vt:lpstr>
      <vt:lpstr>Calibri</vt:lpstr>
      <vt:lpstr>Effra</vt:lpstr>
      <vt:lpstr>UoR Theme</vt:lpstr>
      <vt:lpstr>Making an Intranet from Office 365</vt:lpstr>
      <vt:lpstr>Introduction</vt:lpstr>
      <vt:lpstr>PowerPoint Presentation</vt:lpstr>
      <vt:lpstr>Why?</vt:lpstr>
      <vt:lpstr>Things we needed</vt:lpstr>
      <vt:lpstr>Teams    </vt:lpstr>
      <vt:lpstr>What I did</vt:lpstr>
      <vt:lpstr>PowerPoint Presentation</vt:lpstr>
      <vt:lpstr>PowerPoint Presentation</vt:lpstr>
      <vt:lpstr>PowerPoint Presentation</vt:lpstr>
      <vt:lpstr>What do we do with it?</vt:lpstr>
      <vt:lpstr>How has it helped?</vt:lpstr>
      <vt:lpstr>Staff engagement</vt:lpstr>
      <vt:lpstr>Some tips and tricks</vt:lpstr>
      <vt:lpstr>Thanks for listening!</vt:lpstr>
    </vt:vector>
  </TitlesOfParts>
  <Company>University of Reading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Charli Pinkney</dc:creator>
  <cp:lastModifiedBy>Charli Pinkney</cp:lastModifiedBy>
  <cp:revision>167</cp:revision>
  <dcterms:created xsi:type="dcterms:W3CDTF">2019-05-22T15:47:25Z</dcterms:created>
  <dcterms:modified xsi:type="dcterms:W3CDTF">2019-06-19T15:20:44Z</dcterms:modified>
</cp:coreProperties>
</file>