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7" r:id="rId7"/>
    <p:sldId id="262" r:id="rId8"/>
    <p:sldId id="265" r:id="rId9"/>
    <p:sldId id="266" r:id="rId10"/>
    <p:sldId id="264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ber Ahmed" initials="JA" lastIdx="3" clrIdx="0">
    <p:extLst>
      <p:ext uri="{19B8F6BF-5375-455C-9EA6-DF929625EA0E}">
        <p15:presenceInfo xmlns:p15="http://schemas.microsoft.com/office/powerpoint/2012/main" userId="S-1-5-21-1219361320-872739099-178173116-499591" providerId="AD"/>
      </p:ext>
    </p:extLst>
  </p:cmAuthor>
  <p:cmAuthor id="2" name="Tracy Bush" initials="TB" lastIdx="2" clrIdx="1">
    <p:extLst>
      <p:ext uri="{19B8F6BF-5375-455C-9EA6-DF929625EA0E}">
        <p15:presenceInfo xmlns:p15="http://schemas.microsoft.com/office/powerpoint/2012/main" userId="Tracy Bus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7-06T14:36:50.675" idx="1">
    <p:pos x="10" y="10"/>
    <p:text>1. Integration</p:text>
    <p:extLst mod="1">
      <p:ext uri="{C676402C-5697-4E1C-873F-D02D1690AC5C}">
        <p15:threadingInfo xmlns:p15="http://schemas.microsoft.com/office/powerpoint/2012/main" timeZoneBias="-60"/>
      </p:ext>
    </p:extLst>
  </p:cm>
  <p:cm authorId="1" dt="2018-07-06T14:37:00.901" idx="2">
    <p:pos x="146" y="146"/>
    <p:text>Getting Other Teams To Use</p:text>
    <p:extLst>
      <p:ext uri="{C676402C-5697-4E1C-873F-D02D1690AC5C}">
        <p15:threadingInfo xmlns:p15="http://schemas.microsoft.com/office/powerpoint/2012/main" timeZoneBias="-60"/>
      </p:ext>
    </p:extLst>
  </p:cm>
  <p:cm authorId="1" dt="2018-07-06T14:38:02.148" idx="3">
    <p:pos x="282" y="282"/>
    <p:text/>
    <p:extLst>
      <p:ext uri="{C676402C-5697-4E1C-873F-D02D1690AC5C}">
        <p15:threadingInfo xmlns:p15="http://schemas.microsoft.com/office/powerpoint/2012/main" timeZoneBias="-60"/>
      </p:ext>
    </p:extLst>
  </p:cm>
  <p:cm authorId="2" dt="2018-07-09T16:30:52.572" idx="1">
    <p:pos x="282" y="418"/>
    <p:text>Investigate chat facility</p:text>
    <p:extLst>
      <p:ext uri="{C676402C-5697-4E1C-873F-D02D1690AC5C}">
        <p15:threadingInfo xmlns:p15="http://schemas.microsoft.com/office/powerpoint/2012/main" timeZoneBias="-60">
          <p15:parentCm authorId="1" idx="3"/>
        </p15:threadingInfo>
      </p:ext>
    </p:extLst>
  </p:cm>
  <p:cm authorId="2" dt="2018-07-09T16:31:36.852" idx="2">
    <p:pos x="282" y="554"/>
    <p:text>ask audience how many people use chat?</p:text>
    <p:extLst>
      <p:ext uri="{C676402C-5697-4E1C-873F-D02D1690AC5C}">
        <p15:threadingInfo xmlns:p15="http://schemas.microsoft.com/office/powerpoint/2012/main" timeZoneBias="-60">
          <p15:parentCm authorId="1" idx="3"/>
        </p15:threadingInfo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239644-E186-41CF-BE4A-727F60B6B436}" type="doc">
      <dgm:prSet loTypeId="urn:microsoft.com/office/officeart/2009/3/layout/StepUpProcess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A71D246-4DB2-4263-A265-3E055C222C6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Consultation With BOMGAR</a:t>
          </a:r>
          <a:endParaRPr lang="en-US" dirty="0">
            <a:solidFill>
              <a:schemeClr val="bg1"/>
            </a:solidFill>
          </a:endParaRPr>
        </a:p>
      </dgm:t>
    </dgm:pt>
    <dgm:pt modelId="{D1499950-A555-4017-8F27-5BF4FFCD08F8}" type="parTrans" cxnId="{669C5EEE-5DE0-46E1-AB69-0981CA6BACE5}">
      <dgm:prSet/>
      <dgm:spPr/>
      <dgm:t>
        <a:bodyPr/>
        <a:lstStyle/>
        <a:p>
          <a:endParaRPr lang="en-US"/>
        </a:p>
      </dgm:t>
    </dgm:pt>
    <dgm:pt modelId="{E38FAC72-3ED5-473A-9FD4-4FD20C11483A}" type="sibTrans" cxnId="{669C5EEE-5DE0-46E1-AB69-0981CA6BACE5}">
      <dgm:prSet/>
      <dgm:spPr/>
      <dgm:t>
        <a:bodyPr/>
        <a:lstStyle/>
        <a:p>
          <a:endParaRPr lang="en-US"/>
        </a:p>
      </dgm:t>
    </dgm:pt>
    <dgm:pt modelId="{7F018157-73ED-41A2-8DB5-3CC6BB539160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Consultation With Team</a:t>
          </a:r>
          <a:endParaRPr lang="en-US" dirty="0">
            <a:solidFill>
              <a:schemeClr val="bg1"/>
            </a:solidFill>
          </a:endParaRPr>
        </a:p>
      </dgm:t>
    </dgm:pt>
    <dgm:pt modelId="{5CF85225-884C-47CC-9ED7-7838A617D79F}" type="parTrans" cxnId="{D0956337-6E45-4C29-9843-D1180D161CFD}">
      <dgm:prSet/>
      <dgm:spPr/>
      <dgm:t>
        <a:bodyPr/>
        <a:lstStyle/>
        <a:p>
          <a:endParaRPr lang="en-US"/>
        </a:p>
      </dgm:t>
    </dgm:pt>
    <dgm:pt modelId="{9F4F7ACC-CABB-47B3-9314-004B4D47468E}" type="sibTrans" cxnId="{D0956337-6E45-4C29-9843-D1180D161CFD}">
      <dgm:prSet/>
      <dgm:spPr/>
      <dgm:t>
        <a:bodyPr/>
        <a:lstStyle/>
        <a:p>
          <a:endParaRPr lang="en-US"/>
        </a:p>
      </dgm:t>
    </dgm:pt>
    <dgm:pt modelId="{350BD52B-E332-484B-ADE9-3D9C661631D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Implementation</a:t>
          </a:r>
          <a:endParaRPr lang="en-US" dirty="0">
            <a:solidFill>
              <a:schemeClr val="bg1"/>
            </a:solidFill>
          </a:endParaRPr>
        </a:p>
      </dgm:t>
    </dgm:pt>
    <dgm:pt modelId="{F3964DAA-14F8-4611-BE16-6A94FB95D594}" type="parTrans" cxnId="{B882FE9F-B957-4AC8-BEA0-95973930965B}">
      <dgm:prSet/>
      <dgm:spPr/>
      <dgm:t>
        <a:bodyPr/>
        <a:lstStyle/>
        <a:p>
          <a:endParaRPr lang="en-US"/>
        </a:p>
      </dgm:t>
    </dgm:pt>
    <dgm:pt modelId="{C1E85619-E224-4033-9519-751A0B1A550E}" type="sibTrans" cxnId="{B882FE9F-B957-4AC8-BEA0-95973930965B}">
      <dgm:prSet/>
      <dgm:spPr/>
      <dgm:t>
        <a:bodyPr/>
        <a:lstStyle/>
        <a:p>
          <a:endParaRPr lang="en-US"/>
        </a:p>
      </dgm:t>
    </dgm:pt>
    <dgm:pt modelId="{9B9ABB54-BAD3-41D9-BC4E-6736040F18D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Documentation</a:t>
          </a:r>
          <a:endParaRPr lang="en-US" dirty="0">
            <a:solidFill>
              <a:schemeClr val="bg1"/>
            </a:solidFill>
          </a:endParaRPr>
        </a:p>
      </dgm:t>
    </dgm:pt>
    <dgm:pt modelId="{2A25212C-DDC5-4EE9-BE22-282874660E80}" type="parTrans" cxnId="{B4756520-D0FF-4E99-A61D-0B85F8B7CB78}">
      <dgm:prSet/>
      <dgm:spPr/>
      <dgm:t>
        <a:bodyPr/>
        <a:lstStyle/>
        <a:p>
          <a:endParaRPr lang="en-US"/>
        </a:p>
      </dgm:t>
    </dgm:pt>
    <dgm:pt modelId="{5F67BD6B-55F9-41A4-8616-E0EE24C6CD86}" type="sibTrans" cxnId="{B4756520-D0FF-4E99-A61D-0B85F8B7CB78}">
      <dgm:prSet/>
      <dgm:spPr/>
      <dgm:t>
        <a:bodyPr/>
        <a:lstStyle/>
        <a:p>
          <a:endParaRPr lang="en-US"/>
        </a:p>
      </dgm:t>
    </dgm:pt>
    <dgm:pt modelId="{450B594B-66A3-41D8-9A06-29B36D7386D8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Training</a:t>
          </a:r>
          <a:endParaRPr lang="en-US" dirty="0">
            <a:solidFill>
              <a:schemeClr val="bg1"/>
            </a:solidFill>
          </a:endParaRPr>
        </a:p>
      </dgm:t>
    </dgm:pt>
    <dgm:pt modelId="{B4E7C891-8D5D-44EA-99D4-E42DA435A396}" type="parTrans" cxnId="{5AF630D9-FD2C-42E3-BCC6-9E3532D9DFC4}">
      <dgm:prSet/>
      <dgm:spPr/>
      <dgm:t>
        <a:bodyPr/>
        <a:lstStyle/>
        <a:p>
          <a:endParaRPr lang="en-US"/>
        </a:p>
      </dgm:t>
    </dgm:pt>
    <dgm:pt modelId="{FF41FC89-6005-400A-AD6A-07E3B3D77335}" type="sibTrans" cxnId="{5AF630D9-FD2C-42E3-BCC6-9E3532D9DFC4}">
      <dgm:prSet/>
      <dgm:spPr/>
      <dgm:t>
        <a:bodyPr/>
        <a:lstStyle/>
        <a:p>
          <a:endParaRPr lang="en-US"/>
        </a:p>
      </dgm:t>
    </dgm:pt>
    <dgm:pt modelId="{C1C82002-189F-46A7-9864-C13AAB4670A0}" type="pres">
      <dgm:prSet presAssocID="{60239644-E186-41CF-BE4A-727F60B6B43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8C4F12B-6DBA-446D-B672-0C0FC9936025}" type="pres">
      <dgm:prSet presAssocID="{DA71D246-4DB2-4263-A265-3E055C222C64}" presName="composite" presStyleCnt="0"/>
      <dgm:spPr/>
    </dgm:pt>
    <dgm:pt modelId="{9F820735-FDB4-4FDD-9937-FDFEB51CC4ED}" type="pres">
      <dgm:prSet presAssocID="{DA71D246-4DB2-4263-A265-3E055C222C64}" presName="LShape" presStyleLbl="alignNode1" presStyleIdx="0" presStyleCnt="9"/>
      <dgm:spPr/>
    </dgm:pt>
    <dgm:pt modelId="{0C1F6072-C0EF-4B77-9B4F-AD1EFD695620}" type="pres">
      <dgm:prSet presAssocID="{DA71D246-4DB2-4263-A265-3E055C222C64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F1315-9818-4445-931D-78EC074E4546}" type="pres">
      <dgm:prSet presAssocID="{DA71D246-4DB2-4263-A265-3E055C222C64}" presName="Triangle" presStyleLbl="alignNode1" presStyleIdx="1" presStyleCnt="9"/>
      <dgm:spPr/>
    </dgm:pt>
    <dgm:pt modelId="{74A001C9-9668-4AEA-B61E-CFE2147729BE}" type="pres">
      <dgm:prSet presAssocID="{E38FAC72-3ED5-473A-9FD4-4FD20C11483A}" presName="sibTrans" presStyleCnt="0"/>
      <dgm:spPr/>
    </dgm:pt>
    <dgm:pt modelId="{C9409169-D747-45C4-8EDE-B434D9B7BEDC}" type="pres">
      <dgm:prSet presAssocID="{E38FAC72-3ED5-473A-9FD4-4FD20C11483A}" presName="space" presStyleCnt="0"/>
      <dgm:spPr/>
    </dgm:pt>
    <dgm:pt modelId="{3CCF90C2-705B-48F9-A191-268C5CFEDEFC}" type="pres">
      <dgm:prSet presAssocID="{7F018157-73ED-41A2-8DB5-3CC6BB539160}" presName="composite" presStyleCnt="0"/>
      <dgm:spPr/>
    </dgm:pt>
    <dgm:pt modelId="{F6C3D362-2282-452D-8092-4835679043C5}" type="pres">
      <dgm:prSet presAssocID="{7F018157-73ED-41A2-8DB5-3CC6BB539160}" presName="LShape" presStyleLbl="alignNode1" presStyleIdx="2" presStyleCnt="9"/>
      <dgm:spPr/>
    </dgm:pt>
    <dgm:pt modelId="{BF6D3191-8ABC-4E58-BAF3-F190A2A86258}" type="pres">
      <dgm:prSet presAssocID="{7F018157-73ED-41A2-8DB5-3CC6BB539160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FDE81-3F05-4053-AFC7-6674CCEE3E9A}" type="pres">
      <dgm:prSet presAssocID="{7F018157-73ED-41A2-8DB5-3CC6BB539160}" presName="Triangle" presStyleLbl="alignNode1" presStyleIdx="3" presStyleCnt="9"/>
      <dgm:spPr/>
    </dgm:pt>
    <dgm:pt modelId="{6D7D8B9C-CDCE-4F7C-AFDF-C80D77C100D8}" type="pres">
      <dgm:prSet presAssocID="{9F4F7ACC-CABB-47B3-9314-004B4D47468E}" presName="sibTrans" presStyleCnt="0"/>
      <dgm:spPr/>
    </dgm:pt>
    <dgm:pt modelId="{97CE0156-8BDF-4CFB-91D7-C1FCF02A1288}" type="pres">
      <dgm:prSet presAssocID="{9F4F7ACC-CABB-47B3-9314-004B4D47468E}" presName="space" presStyleCnt="0"/>
      <dgm:spPr/>
    </dgm:pt>
    <dgm:pt modelId="{42D23362-ECF9-415C-9D5C-709FE97F449A}" type="pres">
      <dgm:prSet presAssocID="{350BD52B-E332-484B-ADE9-3D9C661631D2}" presName="composite" presStyleCnt="0"/>
      <dgm:spPr/>
    </dgm:pt>
    <dgm:pt modelId="{0B67EAFF-B6F3-4B39-8A9A-A2CF343F71B1}" type="pres">
      <dgm:prSet presAssocID="{350BD52B-E332-484B-ADE9-3D9C661631D2}" presName="LShape" presStyleLbl="alignNode1" presStyleIdx="4" presStyleCnt="9"/>
      <dgm:spPr/>
    </dgm:pt>
    <dgm:pt modelId="{DF19B711-A5F8-4340-9A75-87D051E009CA}" type="pres">
      <dgm:prSet presAssocID="{350BD52B-E332-484B-ADE9-3D9C661631D2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2E42A-8DDE-4E5E-B287-0F1FC1CF07C1}" type="pres">
      <dgm:prSet presAssocID="{350BD52B-E332-484B-ADE9-3D9C661631D2}" presName="Triangle" presStyleLbl="alignNode1" presStyleIdx="5" presStyleCnt="9"/>
      <dgm:spPr/>
    </dgm:pt>
    <dgm:pt modelId="{CEDF28B2-D5C3-4CF3-8FFB-58BF01729E35}" type="pres">
      <dgm:prSet presAssocID="{C1E85619-E224-4033-9519-751A0B1A550E}" presName="sibTrans" presStyleCnt="0"/>
      <dgm:spPr/>
    </dgm:pt>
    <dgm:pt modelId="{784EFC3D-FBDF-4DA5-96AC-9BB047429212}" type="pres">
      <dgm:prSet presAssocID="{C1E85619-E224-4033-9519-751A0B1A550E}" presName="space" presStyleCnt="0"/>
      <dgm:spPr/>
    </dgm:pt>
    <dgm:pt modelId="{6EF38976-06A9-4FD6-8460-34EC9C5D59D5}" type="pres">
      <dgm:prSet presAssocID="{9B9ABB54-BAD3-41D9-BC4E-6736040F18D2}" presName="composite" presStyleCnt="0"/>
      <dgm:spPr/>
    </dgm:pt>
    <dgm:pt modelId="{45665EDA-DF8D-4D80-AC53-64AA6915D149}" type="pres">
      <dgm:prSet presAssocID="{9B9ABB54-BAD3-41D9-BC4E-6736040F18D2}" presName="LShape" presStyleLbl="alignNode1" presStyleIdx="6" presStyleCnt="9"/>
      <dgm:spPr/>
    </dgm:pt>
    <dgm:pt modelId="{DDD58DB7-95DE-4B24-9343-BCFB46FFB0F4}" type="pres">
      <dgm:prSet presAssocID="{9B9ABB54-BAD3-41D9-BC4E-6736040F18D2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C9C01-39DE-43EF-9FE2-1BB3F44C1521}" type="pres">
      <dgm:prSet presAssocID="{9B9ABB54-BAD3-41D9-BC4E-6736040F18D2}" presName="Triangle" presStyleLbl="alignNode1" presStyleIdx="7" presStyleCnt="9"/>
      <dgm:spPr/>
    </dgm:pt>
    <dgm:pt modelId="{5DCCB304-C5E9-4F58-8064-95014E827DC6}" type="pres">
      <dgm:prSet presAssocID="{5F67BD6B-55F9-41A4-8616-E0EE24C6CD86}" presName="sibTrans" presStyleCnt="0"/>
      <dgm:spPr/>
    </dgm:pt>
    <dgm:pt modelId="{181681A2-D4F3-4131-85CD-5089DAD16370}" type="pres">
      <dgm:prSet presAssocID="{5F67BD6B-55F9-41A4-8616-E0EE24C6CD86}" presName="space" presStyleCnt="0"/>
      <dgm:spPr/>
    </dgm:pt>
    <dgm:pt modelId="{42151836-9EB6-40BF-BFE0-976A79965559}" type="pres">
      <dgm:prSet presAssocID="{450B594B-66A3-41D8-9A06-29B36D7386D8}" presName="composite" presStyleCnt="0"/>
      <dgm:spPr/>
    </dgm:pt>
    <dgm:pt modelId="{4435EA09-E99B-41BD-91FA-DE80A67DCCBD}" type="pres">
      <dgm:prSet presAssocID="{450B594B-66A3-41D8-9A06-29B36D7386D8}" presName="LShape" presStyleLbl="alignNode1" presStyleIdx="8" presStyleCnt="9"/>
      <dgm:spPr/>
    </dgm:pt>
    <dgm:pt modelId="{9BEE5429-6333-4656-92B3-E620CC5ED807}" type="pres">
      <dgm:prSet presAssocID="{450B594B-66A3-41D8-9A06-29B36D7386D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C81654-B288-44A5-8556-60E262319DA8}" type="presOf" srcId="{450B594B-66A3-41D8-9A06-29B36D7386D8}" destId="{9BEE5429-6333-4656-92B3-E620CC5ED807}" srcOrd="0" destOrd="0" presId="urn:microsoft.com/office/officeart/2009/3/layout/StepUpProcess"/>
    <dgm:cxn modelId="{8445B779-5BC2-4712-AEAD-90272B1DD01B}" type="presOf" srcId="{9B9ABB54-BAD3-41D9-BC4E-6736040F18D2}" destId="{DDD58DB7-95DE-4B24-9343-BCFB46FFB0F4}" srcOrd="0" destOrd="0" presId="urn:microsoft.com/office/officeart/2009/3/layout/StepUpProcess"/>
    <dgm:cxn modelId="{C3EBC67C-38E4-494B-8E5A-8C9B46A276A6}" type="presOf" srcId="{60239644-E186-41CF-BE4A-727F60B6B436}" destId="{C1C82002-189F-46A7-9864-C13AAB4670A0}" srcOrd="0" destOrd="0" presId="urn:microsoft.com/office/officeart/2009/3/layout/StepUpProcess"/>
    <dgm:cxn modelId="{CED11460-32D9-4C01-8A6C-0CDF34A324A8}" type="presOf" srcId="{DA71D246-4DB2-4263-A265-3E055C222C64}" destId="{0C1F6072-C0EF-4B77-9B4F-AD1EFD695620}" srcOrd="0" destOrd="0" presId="urn:microsoft.com/office/officeart/2009/3/layout/StepUpProcess"/>
    <dgm:cxn modelId="{B4756520-D0FF-4E99-A61D-0B85F8B7CB78}" srcId="{60239644-E186-41CF-BE4A-727F60B6B436}" destId="{9B9ABB54-BAD3-41D9-BC4E-6736040F18D2}" srcOrd="3" destOrd="0" parTransId="{2A25212C-DDC5-4EE9-BE22-282874660E80}" sibTransId="{5F67BD6B-55F9-41A4-8616-E0EE24C6CD86}"/>
    <dgm:cxn modelId="{7F2C6D5F-D3F3-460D-AA9F-EB89501A2802}" type="presOf" srcId="{7F018157-73ED-41A2-8DB5-3CC6BB539160}" destId="{BF6D3191-8ABC-4E58-BAF3-F190A2A86258}" srcOrd="0" destOrd="0" presId="urn:microsoft.com/office/officeart/2009/3/layout/StepUpProcess"/>
    <dgm:cxn modelId="{FE99D848-7E00-4BDC-A60A-4D9469600685}" type="presOf" srcId="{350BD52B-E332-484B-ADE9-3D9C661631D2}" destId="{DF19B711-A5F8-4340-9A75-87D051E009CA}" srcOrd="0" destOrd="0" presId="urn:microsoft.com/office/officeart/2009/3/layout/StepUpProcess"/>
    <dgm:cxn modelId="{669C5EEE-5DE0-46E1-AB69-0981CA6BACE5}" srcId="{60239644-E186-41CF-BE4A-727F60B6B436}" destId="{DA71D246-4DB2-4263-A265-3E055C222C64}" srcOrd="0" destOrd="0" parTransId="{D1499950-A555-4017-8F27-5BF4FFCD08F8}" sibTransId="{E38FAC72-3ED5-473A-9FD4-4FD20C11483A}"/>
    <dgm:cxn modelId="{B882FE9F-B957-4AC8-BEA0-95973930965B}" srcId="{60239644-E186-41CF-BE4A-727F60B6B436}" destId="{350BD52B-E332-484B-ADE9-3D9C661631D2}" srcOrd="2" destOrd="0" parTransId="{F3964DAA-14F8-4611-BE16-6A94FB95D594}" sibTransId="{C1E85619-E224-4033-9519-751A0B1A550E}"/>
    <dgm:cxn modelId="{D0956337-6E45-4C29-9843-D1180D161CFD}" srcId="{60239644-E186-41CF-BE4A-727F60B6B436}" destId="{7F018157-73ED-41A2-8DB5-3CC6BB539160}" srcOrd="1" destOrd="0" parTransId="{5CF85225-884C-47CC-9ED7-7838A617D79F}" sibTransId="{9F4F7ACC-CABB-47B3-9314-004B4D47468E}"/>
    <dgm:cxn modelId="{5AF630D9-FD2C-42E3-BCC6-9E3532D9DFC4}" srcId="{60239644-E186-41CF-BE4A-727F60B6B436}" destId="{450B594B-66A3-41D8-9A06-29B36D7386D8}" srcOrd="4" destOrd="0" parTransId="{B4E7C891-8D5D-44EA-99D4-E42DA435A396}" sibTransId="{FF41FC89-6005-400A-AD6A-07E3B3D77335}"/>
    <dgm:cxn modelId="{918EEF38-5177-4AF7-9745-198649B4E605}" type="presParOf" srcId="{C1C82002-189F-46A7-9864-C13AAB4670A0}" destId="{68C4F12B-6DBA-446D-B672-0C0FC9936025}" srcOrd="0" destOrd="0" presId="urn:microsoft.com/office/officeart/2009/3/layout/StepUpProcess"/>
    <dgm:cxn modelId="{F805949E-C1C6-462D-A8DB-17CEB79C4D09}" type="presParOf" srcId="{68C4F12B-6DBA-446D-B672-0C0FC9936025}" destId="{9F820735-FDB4-4FDD-9937-FDFEB51CC4ED}" srcOrd="0" destOrd="0" presId="urn:microsoft.com/office/officeart/2009/3/layout/StepUpProcess"/>
    <dgm:cxn modelId="{2B14050F-A360-4F04-A8D1-6356E891D202}" type="presParOf" srcId="{68C4F12B-6DBA-446D-B672-0C0FC9936025}" destId="{0C1F6072-C0EF-4B77-9B4F-AD1EFD695620}" srcOrd="1" destOrd="0" presId="urn:microsoft.com/office/officeart/2009/3/layout/StepUpProcess"/>
    <dgm:cxn modelId="{486D7AD3-1D60-40AA-A16B-7E1421A07E03}" type="presParOf" srcId="{68C4F12B-6DBA-446D-B672-0C0FC9936025}" destId="{2F5F1315-9818-4445-931D-78EC074E4546}" srcOrd="2" destOrd="0" presId="urn:microsoft.com/office/officeart/2009/3/layout/StepUpProcess"/>
    <dgm:cxn modelId="{9615A152-B912-44D1-9BDB-426E083BFB9E}" type="presParOf" srcId="{C1C82002-189F-46A7-9864-C13AAB4670A0}" destId="{74A001C9-9668-4AEA-B61E-CFE2147729BE}" srcOrd="1" destOrd="0" presId="urn:microsoft.com/office/officeart/2009/3/layout/StepUpProcess"/>
    <dgm:cxn modelId="{D87AB2D7-4A34-4D93-89DB-A2F3EA9436F2}" type="presParOf" srcId="{74A001C9-9668-4AEA-B61E-CFE2147729BE}" destId="{C9409169-D747-45C4-8EDE-B434D9B7BEDC}" srcOrd="0" destOrd="0" presId="urn:microsoft.com/office/officeart/2009/3/layout/StepUpProcess"/>
    <dgm:cxn modelId="{D415287A-3FFC-4864-B4A8-0C5BE8FA5B4C}" type="presParOf" srcId="{C1C82002-189F-46A7-9864-C13AAB4670A0}" destId="{3CCF90C2-705B-48F9-A191-268C5CFEDEFC}" srcOrd="2" destOrd="0" presId="urn:microsoft.com/office/officeart/2009/3/layout/StepUpProcess"/>
    <dgm:cxn modelId="{1B2FEC37-125F-42C2-A16F-8EA74C634C46}" type="presParOf" srcId="{3CCF90C2-705B-48F9-A191-268C5CFEDEFC}" destId="{F6C3D362-2282-452D-8092-4835679043C5}" srcOrd="0" destOrd="0" presId="urn:microsoft.com/office/officeart/2009/3/layout/StepUpProcess"/>
    <dgm:cxn modelId="{A8CA8B06-C7BD-48DD-81A7-9C0DB327013F}" type="presParOf" srcId="{3CCF90C2-705B-48F9-A191-268C5CFEDEFC}" destId="{BF6D3191-8ABC-4E58-BAF3-F190A2A86258}" srcOrd="1" destOrd="0" presId="urn:microsoft.com/office/officeart/2009/3/layout/StepUpProcess"/>
    <dgm:cxn modelId="{9B17C7D2-00E0-4ABC-9D95-C63CDD3C640D}" type="presParOf" srcId="{3CCF90C2-705B-48F9-A191-268C5CFEDEFC}" destId="{D1FFDE81-3F05-4053-AFC7-6674CCEE3E9A}" srcOrd="2" destOrd="0" presId="urn:microsoft.com/office/officeart/2009/3/layout/StepUpProcess"/>
    <dgm:cxn modelId="{E4E2D994-A462-4821-9268-06A4010230A7}" type="presParOf" srcId="{C1C82002-189F-46A7-9864-C13AAB4670A0}" destId="{6D7D8B9C-CDCE-4F7C-AFDF-C80D77C100D8}" srcOrd="3" destOrd="0" presId="urn:microsoft.com/office/officeart/2009/3/layout/StepUpProcess"/>
    <dgm:cxn modelId="{B04C9FE5-F6D1-4491-9142-EAB670A39D96}" type="presParOf" srcId="{6D7D8B9C-CDCE-4F7C-AFDF-C80D77C100D8}" destId="{97CE0156-8BDF-4CFB-91D7-C1FCF02A1288}" srcOrd="0" destOrd="0" presId="urn:microsoft.com/office/officeart/2009/3/layout/StepUpProcess"/>
    <dgm:cxn modelId="{7D41902D-37EA-4BAD-B55A-40354FE78320}" type="presParOf" srcId="{C1C82002-189F-46A7-9864-C13AAB4670A0}" destId="{42D23362-ECF9-415C-9D5C-709FE97F449A}" srcOrd="4" destOrd="0" presId="urn:microsoft.com/office/officeart/2009/3/layout/StepUpProcess"/>
    <dgm:cxn modelId="{615F12F7-F270-4396-901A-08D6D4E1FD3C}" type="presParOf" srcId="{42D23362-ECF9-415C-9D5C-709FE97F449A}" destId="{0B67EAFF-B6F3-4B39-8A9A-A2CF343F71B1}" srcOrd="0" destOrd="0" presId="urn:microsoft.com/office/officeart/2009/3/layout/StepUpProcess"/>
    <dgm:cxn modelId="{50D9BD81-5095-4145-BEBB-181687D4724B}" type="presParOf" srcId="{42D23362-ECF9-415C-9D5C-709FE97F449A}" destId="{DF19B711-A5F8-4340-9A75-87D051E009CA}" srcOrd="1" destOrd="0" presId="urn:microsoft.com/office/officeart/2009/3/layout/StepUpProcess"/>
    <dgm:cxn modelId="{AFD0D21D-006B-422D-9C50-B868E1A44060}" type="presParOf" srcId="{42D23362-ECF9-415C-9D5C-709FE97F449A}" destId="{07C2E42A-8DDE-4E5E-B287-0F1FC1CF07C1}" srcOrd="2" destOrd="0" presId="urn:microsoft.com/office/officeart/2009/3/layout/StepUpProcess"/>
    <dgm:cxn modelId="{2E5FE7AA-5495-4E00-A814-BD0F335D98B7}" type="presParOf" srcId="{C1C82002-189F-46A7-9864-C13AAB4670A0}" destId="{CEDF28B2-D5C3-4CF3-8FFB-58BF01729E35}" srcOrd="5" destOrd="0" presId="urn:microsoft.com/office/officeart/2009/3/layout/StepUpProcess"/>
    <dgm:cxn modelId="{5E68ADBF-4562-493C-88EB-A946E126256D}" type="presParOf" srcId="{CEDF28B2-D5C3-4CF3-8FFB-58BF01729E35}" destId="{784EFC3D-FBDF-4DA5-96AC-9BB047429212}" srcOrd="0" destOrd="0" presId="urn:microsoft.com/office/officeart/2009/3/layout/StepUpProcess"/>
    <dgm:cxn modelId="{038D4895-EA9B-4640-BBE9-28677109214B}" type="presParOf" srcId="{C1C82002-189F-46A7-9864-C13AAB4670A0}" destId="{6EF38976-06A9-4FD6-8460-34EC9C5D59D5}" srcOrd="6" destOrd="0" presId="urn:microsoft.com/office/officeart/2009/3/layout/StepUpProcess"/>
    <dgm:cxn modelId="{833B4E12-1E42-4928-B3E1-0BD0F8F41D03}" type="presParOf" srcId="{6EF38976-06A9-4FD6-8460-34EC9C5D59D5}" destId="{45665EDA-DF8D-4D80-AC53-64AA6915D149}" srcOrd="0" destOrd="0" presId="urn:microsoft.com/office/officeart/2009/3/layout/StepUpProcess"/>
    <dgm:cxn modelId="{63E78E8A-9EE4-4495-952A-CAFC02340B57}" type="presParOf" srcId="{6EF38976-06A9-4FD6-8460-34EC9C5D59D5}" destId="{DDD58DB7-95DE-4B24-9343-BCFB46FFB0F4}" srcOrd="1" destOrd="0" presId="urn:microsoft.com/office/officeart/2009/3/layout/StepUpProcess"/>
    <dgm:cxn modelId="{B9CEECD8-63A6-4A58-B4A0-AFB059EF3768}" type="presParOf" srcId="{6EF38976-06A9-4FD6-8460-34EC9C5D59D5}" destId="{1F6C9C01-39DE-43EF-9FE2-1BB3F44C1521}" srcOrd="2" destOrd="0" presId="urn:microsoft.com/office/officeart/2009/3/layout/StepUpProcess"/>
    <dgm:cxn modelId="{5973A89F-2F48-44FD-B00D-B2DDBCA0D38E}" type="presParOf" srcId="{C1C82002-189F-46A7-9864-C13AAB4670A0}" destId="{5DCCB304-C5E9-4F58-8064-95014E827DC6}" srcOrd="7" destOrd="0" presId="urn:microsoft.com/office/officeart/2009/3/layout/StepUpProcess"/>
    <dgm:cxn modelId="{3D566A2E-542F-4EB4-9E0A-7038D9A99F87}" type="presParOf" srcId="{5DCCB304-C5E9-4F58-8064-95014E827DC6}" destId="{181681A2-D4F3-4131-85CD-5089DAD16370}" srcOrd="0" destOrd="0" presId="urn:microsoft.com/office/officeart/2009/3/layout/StepUpProcess"/>
    <dgm:cxn modelId="{17EA08E8-387F-46F4-B8CA-88149991A8DB}" type="presParOf" srcId="{C1C82002-189F-46A7-9864-C13AAB4670A0}" destId="{42151836-9EB6-40BF-BFE0-976A79965559}" srcOrd="8" destOrd="0" presId="urn:microsoft.com/office/officeart/2009/3/layout/StepUpProcess"/>
    <dgm:cxn modelId="{AF65E652-70C8-49E2-A50D-896A8EE8DEB6}" type="presParOf" srcId="{42151836-9EB6-40BF-BFE0-976A79965559}" destId="{4435EA09-E99B-41BD-91FA-DE80A67DCCBD}" srcOrd="0" destOrd="0" presId="urn:microsoft.com/office/officeart/2009/3/layout/StepUpProcess"/>
    <dgm:cxn modelId="{240C272E-1088-41E3-9128-3B2608042EDA}" type="presParOf" srcId="{42151836-9EB6-40BF-BFE0-976A79965559}" destId="{9BEE5429-6333-4656-92B3-E620CC5ED80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20735-FDB4-4FDD-9937-FDFEB51CC4ED}">
      <dsp:nvSpPr>
        <dsp:cNvPr id="0" name=""/>
        <dsp:cNvSpPr/>
      </dsp:nvSpPr>
      <dsp:spPr>
        <a:xfrm rot="5400000">
          <a:off x="282974" y="2628408"/>
          <a:ext cx="848254" cy="1411476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F6072-C0EF-4B77-9B4F-AD1EFD695620}">
      <dsp:nvSpPr>
        <dsp:cNvPr id="0" name=""/>
        <dsp:cNvSpPr/>
      </dsp:nvSpPr>
      <dsp:spPr>
        <a:xfrm>
          <a:off x="141379" y="3050136"/>
          <a:ext cx="1274288" cy="1116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Consultation With BOMGAR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141379" y="3050136"/>
        <a:ext cx="1274288" cy="1116988"/>
      </dsp:txXfrm>
    </dsp:sp>
    <dsp:sp modelId="{2F5F1315-9818-4445-931D-78EC074E4546}">
      <dsp:nvSpPr>
        <dsp:cNvPr id="0" name=""/>
        <dsp:cNvSpPr/>
      </dsp:nvSpPr>
      <dsp:spPr>
        <a:xfrm>
          <a:off x="1175236" y="2524494"/>
          <a:ext cx="240431" cy="240431"/>
        </a:xfrm>
        <a:prstGeom prst="triangle">
          <a:avLst>
            <a:gd name="adj" fmla="val 100000"/>
          </a:avLst>
        </a:prstGeom>
        <a:solidFill>
          <a:schemeClr val="accent2">
            <a:shade val="80000"/>
            <a:hueOff val="-60177"/>
            <a:satOff val="1271"/>
            <a:lumOff val="3385"/>
            <a:alphaOff val="0"/>
          </a:schemeClr>
        </a:solidFill>
        <a:ln w="12700" cap="flat" cmpd="sng" algn="ctr">
          <a:solidFill>
            <a:schemeClr val="accent2">
              <a:shade val="80000"/>
              <a:hueOff val="-60177"/>
              <a:satOff val="1271"/>
              <a:lumOff val="3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3D362-2282-452D-8092-4835679043C5}">
      <dsp:nvSpPr>
        <dsp:cNvPr id="0" name=""/>
        <dsp:cNvSpPr/>
      </dsp:nvSpPr>
      <dsp:spPr>
        <a:xfrm rot="5400000">
          <a:off x="1842952" y="2242390"/>
          <a:ext cx="848254" cy="1411476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80000"/>
            <a:hueOff val="-120354"/>
            <a:satOff val="2542"/>
            <a:lumOff val="6770"/>
            <a:alphaOff val="0"/>
          </a:schemeClr>
        </a:solidFill>
        <a:ln w="12700" cap="flat" cmpd="sng" algn="ctr">
          <a:solidFill>
            <a:schemeClr val="accent2">
              <a:shade val="80000"/>
              <a:hueOff val="-120354"/>
              <a:satOff val="2542"/>
              <a:lumOff val="67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6D3191-8ABC-4E58-BAF3-F190A2A86258}">
      <dsp:nvSpPr>
        <dsp:cNvPr id="0" name=""/>
        <dsp:cNvSpPr/>
      </dsp:nvSpPr>
      <dsp:spPr>
        <a:xfrm>
          <a:off x="1701358" y="2664117"/>
          <a:ext cx="1274288" cy="1116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Consultation With Team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1701358" y="2664117"/>
        <a:ext cx="1274288" cy="1116988"/>
      </dsp:txXfrm>
    </dsp:sp>
    <dsp:sp modelId="{D1FFDE81-3F05-4053-AFC7-6674CCEE3E9A}">
      <dsp:nvSpPr>
        <dsp:cNvPr id="0" name=""/>
        <dsp:cNvSpPr/>
      </dsp:nvSpPr>
      <dsp:spPr>
        <a:xfrm>
          <a:off x="2735215" y="2138476"/>
          <a:ext cx="240431" cy="240431"/>
        </a:xfrm>
        <a:prstGeom prst="triangle">
          <a:avLst>
            <a:gd name="adj" fmla="val 100000"/>
          </a:avLst>
        </a:prstGeom>
        <a:solidFill>
          <a:schemeClr val="accent2">
            <a:shade val="80000"/>
            <a:hueOff val="-180531"/>
            <a:satOff val="3812"/>
            <a:lumOff val="10155"/>
            <a:alphaOff val="0"/>
          </a:schemeClr>
        </a:solidFill>
        <a:ln w="12700" cap="flat" cmpd="sng" algn="ctr">
          <a:solidFill>
            <a:schemeClr val="accent2">
              <a:shade val="80000"/>
              <a:hueOff val="-180531"/>
              <a:satOff val="3812"/>
              <a:lumOff val="101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7EAFF-B6F3-4B39-8A9A-A2CF343F71B1}">
      <dsp:nvSpPr>
        <dsp:cNvPr id="0" name=""/>
        <dsp:cNvSpPr/>
      </dsp:nvSpPr>
      <dsp:spPr>
        <a:xfrm rot="5400000">
          <a:off x="3402931" y="1856372"/>
          <a:ext cx="848254" cy="1411476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80000"/>
            <a:hueOff val="-240708"/>
            <a:satOff val="5083"/>
            <a:lumOff val="13541"/>
            <a:alphaOff val="0"/>
          </a:schemeClr>
        </a:solidFill>
        <a:ln w="12700" cap="flat" cmpd="sng" algn="ctr">
          <a:solidFill>
            <a:schemeClr val="accent2">
              <a:shade val="80000"/>
              <a:hueOff val="-240708"/>
              <a:satOff val="5083"/>
              <a:lumOff val="135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9B711-A5F8-4340-9A75-87D051E009CA}">
      <dsp:nvSpPr>
        <dsp:cNvPr id="0" name=""/>
        <dsp:cNvSpPr/>
      </dsp:nvSpPr>
      <dsp:spPr>
        <a:xfrm>
          <a:off x="3261336" y="2278099"/>
          <a:ext cx="1274288" cy="1116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Implementation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261336" y="2278099"/>
        <a:ext cx="1274288" cy="1116988"/>
      </dsp:txXfrm>
    </dsp:sp>
    <dsp:sp modelId="{07C2E42A-8DDE-4E5E-B287-0F1FC1CF07C1}">
      <dsp:nvSpPr>
        <dsp:cNvPr id="0" name=""/>
        <dsp:cNvSpPr/>
      </dsp:nvSpPr>
      <dsp:spPr>
        <a:xfrm>
          <a:off x="4295193" y="1752457"/>
          <a:ext cx="240431" cy="240431"/>
        </a:xfrm>
        <a:prstGeom prst="triangle">
          <a:avLst>
            <a:gd name="adj" fmla="val 100000"/>
          </a:avLst>
        </a:prstGeom>
        <a:solidFill>
          <a:schemeClr val="accent2">
            <a:shade val="80000"/>
            <a:hueOff val="-300884"/>
            <a:satOff val="6354"/>
            <a:lumOff val="16926"/>
            <a:alphaOff val="0"/>
          </a:schemeClr>
        </a:solidFill>
        <a:ln w="12700" cap="flat" cmpd="sng" algn="ctr">
          <a:solidFill>
            <a:schemeClr val="accent2">
              <a:shade val="80000"/>
              <a:hueOff val="-300884"/>
              <a:satOff val="6354"/>
              <a:lumOff val="169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65EDA-DF8D-4D80-AC53-64AA6915D149}">
      <dsp:nvSpPr>
        <dsp:cNvPr id="0" name=""/>
        <dsp:cNvSpPr/>
      </dsp:nvSpPr>
      <dsp:spPr>
        <a:xfrm rot="5400000">
          <a:off x="4962909" y="1470354"/>
          <a:ext cx="848254" cy="1411476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80000"/>
            <a:hueOff val="-361061"/>
            <a:satOff val="7625"/>
            <a:lumOff val="20311"/>
            <a:alphaOff val="0"/>
          </a:schemeClr>
        </a:solidFill>
        <a:ln w="12700" cap="flat" cmpd="sng" algn="ctr">
          <a:solidFill>
            <a:schemeClr val="accent2">
              <a:shade val="80000"/>
              <a:hueOff val="-361061"/>
              <a:satOff val="7625"/>
              <a:lumOff val="203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D58DB7-95DE-4B24-9343-BCFB46FFB0F4}">
      <dsp:nvSpPr>
        <dsp:cNvPr id="0" name=""/>
        <dsp:cNvSpPr/>
      </dsp:nvSpPr>
      <dsp:spPr>
        <a:xfrm>
          <a:off x="4821315" y="1892081"/>
          <a:ext cx="1274288" cy="1116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Documentation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4821315" y="1892081"/>
        <a:ext cx="1274288" cy="1116988"/>
      </dsp:txXfrm>
    </dsp:sp>
    <dsp:sp modelId="{1F6C9C01-39DE-43EF-9FE2-1BB3F44C1521}">
      <dsp:nvSpPr>
        <dsp:cNvPr id="0" name=""/>
        <dsp:cNvSpPr/>
      </dsp:nvSpPr>
      <dsp:spPr>
        <a:xfrm>
          <a:off x="5855172" y="1366439"/>
          <a:ext cx="240431" cy="240431"/>
        </a:xfrm>
        <a:prstGeom prst="triangle">
          <a:avLst>
            <a:gd name="adj" fmla="val 100000"/>
          </a:avLst>
        </a:prstGeom>
        <a:solidFill>
          <a:schemeClr val="accent2">
            <a:shade val="80000"/>
            <a:hueOff val="-421238"/>
            <a:satOff val="8895"/>
            <a:lumOff val="23696"/>
            <a:alphaOff val="0"/>
          </a:schemeClr>
        </a:solidFill>
        <a:ln w="12700" cap="flat" cmpd="sng" algn="ctr">
          <a:solidFill>
            <a:schemeClr val="accent2">
              <a:shade val="80000"/>
              <a:hueOff val="-421238"/>
              <a:satOff val="8895"/>
              <a:lumOff val="236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5EA09-E99B-41BD-91FA-DE80A67DCCBD}">
      <dsp:nvSpPr>
        <dsp:cNvPr id="0" name=""/>
        <dsp:cNvSpPr/>
      </dsp:nvSpPr>
      <dsp:spPr>
        <a:xfrm rot="5400000">
          <a:off x="6522888" y="1084335"/>
          <a:ext cx="848254" cy="1411476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E5429-6333-4656-92B3-E620CC5ED807}">
      <dsp:nvSpPr>
        <dsp:cNvPr id="0" name=""/>
        <dsp:cNvSpPr/>
      </dsp:nvSpPr>
      <dsp:spPr>
        <a:xfrm>
          <a:off x="6381293" y="1506063"/>
          <a:ext cx="1274288" cy="1116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Training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6381293" y="1506063"/>
        <a:ext cx="1274288" cy="1116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3850-9296-48DB-985A-F3ED27AEEB96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3C06-ED27-4863-A9AE-5CC5D6BFD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08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3850-9296-48DB-985A-F3ED27AEEB96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3C06-ED27-4863-A9AE-5CC5D6BFD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7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3850-9296-48DB-985A-F3ED27AEEB96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3C06-ED27-4863-A9AE-5CC5D6BFD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55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3850-9296-48DB-985A-F3ED27AEEB96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3C06-ED27-4863-A9AE-5CC5D6BFD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48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3850-9296-48DB-985A-F3ED27AEEB96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3C06-ED27-4863-A9AE-5CC5D6BFD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98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3850-9296-48DB-985A-F3ED27AEEB96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3C06-ED27-4863-A9AE-5CC5D6BFD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6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3850-9296-48DB-985A-F3ED27AEEB96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3C06-ED27-4863-A9AE-5CC5D6BFD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6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3850-9296-48DB-985A-F3ED27AEEB96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3C06-ED27-4863-A9AE-5CC5D6BFD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87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3850-9296-48DB-985A-F3ED27AEEB96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3C06-ED27-4863-A9AE-5CC5D6BFD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47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3850-9296-48DB-985A-F3ED27AEEB96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3C06-ED27-4863-A9AE-5CC5D6BFD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68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3850-9296-48DB-985A-F3ED27AEEB96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3C06-ED27-4863-A9AE-5CC5D6BFD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14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F3850-9296-48DB-985A-F3ED27AEEB96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73C06-ED27-4863-A9AE-5CC5D6BFD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97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2851"/>
            <a:ext cx="9144000" cy="2387600"/>
          </a:xfrm>
        </p:spPr>
        <p:txBody>
          <a:bodyPr/>
          <a:lstStyle/>
          <a:p>
            <a:r>
              <a:rPr lang="en-GB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BOMGAR</a:t>
            </a:r>
            <a:endParaRPr lang="en-GB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44591"/>
            <a:ext cx="9144000" cy="1655762"/>
          </a:xfrm>
        </p:spPr>
        <p:txBody>
          <a:bodyPr/>
          <a:lstStyle/>
          <a:p>
            <a:r>
              <a:rPr lang="en-GB" sz="3600" dirty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Being </a:t>
            </a:r>
            <a:r>
              <a:rPr lang="en-GB" sz="3600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Remotely Helpful</a:t>
            </a:r>
            <a:endParaRPr lang="en-GB" sz="3600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315393" y="2360817"/>
            <a:ext cx="5561214" cy="831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23706" y="3867900"/>
            <a:ext cx="5561214" cy="831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50292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Juber Ahmed</a:t>
            </a:r>
            <a:endParaRPr lang="en-GB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4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121" y="3075074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MOVING FORWARD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971800" y="3305175"/>
            <a:ext cx="615315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81325" y="4076700"/>
            <a:ext cx="615315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43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9675" y="2766219"/>
            <a:ext cx="2152650" cy="1325563"/>
          </a:xfrm>
        </p:spPr>
        <p:txBody>
          <a:bodyPr/>
          <a:lstStyle/>
          <a:p>
            <a:r>
              <a:rPr lang="en-GB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DEMO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39074" y="3070515"/>
            <a:ext cx="18000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066779" y="3696742"/>
            <a:ext cx="18000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82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TODAY’S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</a:t>
            </a:r>
            <a:r>
              <a:rPr lang="en-GB" sz="18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BOMGAR?</a:t>
            </a:r>
            <a:endParaRPr lang="en-GB" sz="1800" dirty="0" smtClean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We Needed This Service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Process We Went Through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Outcome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 Of BOMGAR</a:t>
            </a:r>
          </a:p>
          <a:p>
            <a:r>
              <a:rPr lang="en-GB" sz="1800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 – How Has This Improved Service </a:t>
            </a:r>
            <a:r>
              <a:rPr lang="en-GB" sz="18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Delivery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Moving Forward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</a:t>
            </a:r>
            <a:endParaRPr lang="en-GB" sz="18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34143" y="601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62718" y="1363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7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WHAT IS BOMGAR?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n-GB" sz="2000" i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BOMGAR -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 </a:t>
            </a:r>
            <a:r>
              <a:rPr lang="en-GB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remote access </a:t>
            </a:r>
            <a:r>
              <a:rPr lang="en-GB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software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solution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that provides 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security and IT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professionals* </a:t>
            </a: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with a platform to conduct controlled and secure remote 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access onto </a:t>
            </a: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personal computers, 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smartphones and 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tablets</a:t>
            </a: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regardless of the location of the device.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sz="2000" dirty="0" smtClean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sz="2000" dirty="0" smtClean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sz="2000" dirty="0" smtClean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*</a:t>
            </a:r>
            <a:r>
              <a:rPr lang="en-GB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This includes front </a:t>
            </a:r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line customer service </a:t>
            </a:r>
            <a:r>
              <a:rPr lang="en-GB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professionals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34143" y="601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62718" y="1363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78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WHY WE NEEDED THIS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Difficulties 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Diagnosing &amp; Providing Satisfactory Support</a:t>
            </a:r>
            <a:endParaRPr lang="en-GB" sz="2000" dirty="0" smtClean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Relying On Instructions Solely For End User Was Getting Difficult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Unable To Cater For Different 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Types Of Learners</a:t>
            </a:r>
            <a:endParaRPr lang="en-GB" sz="2000" dirty="0" smtClean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Taking More Time Than Required</a:t>
            </a:r>
          </a:p>
          <a:p>
            <a:pPr marL="0" indent="0" algn="ctr">
              <a:buNone/>
            </a:pPr>
            <a:endParaRPr lang="en-GB" sz="2000" dirty="0" smtClean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34143" y="601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62718" y="1363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96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THE PROCESS WE WENT THROUGH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34143" y="601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62718" y="1363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Identified Requirements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Research - Looked At Various Solutions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Trialled A Few Solutions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Team Meetings And Discussing The Solutions We Decided To Go With BOMGAR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Report Was Written For Senior Management </a:t>
            </a:r>
            <a:endParaRPr lang="en-GB" sz="2000" dirty="0" smtClean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Proposal Was Accepted – BOMGAR Successfully Implemented September 2017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2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THE </a:t>
            </a:r>
            <a:r>
              <a:rPr lang="en-GB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OUTCOME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400" dirty="0" smtClean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sz="4400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34143" y="601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62718" y="1363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26" name="Picture 2" descr="https://bomgar-bomgar12.netdna-ssl.com/assets/images/rs-overview-deployment-lar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17"/>
          <a:stretch/>
        </p:blipFill>
        <p:spPr bwMode="auto">
          <a:xfrm>
            <a:off x="8158032" y="1611334"/>
            <a:ext cx="3327817" cy="178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86982" y="2936897"/>
            <a:ext cx="1994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</a:t>
            </a:r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upport.hud.ac.uk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42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THE OUTCOME – </a:t>
            </a:r>
            <a:r>
              <a:rPr lang="en-GB" sz="3600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Implementation &amp; Design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400" dirty="0" smtClean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sz="4400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34143" y="601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62718" y="1363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26" name="Picture 2" descr="https://bomgar-bomgar12.netdna-ssl.com/assets/images/rs-overview-deployment-lar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17"/>
          <a:stretch/>
        </p:blipFill>
        <p:spPr bwMode="auto">
          <a:xfrm>
            <a:off x="8158032" y="1611334"/>
            <a:ext cx="3327817" cy="178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86982" y="2936897"/>
            <a:ext cx="1994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</a:t>
            </a:r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upport.hud.ac.uk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30469609"/>
              </p:ext>
            </p:extLst>
          </p:nvPr>
        </p:nvGraphicFramePr>
        <p:xfrm>
          <a:off x="598516" y="2017905"/>
          <a:ext cx="7656946" cy="5533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491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BENEFITS OF BOMGAR AS A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400" dirty="0" smtClean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sz="4400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34143" y="601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62718" y="1363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26" name="Picture 2" descr="https://bomgar-bomgar12.netdna-ssl.com/assets/images/rs-overview-deployment-lar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17"/>
          <a:stretch/>
        </p:blipFill>
        <p:spPr bwMode="auto">
          <a:xfrm>
            <a:off x="4995981" y="3002658"/>
            <a:ext cx="3327817" cy="178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09126" y="1753205"/>
            <a:ext cx="1784119" cy="830997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Remote Control &amp; Screen Sharing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71650" y="5321059"/>
            <a:ext cx="1784119" cy="830997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Browser &amp; Desktop Consoles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89403" y="1709669"/>
            <a:ext cx="1784119" cy="830997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Remote Mobile Device Camera Sharing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0196" y="4940737"/>
            <a:ext cx="1784119" cy="338554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Mobile App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60196" y="3529440"/>
            <a:ext cx="1784119" cy="338554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File Sharing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60196" y="2584809"/>
            <a:ext cx="1784119" cy="58477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Unattended Access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60196" y="5560348"/>
            <a:ext cx="1784119" cy="58477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Integrates With LDAP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60196" y="1789670"/>
            <a:ext cx="1784119" cy="58477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Integrates With </a:t>
            </a:r>
            <a:r>
              <a:rPr lang="en-GB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Topdesk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45028" y="5321057"/>
            <a:ext cx="1784119" cy="830997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Session Recordings Available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4474" y="4154736"/>
            <a:ext cx="1784119" cy="58477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Canned Scripts Available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67831" y="5321058"/>
            <a:ext cx="1784119" cy="830997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Allows Escalation &amp; Collaboration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84661" y="1763108"/>
            <a:ext cx="1784119" cy="830997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Customization including surveys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69681" y="1713032"/>
            <a:ext cx="1784119" cy="58477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User, Group &amp; Session Policies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9681" y="2730093"/>
            <a:ext cx="1784119" cy="1077218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Session Info Details Recorded With User Consent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69681" y="4001294"/>
            <a:ext cx="1784119" cy="830997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User friendly for the IT Analyst &amp; The End User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93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BENEFITS OF BOMGAR FOR OUR SERVICE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400" dirty="0" smtClean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sz="4400" dirty="0" smtClean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sz="4400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34143" y="601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62718" y="1363168"/>
            <a:ext cx="10324407" cy="121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Stats Now Prove That We Fix More On First Point Of Contact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Customer 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Satisfaction Levels 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Increased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Turn Around Time For Solving A Query Is 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Quicker [Customer’s &amp; Analyst’s]</a:t>
            </a:r>
            <a:endParaRPr lang="en-GB" sz="2000" dirty="0" smtClean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Ease In Assisting And Diagnosing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Able To Cater For Different 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Types Of Learners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Room For Ambiguity When Escalating</a:t>
            </a:r>
            <a:endParaRPr lang="en-GB" sz="2000" dirty="0" smtClean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2000" dirty="0" smtClean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14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15452</TotalTime>
  <Words>318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Palatino Linotype</vt:lpstr>
      <vt:lpstr>Verdana</vt:lpstr>
      <vt:lpstr>Office Theme</vt:lpstr>
      <vt:lpstr>BOMGAR</vt:lpstr>
      <vt:lpstr>TODAY’S AGENDA</vt:lpstr>
      <vt:lpstr>WHAT IS BOMGAR?</vt:lpstr>
      <vt:lpstr>WHY WE NEEDED THIS SERVICE</vt:lpstr>
      <vt:lpstr>THE PROCESS WE WENT THROUGH</vt:lpstr>
      <vt:lpstr>THE OUTCOME</vt:lpstr>
      <vt:lpstr>THE OUTCOME – Implementation &amp; Design</vt:lpstr>
      <vt:lpstr>BENEFITS OF BOMGAR AS A SOLUTION</vt:lpstr>
      <vt:lpstr>BENEFITS OF BOMGAR FOR OUR SERVICE</vt:lpstr>
      <vt:lpstr>MOVING FORWARD</vt:lpstr>
      <vt:lpstr>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BOMGAR</dc:title>
  <dc:creator>Juber Ahmed</dc:creator>
  <cp:lastModifiedBy>Juber Ahmed</cp:lastModifiedBy>
  <cp:revision>28</cp:revision>
  <dcterms:created xsi:type="dcterms:W3CDTF">2018-05-31T13:07:01Z</dcterms:created>
  <dcterms:modified xsi:type="dcterms:W3CDTF">2018-07-11T13:55:17Z</dcterms:modified>
</cp:coreProperties>
</file>