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0"/>
  </p:notesMasterIdLst>
  <p:sldIdLst>
    <p:sldId id="265" r:id="rId3"/>
    <p:sldId id="266" r:id="rId4"/>
    <p:sldId id="275" r:id="rId5"/>
    <p:sldId id="291" r:id="rId6"/>
    <p:sldId id="276" r:id="rId7"/>
    <p:sldId id="304" r:id="rId8"/>
    <p:sldId id="292" r:id="rId9"/>
    <p:sldId id="271" r:id="rId10"/>
    <p:sldId id="264" r:id="rId11"/>
    <p:sldId id="284" r:id="rId12"/>
    <p:sldId id="303" r:id="rId13"/>
    <p:sldId id="277" r:id="rId14"/>
    <p:sldId id="279" r:id="rId15"/>
    <p:sldId id="306" r:id="rId16"/>
    <p:sldId id="307" r:id="rId17"/>
    <p:sldId id="305" r:id="rId18"/>
    <p:sldId id="286" r:id="rId19"/>
    <p:sldId id="298" r:id="rId20"/>
    <p:sldId id="299" r:id="rId21"/>
    <p:sldId id="300" r:id="rId22"/>
    <p:sldId id="301" r:id="rId23"/>
    <p:sldId id="278" r:id="rId24"/>
    <p:sldId id="302" r:id="rId25"/>
    <p:sldId id="281" r:id="rId26"/>
    <p:sldId id="261" r:id="rId27"/>
    <p:sldId id="260" r:id="rId28"/>
    <p:sldId id="270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1D4"/>
    <a:srgbClr val="FFCD00"/>
    <a:srgbClr val="FFFAEB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91197-09A2-4572-90D0-6E335906BFD1}" v="336" dt="2022-06-29T15:18:45.362"/>
    <p1510:client id="{4D02CD7D-4B14-48A5-8BC5-C8D0142AFCCC}" v="1" dt="2022-06-29T11:42:21.027"/>
    <p1510:client id="{B3222B6A-2704-498A-A0AB-0C3419A44D41}" v="196" dt="2022-06-29T22:26:42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104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 Bayissa" userId="ae4a8f05-ac38-4b60-be6f-d0b7dc190ccf" providerId="ADAL" clId="{D38D778B-5ACE-4EDB-A1A3-2B59B697103E}"/>
    <pc:docChg chg="undo custSel modSld">
      <pc:chgData name="Teg Bayissa" userId="ae4a8f05-ac38-4b60-be6f-d0b7dc190ccf" providerId="ADAL" clId="{D38D778B-5ACE-4EDB-A1A3-2B59B697103E}" dt="2022-06-23T16:53:25.883" v="188" actId="1076"/>
      <pc:docMkLst>
        <pc:docMk/>
      </pc:docMkLst>
      <pc:sldChg chg="modSp mod">
        <pc:chgData name="Teg Bayissa" userId="ae4a8f05-ac38-4b60-be6f-d0b7dc190ccf" providerId="ADAL" clId="{D38D778B-5ACE-4EDB-A1A3-2B59B697103E}" dt="2022-06-23T16:53:25.883" v="188" actId="1076"/>
        <pc:sldMkLst>
          <pc:docMk/>
          <pc:sldMk cId="3549849760" sldId="266"/>
        </pc:sldMkLst>
        <pc:spChg chg="mod">
          <ac:chgData name="Teg Bayissa" userId="ae4a8f05-ac38-4b60-be6f-d0b7dc190ccf" providerId="ADAL" clId="{D38D778B-5ACE-4EDB-A1A3-2B59B697103E}" dt="2022-06-23T16:53:25.883" v="188" actId="1076"/>
          <ac:spMkLst>
            <pc:docMk/>
            <pc:sldMk cId="3549849760" sldId="266"/>
            <ac:spMk id="4" creationId="{55CA7AE3-7514-470F-A2D1-1363736A73CB}"/>
          </ac:spMkLst>
        </pc:spChg>
        <pc:spChg chg="mod">
          <ac:chgData name="Teg Bayissa" userId="ae4a8f05-ac38-4b60-be6f-d0b7dc190ccf" providerId="ADAL" clId="{D38D778B-5ACE-4EDB-A1A3-2B59B697103E}" dt="2022-06-23T16:50:57.100" v="164" actId="14100"/>
          <ac:spMkLst>
            <pc:docMk/>
            <pc:sldMk cId="3549849760" sldId="266"/>
            <ac:spMk id="8" creationId="{AA84E662-0616-4131-B327-C2E8714774BF}"/>
          </ac:spMkLst>
        </pc:spChg>
      </pc:sldChg>
      <pc:sldChg chg="modSp mod">
        <pc:chgData name="Teg Bayissa" userId="ae4a8f05-ac38-4b60-be6f-d0b7dc190ccf" providerId="ADAL" clId="{D38D778B-5ACE-4EDB-A1A3-2B59B697103E}" dt="2022-06-23T16:48:55.115" v="156" actId="20577"/>
        <pc:sldMkLst>
          <pc:docMk/>
          <pc:sldMk cId="998967309" sldId="268"/>
        </pc:sldMkLst>
        <pc:spChg chg="mod">
          <ac:chgData name="Teg Bayissa" userId="ae4a8f05-ac38-4b60-be6f-d0b7dc190ccf" providerId="ADAL" clId="{D38D778B-5ACE-4EDB-A1A3-2B59B697103E}" dt="2022-06-23T16:48:55.115" v="156" actId="20577"/>
          <ac:spMkLst>
            <pc:docMk/>
            <pc:sldMk cId="998967309" sldId="268"/>
            <ac:spMk id="8" creationId="{AA84E662-0616-4131-B327-C2E8714774BF}"/>
          </ac:spMkLst>
        </pc:spChg>
      </pc:sldChg>
    </pc:docChg>
  </pc:docChgLst>
  <pc:docChgLst>
    <pc:chgData name="Teg Bayissa" userId="ae4a8f05-ac38-4b60-be6f-d0b7dc190ccf" providerId="ADAL" clId="{B3222B6A-2704-498A-A0AB-0C3419A44D41}"/>
    <pc:docChg chg="undo custSel addSld delSld modSld sldOrd">
      <pc:chgData name="Teg Bayissa" userId="ae4a8f05-ac38-4b60-be6f-d0b7dc190ccf" providerId="ADAL" clId="{B3222B6A-2704-498A-A0AB-0C3419A44D41}" dt="2022-06-30T00:13:57.192" v="6255" actId="1076"/>
      <pc:docMkLst>
        <pc:docMk/>
      </pc:docMkLst>
      <pc:sldChg chg="del">
        <pc:chgData name="Teg Bayissa" userId="ae4a8f05-ac38-4b60-be6f-d0b7dc190ccf" providerId="ADAL" clId="{B3222B6A-2704-498A-A0AB-0C3419A44D41}" dt="2022-06-29T23:38:42.050" v="6221" actId="47"/>
        <pc:sldMkLst>
          <pc:docMk/>
          <pc:sldMk cId="2854279935" sldId="256"/>
        </pc:sldMkLst>
      </pc:sldChg>
      <pc:sldChg chg="del">
        <pc:chgData name="Teg Bayissa" userId="ae4a8f05-ac38-4b60-be6f-d0b7dc190ccf" providerId="ADAL" clId="{B3222B6A-2704-498A-A0AB-0C3419A44D41}" dt="2022-06-29T23:38:49.521" v="6224" actId="47"/>
        <pc:sldMkLst>
          <pc:docMk/>
          <pc:sldMk cId="4083088124" sldId="257"/>
        </pc:sldMkLst>
      </pc:sldChg>
      <pc:sldChg chg="del">
        <pc:chgData name="Teg Bayissa" userId="ae4a8f05-ac38-4b60-be6f-d0b7dc190ccf" providerId="ADAL" clId="{B3222B6A-2704-498A-A0AB-0C3419A44D41}" dt="2022-06-29T23:02:27.488" v="5888" actId="47"/>
        <pc:sldMkLst>
          <pc:docMk/>
          <pc:sldMk cId="485704458" sldId="258"/>
        </pc:sldMkLst>
      </pc:sldChg>
      <pc:sldChg chg="del ord">
        <pc:chgData name="Teg Bayissa" userId="ae4a8f05-ac38-4b60-be6f-d0b7dc190ccf" providerId="ADAL" clId="{B3222B6A-2704-498A-A0AB-0C3419A44D41}" dt="2022-06-29T23:39:04.385" v="6227" actId="47"/>
        <pc:sldMkLst>
          <pc:docMk/>
          <pc:sldMk cId="1158551062" sldId="259"/>
        </pc:sldMkLst>
      </pc:sldChg>
      <pc:sldChg chg="ord">
        <pc:chgData name="Teg Bayissa" userId="ae4a8f05-ac38-4b60-be6f-d0b7dc190ccf" providerId="ADAL" clId="{B3222B6A-2704-498A-A0AB-0C3419A44D41}" dt="2022-06-29T23:04:22.723" v="5932"/>
        <pc:sldMkLst>
          <pc:docMk/>
          <pc:sldMk cId="3827808983" sldId="260"/>
        </pc:sldMkLst>
      </pc:sldChg>
      <pc:sldChg chg="modSp mod ord">
        <pc:chgData name="Teg Bayissa" userId="ae4a8f05-ac38-4b60-be6f-d0b7dc190ccf" providerId="ADAL" clId="{B3222B6A-2704-498A-A0AB-0C3419A44D41}" dt="2022-06-29T23:01:50.779" v="5881"/>
        <pc:sldMkLst>
          <pc:docMk/>
          <pc:sldMk cId="3976892112" sldId="261"/>
        </pc:sldMkLst>
        <pc:spChg chg="mod">
          <ac:chgData name="Teg Bayissa" userId="ae4a8f05-ac38-4b60-be6f-d0b7dc190ccf" providerId="ADAL" clId="{B3222B6A-2704-498A-A0AB-0C3419A44D41}" dt="2022-06-27T22:36:58.547" v="1049" actId="255"/>
          <ac:spMkLst>
            <pc:docMk/>
            <pc:sldMk cId="3976892112" sldId="261"/>
            <ac:spMk id="2" creationId="{57270ABA-4817-4F78-8243-413BB33CF16E}"/>
          </ac:spMkLst>
        </pc:spChg>
      </pc:sldChg>
      <pc:sldChg chg="del">
        <pc:chgData name="Teg Bayissa" userId="ae4a8f05-ac38-4b60-be6f-d0b7dc190ccf" providerId="ADAL" clId="{B3222B6A-2704-498A-A0AB-0C3419A44D41}" dt="2022-06-29T23:03:12.393" v="5898" actId="47"/>
        <pc:sldMkLst>
          <pc:docMk/>
          <pc:sldMk cId="1241260286" sldId="262"/>
        </pc:sldMkLst>
      </pc:sldChg>
      <pc:sldChg chg="modSp mod ord">
        <pc:chgData name="Teg Bayissa" userId="ae4a8f05-ac38-4b60-be6f-d0b7dc190ccf" providerId="ADAL" clId="{B3222B6A-2704-498A-A0AB-0C3419A44D41}" dt="2022-06-29T18:55:43.099" v="2960" actId="113"/>
        <pc:sldMkLst>
          <pc:docMk/>
          <pc:sldMk cId="1256586389" sldId="264"/>
        </pc:sldMkLst>
        <pc:spChg chg="mod">
          <ac:chgData name="Teg Bayissa" userId="ae4a8f05-ac38-4b60-be6f-d0b7dc190ccf" providerId="ADAL" clId="{B3222B6A-2704-498A-A0AB-0C3419A44D41}" dt="2022-06-29T18:55:43.099" v="2960" actId="113"/>
          <ac:spMkLst>
            <pc:docMk/>
            <pc:sldMk cId="1256586389" sldId="264"/>
            <ac:spMk id="8" creationId="{AA84E662-0616-4131-B327-C2E8714774BF}"/>
          </ac:spMkLst>
        </pc:spChg>
        <pc:picChg chg="mod">
          <ac:chgData name="Teg Bayissa" userId="ae4a8f05-ac38-4b60-be6f-d0b7dc190ccf" providerId="ADAL" clId="{B3222B6A-2704-498A-A0AB-0C3419A44D41}" dt="2022-06-29T18:52:02.859" v="2940" actId="1076"/>
          <ac:picMkLst>
            <pc:docMk/>
            <pc:sldMk cId="1256586389" sldId="264"/>
            <ac:picMk id="6" creationId="{DE02D258-9845-42F9-924A-7967B35A7167}"/>
          </ac:picMkLst>
        </pc:picChg>
      </pc:sldChg>
      <pc:sldChg chg="modSp mod">
        <pc:chgData name="Teg Bayissa" userId="ae4a8f05-ac38-4b60-be6f-d0b7dc190ccf" providerId="ADAL" clId="{B3222B6A-2704-498A-A0AB-0C3419A44D41}" dt="2022-06-29T18:07:07.012" v="2089" actId="6549"/>
        <pc:sldMkLst>
          <pc:docMk/>
          <pc:sldMk cId="4009791819" sldId="265"/>
        </pc:sldMkLst>
        <pc:spChg chg="mod">
          <ac:chgData name="Teg Bayissa" userId="ae4a8f05-ac38-4b60-be6f-d0b7dc190ccf" providerId="ADAL" clId="{B3222B6A-2704-498A-A0AB-0C3419A44D41}" dt="2022-06-29T18:07:07.012" v="2089" actId="6549"/>
          <ac:spMkLst>
            <pc:docMk/>
            <pc:sldMk cId="4009791819" sldId="265"/>
            <ac:spMk id="8" creationId="{AA84E662-0616-4131-B327-C2E8714774BF}"/>
          </ac:spMkLst>
        </pc:spChg>
      </pc:sldChg>
      <pc:sldChg chg="modSp mod">
        <pc:chgData name="Teg Bayissa" userId="ae4a8f05-ac38-4b60-be6f-d0b7dc190ccf" providerId="ADAL" clId="{B3222B6A-2704-498A-A0AB-0C3419A44D41}" dt="2022-06-29T23:40:16.995" v="6229" actId="20577"/>
        <pc:sldMkLst>
          <pc:docMk/>
          <pc:sldMk cId="3549849760" sldId="266"/>
        </pc:sldMkLst>
        <pc:spChg chg="mod">
          <ac:chgData name="Teg Bayissa" userId="ae4a8f05-ac38-4b60-be6f-d0b7dc190ccf" providerId="ADAL" clId="{B3222B6A-2704-498A-A0AB-0C3419A44D41}" dt="2022-06-29T23:40:16.995" v="6229" actId="20577"/>
          <ac:spMkLst>
            <pc:docMk/>
            <pc:sldMk cId="3549849760" sldId="266"/>
            <ac:spMk id="4" creationId="{55CA7AE3-7514-470F-A2D1-1363736A73CB}"/>
          </ac:spMkLst>
        </pc:spChg>
        <pc:spChg chg="mod">
          <ac:chgData name="Teg Bayissa" userId="ae4a8f05-ac38-4b60-be6f-d0b7dc190ccf" providerId="ADAL" clId="{B3222B6A-2704-498A-A0AB-0C3419A44D41}" dt="2022-06-27T22:11:23.269" v="88" actId="1076"/>
          <ac:spMkLst>
            <pc:docMk/>
            <pc:sldMk cId="3549849760" sldId="266"/>
            <ac:spMk id="8" creationId="{AA84E662-0616-4131-B327-C2E8714774BF}"/>
          </ac:spMkLst>
        </pc:spChg>
      </pc:sldChg>
      <pc:sldChg chg="del">
        <pc:chgData name="Teg Bayissa" userId="ae4a8f05-ac38-4b60-be6f-d0b7dc190ccf" providerId="ADAL" clId="{B3222B6A-2704-498A-A0AB-0C3419A44D41}" dt="2022-06-29T23:02:25.203" v="5887" actId="47"/>
        <pc:sldMkLst>
          <pc:docMk/>
          <pc:sldMk cId="51627131" sldId="267"/>
        </pc:sldMkLst>
      </pc:sldChg>
      <pc:sldChg chg="del">
        <pc:chgData name="Teg Bayissa" userId="ae4a8f05-ac38-4b60-be6f-d0b7dc190ccf" providerId="ADAL" clId="{B3222B6A-2704-498A-A0AB-0C3419A44D41}" dt="2022-06-29T23:02:45.447" v="5891" actId="47"/>
        <pc:sldMkLst>
          <pc:docMk/>
          <pc:sldMk cId="998967309" sldId="268"/>
        </pc:sldMkLst>
      </pc:sldChg>
      <pc:sldChg chg="del">
        <pc:chgData name="Teg Bayissa" userId="ae4a8f05-ac38-4b60-be6f-d0b7dc190ccf" providerId="ADAL" clId="{B3222B6A-2704-498A-A0AB-0C3419A44D41}" dt="2022-06-29T23:02:44.421" v="5890" actId="47"/>
        <pc:sldMkLst>
          <pc:docMk/>
          <pc:sldMk cId="1683328624" sldId="269"/>
        </pc:sldMkLst>
      </pc:sldChg>
      <pc:sldChg chg="addSp delSp modSp mod ord">
        <pc:chgData name="Teg Bayissa" userId="ae4a8f05-ac38-4b60-be6f-d0b7dc190ccf" providerId="ADAL" clId="{B3222B6A-2704-498A-A0AB-0C3419A44D41}" dt="2022-06-29T18:55:26.541" v="2959" actId="113"/>
        <pc:sldMkLst>
          <pc:docMk/>
          <pc:sldMk cId="3876854104" sldId="271"/>
        </pc:sldMkLst>
        <pc:spChg chg="mod">
          <ac:chgData name="Teg Bayissa" userId="ae4a8f05-ac38-4b60-be6f-d0b7dc190ccf" providerId="ADAL" clId="{B3222B6A-2704-498A-A0AB-0C3419A44D41}" dt="2022-06-29T18:55:26.541" v="2959" actId="113"/>
          <ac:spMkLst>
            <pc:docMk/>
            <pc:sldMk cId="3876854104" sldId="271"/>
            <ac:spMk id="8" creationId="{AA84E662-0616-4131-B327-C2E8714774BF}"/>
          </ac:spMkLst>
        </pc:spChg>
        <pc:picChg chg="mod">
          <ac:chgData name="Teg Bayissa" userId="ae4a8f05-ac38-4b60-be6f-d0b7dc190ccf" providerId="ADAL" clId="{B3222B6A-2704-498A-A0AB-0C3419A44D41}" dt="2022-06-29T18:17:03.752" v="2389" actId="14100"/>
          <ac:picMkLst>
            <pc:docMk/>
            <pc:sldMk cId="3876854104" sldId="271"/>
            <ac:picMk id="3" creationId="{81B15CEE-1D25-4080-AD5D-F25CB50946A8}"/>
          </ac:picMkLst>
        </pc:picChg>
        <pc:picChg chg="add del mod">
          <ac:chgData name="Teg Bayissa" userId="ae4a8f05-ac38-4b60-be6f-d0b7dc190ccf" providerId="ADAL" clId="{B3222B6A-2704-498A-A0AB-0C3419A44D41}" dt="2022-06-29T18:17:20.643" v="2393"/>
          <ac:picMkLst>
            <pc:docMk/>
            <pc:sldMk cId="3876854104" sldId="271"/>
            <ac:picMk id="4" creationId="{8A73A0C7-3341-4E83-A8C5-9D77ACCA182F}"/>
          </ac:picMkLst>
        </pc:picChg>
      </pc:sldChg>
      <pc:sldChg chg="modSp del mod ord">
        <pc:chgData name="Teg Bayissa" userId="ae4a8f05-ac38-4b60-be6f-d0b7dc190ccf" providerId="ADAL" clId="{B3222B6A-2704-498A-A0AB-0C3419A44D41}" dt="2022-06-29T23:02:10.947" v="5883" actId="47"/>
        <pc:sldMkLst>
          <pc:docMk/>
          <pc:sldMk cId="724464507" sldId="272"/>
        </pc:sldMkLst>
        <pc:spChg chg="mod">
          <ac:chgData name="Teg Bayissa" userId="ae4a8f05-ac38-4b60-be6f-d0b7dc190ccf" providerId="ADAL" clId="{B3222B6A-2704-498A-A0AB-0C3419A44D41}" dt="2022-06-27T22:12:41.138" v="102" actId="6549"/>
          <ac:spMkLst>
            <pc:docMk/>
            <pc:sldMk cId="724464507" sldId="272"/>
            <ac:spMk id="9" creationId="{CC0D7C32-A829-4714-B42B-6CC5CF9B604F}"/>
          </ac:spMkLst>
        </pc:spChg>
      </pc:sldChg>
      <pc:sldChg chg="addSp modSp add del mod setBg">
        <pc:chgData name="Teg Bayissa" userId="ae4a8f05-ac38-4b60-be6f-d0b7dc190ccf" providerId="ADAL" clId="{B3222B6A-2704-498A-A0AB-0C3419A44D41}" dt="2022-06-29T23:02:20.115" v="5885" actId="47"/>
        <pc:sldMkLst>
          <pc:docMk/>
          <pc:sldMk cId="3479620642" sldId="273"/>
        </pc:sldMkLst>
        <pc:spChg chg="mod">
          <ac:chgData name="Teg Bayissa" userId="ae4a8f05-ac38-4b60-be6f-d0b7dc190ccf" providerId="ADAL" clId="{B3222B6A-2704-498A-A0AB-0C3419A44D41}" dt="2022-06-23T19:45:10.506" v="1" actId="26606"/>
          <ac:spMkLst>
            <pc:docMk/>
            <pc:sldMk cId="3479620642" sldId="273"/>
            <ac:spMk id="4" creationId="{55CA7AE3-7514-470F-A2D1-1363736A73CB}"/>
          </ac:spMkLst>
        </pc:spChg>
        <pc:spChg chg="mod">
          <ac:chgData name="Teg Bayissa" userId="ae4a8f05-ac38-4b60-be6f-d0b7dc190ccf" providerId="ADAL" clId="{B3222B6A-2704-498A-A0AB-0C3419A44D41}" dt="2022-06-23T19:45:10.506" v="1" actId="26606"/>
          <ac:spMkLst>
            <pc:docMk/>
            <pc:sldMk cId="3479620642" sldId="273"/>
            <ac:spMk id="8" creationId="{AA84E662-0616-4131-B327-C2E8714774BF}"/>
          </ac:spMkLst>
        </pc:spChg>
        <pc:spChg chg="add">
          <ac:chgData name="Teg Bayissa" userId="ae4a8f05-ac38-4b60-be6f-d0b7dc190ccf" providerId="ADAL" clId="{B3222B6A-2704-498A-A0AB-0C3419A44D41}" dt="2022-06-23T19:45:10.506" v="1" actId="26606"/>
          <ac:spMkLst>
            <pc:docMk/>
            <pc:sldMk cId="3479620642" sldId="273"/>
            <ac:spMk id="13" creationId="{F13C74B1-5B17-4795-BED0-7140497B445A}"/>
          </ac:spMkLst>
        </pc:spChg>
        <pc:spChg chg="add">
          <ac:chgData name="Teg Bayissa" userId="ae4a8f05-ac38-4b60-be6f-d0b7dc190ccf" providerId="ADAL" clId="{B3222B6A-2704-498A-A0AB-0C3419A44D41}" dt="2022-06-23T19:45:10.506" v="1" actId="26606"/>
          <ac:spMkLst>
            <pc:docMk/>
            <pc:sldMk cId="3479620642" sldId="273"/>
            <ac:spMk id="15" creationId="{D4974D33-8DC5-464E-8C6D-BE58F0669C17}"/>
          </ac:spMkLst>
        </pc:spChg>
        <pc:picChg chg="mod ord">
          <ac:chgData name="Teg Bayissa" userId="ae4a8f05-ac38-4b60-be6f-d0b7dc190ccf" providerId="ADAL" clId="{B3222B6A-2704-498A-A0AB-0C3419A44D41}" dt="2022-06-23T19:45:10.506" v="1" actId="26606"/>
          <ac:picMkLst>
            <pc:docMk/>
            <pc:sldMk cId="3479620642" sldId="273"/>
            <ac:picMk id="3" creationId="{DC725243-FE5B-49BF-924E-BCC8954AF3A7}"/>
          </ac:picMkLst>
        </pc:picChg>
      </pc:sldChg>
      <pc:sldChg chg="add del">
        <pc:chgData name="Teg Bayissa" userId="ae4a8f05-ac38-4b60-be6f-d0b7dc190ccf" providerId="ADAL" clId="{B3222B6A-2704-498A-A0AB-0C3419A44D41}" dt="2022-06-29T23:02:21.617" v="5886" actId="47"/>
        <pc:sldMkLst>
          <pc:docMk/>
          <pc:sldMk cId="3474815604" sldId="274"/>
        </pc:sldMkLst>
      </pc:sldChg>
      <pc:sldChg chg="modSp add mod ord">
        <pc:chgData name="Teg Bayissa" userId="ae4a8f05-ac38-4b60-be6f-d0b7dc190ccf" providerId="ADAL" clId="{B3222B6A-2704-498A-A0AB-0C3419A44D41}" dt="2022-06-29T18:09:09.238" v="2119" actId="6549"/>
        <pc:sldMkLst>
          <pc:docMk/>
          <pc:sldMk cId="748057493" sldId="275"/>
        </pc:sldMkLst>
        <pc:spChg chg="mod">
          <ac:chgData name="Teg Bayissa" userId="ae4a8f05-ac38-4b60-be6f-d0b7dc190ccf" providerId="ADAL" clId="{B3222B6A-2704-498A-A0AB-0C3419A44D41}" dt="2022-06-28T21:12:20.848" v="1745" actId="115"/>
          <ac:spMkLst>
            <pc:docMk/>
            <pc:sldMk cId="748057493" sldId="275"/>
            <ac:spMk id="8" creationId="{AA84E662-0616-4131-B327-C2E8714774BF}"/>
          </ac:spMkLst>
        </pc:spChg>
        <pc:spChg chg="mod">
          <ac:chgData name="Teg Bayissa" userId="ae4a8f05-ac38-4b60-be6f-d0b7dc190ccf" providerId="ADAL" clId="{B3222B6A-2704-498A-A0AB-0C3419A44D41}" dt="2022-06-29T18:09:09.238" v="2119" actId="6549"/>
          <ac:spMkLst>
            <pc:docMk/>
            <pc:sldMk cId="748057493" sldId="275"/>
            <ac:spMk id="9" creationId="{CC0D7C32-A829-4714-B42B-6CC5CF9B604F}"/>
          </ac:spMkLst>
        </pc:spChg>
      </pc:sldChg>
      <pc:sldChg chg="addSp delSp modSp add mod ord">
        <pc:chgData name="Teg Bayissa" userId="ae4a8f05-ac38-4b60-be6f-d0b7dc190ccf" providerId="ADAL" clId="{B3222B6A-2704-498A-A0AB-0C3419A44D41}" dt="2022-06-29T20:04:34.164" v="3199"/>
        <pc:sldMkLst>
          <pc:docMk/>
          <pc:sldMk cId="148707103" sldId="276"/>
        </pc:sldMkLst>
        <pc:spChg chg="mod">
          <ac:chgData name="Teg Bayissa" userId="ae4a8f05-ac38-4b60-be6f-d0b7dc190ccf" providerId="ADAL" clId="{B3222B6A-2704-498A-A0AB-0C3419A44D41}" dt="2022-06-29T18:54:19.815" v="2956" actId="6549"/>
          <ac:spMkLst>
            <pc:docMk/>
            <pc:sldMk cId="148707103" sldId="276"/>
            <ac:spMk id="8" creationId="{AA84E662-0616-4131-B327-C2E8714774BF}"/>
          </ac:spMkLst>
        </pc:spChg>
        <pc:spChg chg="del mod">
          <ac:chgData name="Teg Bayissa" userId="ae4a8f05-ac38-4b60-be6f-d0b7dc190ccf" providerId="ADAL" clId="{B3222B6A-2704-498A-A0AB-0C3419A44D41}" dt="2022-06-28T21:53:29.457" v="1823" actId="931"/>
          <ac:spMkLst>
            <pc:docMk/>
            <pc:sldMk cId="148707103" sldId="276"/>
            <ac:spMk id="9" creationId="{CC0D7C32-A829-4714-B42B-6CC5CF9B604F}"/>
          </ac:spMkLst>
        </pc:spChg>
        <pc:picChg chg="add mod">
          <ac:chgData name="Teg Bayissa" userId="ae4a8f05-ac38-4b60-be6f-d0b7dc190ccf" providerId="ADAL" clId="{B3222B6A-2704-498A-A0AB-0C3419A44D41}" dt="2022-06-28T22:04:45.954" v="1868" actId="1076"/>
          <ac:picMkLst>
            <pc:docMk/>
            <pc:sldMk cId="148707103" sldId="276"/>
            <ac:picMk id="3" creationId="{D227C000-BC67-4086-B763-6D3E2E8926F0}"/>
          </ac:picMkLst>
        </pc:picChg>
        <pc:picChg chg="add mod">
          <ac:chgData name="Teg Bayissa" userId="ae4a8f05-ac38-4b60-be6f-d0b7dc190ccf" providerId="ADAL" clId="{B3222B6A-2704-498A-A0AB-0C3419A44D41}" dt="2022-06-28T21:56:37.201" v="1860" actId="1076"/>
          <ac:picMkLst>
            <pc:docMk/>
            <pc:sldMk cId="148707103" sldId="276"/>
            <ac:picMk id="5" creationId="{AA643C6C-381F-427D-8240-2ACCFAC10249}"/>
          </ac:picMkLst>
        </pc:picChg>
        <pc:picChg chg="add mod modCrop">
          <ac:chgData name="Teg Bayissa" userId="ae4a8f05-ac38-4b60-be6f-d0b7dc190ccf" providerId="ADAL" clId="{B3222B6A-2704-498A-A0AB-0C3419A44D41}" dt="2022-06-28T21:56:31.217" v="1857" actId="1076"/>
          <ac:picMkLst>
            <pc:docMk/>
            <pc:sldMk cId="148707103" sldId="276"/>
            <ac:picMk id="7" creationId="{83D121E7-A094-458C-9C20-B6B1BF815521}"/>
          </ac:picMkLst>
        </pc:picChg>
      </pc:sldChg>
      <pc:sldChg chg="modSp add mod ord">
        <pc:chgData name="Teg Bayissa" userId="ae4a8f05-ac38-4b60-be6f-d0b7dc190ccf" providerId="ADAL" clId="{B3222B6A-2704-498A-A0AB-0C3419A44D41}" dt="2022-06-29T21:38:26.701" v="3220" actId="6549"/>
        <pc:sldMkLst>
          <pc:docMk/>
          <pc:sldMk cId="1593543005" sldId="277"/>
        </pc:sldMkLst>
        <pc:spChg chg="mod">
          <ac:chgData name="Teg Bayissa" userId="ae4a8f05-ac38-4b60-be6f-d0b7dc190ccf" providerId="ADAL" clId="{B3222B6A-2704-498A-A0AB-0C3419A44D41}" dt="2022-06-27T22:18:28.850" v="304" actId="1076"/>
          <ac:spMkLst>
            <pc:docMk/>
            <pc:sldMk cId="1593543005" sldId="277"/>
            <ac:spMk id="8" creationId="{AA84E662-0616-4131-B327-C2E8714774BF}"/>
          </ac:spMkLst>
        </pc:spChg>
        <pc:spChg chg="mod">
          <ac:chgData name="Teg Bayissa" userId="ae4a8f05-ac38-4b60-be6f-d0b7dc190ccf" providerId="ADAL" clId="{B3222B6A-2704-498A-A0AB-0C3419A44D41}" dt="2022-06-29T21:38:26.701" v="3220" actId="6549"/>
          <ac:spMkLst>
            <pc:docMk/>
            <pc:sldMk cId="1593543005" sldId="277"/>
            <ac:spMk id="9" creationId="{CC0D7C32-A829-4714-B42B-6CC5CF9B604F}"/>
          </ac:spMkLst>
        </pc:spChg>
      </pc:sldChg>
      <pc:sldChg chg="modSp add mod ord">
        <pc:chgData name="Teg Bayissa" userId="ae4a8f05-ac38-4b60-be6f-d0b7dc190ccf" providerId="ADAL" clId="{B3222B6A-2704-498A-A0AB-0C3419A44D41}" dt="2022-06-29T23:30:06.463" v="5967" actId="20577"/>
        <pc:sldMkLst>
          <pc:docMk/>
          <pc:sldMk cId="3762556413" sldId="278"/>
        </pc:sldMkLst>
        <pc:spChg chg="mod">
          <ac:chgData name="Teg Bayissa" userId="ae4a8f05-ac38-4b60-be6f-d0b7dc190ccf" providerId="ADAL" clId="{B3222B6A-2704-498A-A0AB-0C3419A44D41}" dt="2022-06-29T23:30:06.463" v="5967" actId="20577"/>
          <ac:spMkLst>
            <pc:docMk/>
            <pc:sldMk cId="3762556413" sldId="278"/>
            <ac:spMk id="8" creationId="{AA84E662-0616-4131-B327-C2E8714774BF}"/>
          </ac:spMkLst>
        </pc:spChg>
        <pc:spChg chg="mod">
          <ac:chgData name="Teg Bayissa" userId="ae4a8f05-ac38-4b60-be6f-d0b7dc190ccf" providerId="ADAL" clId="{B3222B6A-2704-498A-A0AB-0C3419A44D41}" dt="2022-06-29T23:27:01.740" v="5961" actId="20577"/>
          <ac:spMkLst>
            <pc:docMk/>
            <pc:sldMk cId="3762556413" sldId="278"/>
            <ac:spMk id="9" creationId="{CC0D7C32-A829-4714-B42B-6CC5CF9B604F}"/>
          </ac:spMkLst>
        </pc:spChg>
      </pc:sldChg>
      <pc:sldChg chg="addSp modSp add mod ord">
        <pc:chgData name="Teg Bayissa" userId="ae4a8f05-ac38-4b60-be6f-d0b7dc190ccf" providerId="ADAL" clId="{B3222B6A-2704-498A-A0AB-0C3419A44D41}" dt="2022-06-29T22:52:52.404" v="5845" actId="313"/>
        <pc:sldMkLst>
          <pc:docMk/>
          <pc:sldMk cId="2488472147" sldId="279"/>
        </pc:sldMkLst>
        <pc:spChg chg="add mod">
          <ac:chgData name="Teg Bayissa" userId="ae4a8f05-ac38-4b60-be6f-d0b7dc190ccf" providerId="ADAL" clId="{B3222B6A-2704-498A-A0AB-0C3419A44D41}" dt="2022-06-29T22:47:42.882" v="5644" actId="115"/>
          <ac:spMkLst>
            <pc:docMk/>
            <pc:sldMk cId="2488472147" sldId="279"/>
            <ac:spMk id="2" creationId="{7DB83938-47B5-4759-A4FF-CD7002974213}"/>
          </ac:spMkLst>
        </pc:spChg>
        <pc:spChg chg="add mod">
          <ac:chgData name="Teg Bayissa" userId="ae4a8f05-ac38-4b60-be6f-d0b7dc190ccf" providerId="ADAL" clId="{B3222B6A-2704-498A-A0AB-0C3419A44D41}" dt="2022-06-29T22:52:52.404" v="5845" actId="313"/>
          <ac:spMkLst>
            <pc:docMk/>
            <pc:sldMk cId="2488472147" sldId="279"/>
            <ac:spMk id="3" creationId="{B45149FB-3140-47AF-B90A-6FFBAE4F71E0}"/>
          </ac:spMkLst>
        </pc:spChg>
        <pc:spChg chg="mod">
          <ac:chgData name="Teg Bayissa" userId="ae4a8f05-ac38-4b60-be6f-d0b7dc190ccf" providerId="ADAL" clId="{B3222B6A-2704-498A-A0AB-0C3419A44D41}" dt="2022-06-29T21:39:06.062" v="3247" actId="20577"/>
          <ac:spMkLst>
            <pc:docMk/>
            <pc:sldMk cId="2488472147" sldId="279"/>
            <ac:spMk id="8" creationId="{AA84E662-0616-4131-B327-C2E8714774BF}"/>
          </ac:spMkLst>
        </pc:spChg>
        <pc:spChg chg="mod">
          <ac:chgData name="Teg Bayissa" userId="ae4a8f05-ac38-4b60-be6f-d0b7dc190ccf" providerId="ADAL" clId="{B3222B6A-2704-498A-A0AB-0C3419A44D41}" dt="2022-06-29T19:02:11.479" v="3038" actId="1076"/>
          <ac:spMkLst>
            <pc:docMk/>
            <pc:sldMk cId="2488472147" sldId="279"/>
            <ac:spMk id="9" creationId="{CC0D7C32-A829-4714-B42B-6CC5CF9B604F}"/>
          </ac:spMkLst>
        </pc:spChg>
      </pc:sldChg>
      <pc:sldChg chg="modSp add del mod ord">
        <pc:chgData name="Teg Bayissa" userId="ae4a8f05-ac38-4b60-be6f-d0b7dc190ccf" providerId="ADAL" clId="{B3222B6A-2704-498A-A0AB-0C3419A44D41}" dt="2022-06-29T23:39:00.557" v="6225" actId="47"/>
        <pc:sldMkLst>
          <pc:docMk/>
          <pc:sldMk cId="1647849186" sldId="280"/>
        </pc:sldMkLst>
        <pc:spChg chg="mod">
          <ac:chgData name="Teg Bayissa" userId="ae4a8f05-ac38-4b60-be6f-d0b7dc190ccf" providerId="ADAL" clId="{B3222B6A-2704-498A-A0AB-0C3419A44D41}" dt="2022-06-27T22:34:31.436" v="1035" actId="20577"/>
          <ac:spMkLst>
            <pc:docMk/>
            <pc:sldMk cId="1647849186" sldId="280"/>
            <ac:spMk id="8" creationId="{AA84E662-0616-4131-B327-C2E8714774BF}"/>
          </ac:spMkLst>
        </pc:spChg>
        <pc:spChg chg="mod">
          <ac:chgData name="Teg Bayissa" userId="ae4a8f05-ac38-4b60-be6f-d0b7dc190ccf" providerId="ADAL" clId="{B3222B6A-2704-498A-A0AB-0C3419A44D41}" dt="2022-06-27T22:34:35.527" v="1036" actId="20577"/>
          <ac:spMkLst>
            <pc:docMk/>
            <pc:sldMk cId="1647849186" sldId="280"/>
            <ac:spMk id="9" creationId="{CC0D7C32-A829-4714-B42B-6CC5CF9B604F}"/>
          </ac:spMkLst>
        </pc:spChg>
      </pc:sldChg>
      <pc:sldChg chg="modSp add mod ord">
        <pc:chgData name="Teg Bayissa" userId="ae4a8f05-ac38-4b60-be6f-d0b7dc190ccf" providerId="ADAL" clId="{B3222B6A-2704-498A-A0AB-0C3419A44D41}" dt="2022-06-30T00:13:57.192" v="6255" actId="1076"/>
        <pc:sldMkLst>
          <pc:docMk/>
          <pc:sldMk cId="929353331" sldId="281"/>
        </pc:sldMkLst>
        <pc:spChg chg="mod">
          <ac:chgData name="Teg Bayissa" userId="ae4a8f05-ac38-4b60-be6f-d0b7dc190ccf" providerId="ADAL" clId="{B3222B6A-2704-498A-A0AB-0C3419A44D41}" dt="2022-06-30T00:13:57.192" v="6255" actId="1076"/>
          <ac:spMkLst>
            <pc:docMk/>
            <pc:sldMk cId="929353331" sldId="281"/>
            <ac:spMk id="8" creationId="{AA84E662-0616-4131-B327-C2E8714774BF}"/>
          </ac:spMkLst>
        </pc:spChg>
        <pc:spChg chg="mod">
          <ac:chgData name="Teg Bayissa" userId="ae4a8f05-ac38-4b60-be6f-d0b7dc190ccf" providerId="ADAL" clId="{B3222B6A-2704-498A-A0AB-0C3419A44D41}" dt="2022-06-30T00:12:00.553" v="6252" actId="14100"/>
          <ac:spMkLst>
            <pc:docMk/>
            <pc:sldMk cId="929353331" sldId="281"/>
            <ac:spMk id="9" creationId="{CC0D7C32-A829-4714-B42B-6CC5CF9B604F}"/>
          </ac:spMkLst>
        </pc:spChg>
      </pc:sldChg>
      <pc:sldChg chg="add del">
        <pc:chgData name="Teg Bayissa" userId="ae4a8f05-ac38-4b60-be6f-d0b7dc190ccf" providerId="ADAL" clId="{B3222B6A-2704-498A-A0AB-0C3419A44D41}" dt="2022-06-29T23:02:16.817" v="5884" actId="47"/>
        <pc:sldMkLst>
          <pc:docMk/>
          <pc:sldMk cId="3077637983" sldId="282"/>
        </pc:sldMkLst>
      </pc:sldChg>
      <pc:sldChg chg="addSp delSp modSp add del mod">
        <pc:chgData name="Teg Bayissa" userId="ae4a8f05-ac38-4b60-be6f-d0b7dc190ccf" providerId="ADAL" clId="{B3222B6A-2704-498A-A0AB-0C3419A44D41}" dt="2022-06-29T18:51:02.218" v="2931" actId="47"/>
        <pc:sldMkLst>
          <pc:docMk/>
          <pc:sldMk cId="2502419509" sldId="283"/>
        </pc:sldMkLst>
        <pc:spChg chg="mod">
          <ac:chgData name="Teg Bayissa" userId="ae4a8f05-ac38-4b60-be6f-d0b7dc190ccf" providerId="ADAL" clId="{B3222B6A-2704-498A-A0AB-0C3419A44D41}" dt="2022-06-29T18:49:20.631" v="2926" actId="6549"/>
          <ac:spMkLst>
            <pc:docMk/>
            <pc:sldMk cId="2502419509" sldId="283"/>
            <ac:spMk id="8" creationId="{AA84E662-0616-4131-B327-C2E8714774BF}"/>
          </ac:spMkLst>
        </pc:spChg>
        <pc:spChg chg="add del">
          <ac:chgData name="Teg Bayissa" userId="ae4a8f05-ac38-4b60-be6f-d0b7dc190ccf" providerId="ADAL" clId="{B3222B6A-2704-498A-A0AB-0C3419A44D41}" dt="2022-06-28T05:50:34.961" v="1413" actId="22"/>
          <ac:spMkLst>
            <pc:docMk/>
            <pc:sldMk cId="2502419509" sldId="283"/>
            <ac:spMk id="9" creationId="{CC0D7C32-A829-4714-B42B-6CC5CF9B604F}"/>
          </ac:spMkLst>
        </pc:spChg>
        <pc:picChg chg="add del mod">
          <ac:chgData name="Teg Bayissa" userId="ae4a8f05-ac38-4b60-be6f-d0b7dc190ccf" providerId="ADAL" clId="{B3222B6A-2704-498A-A0AB-0C3419A44D41}" dt="2022-06-28T05:48:18.476" v="1412" actId="931"/>
          <ac:picMkLst>
            <pc:docMk/>
            <pc:sldMk cId="2502419509" sldId="283"/>
            <ac:picMk id="5" creationId="{71D2362E-B856-44D2-9189-5023D04BCB42}"/>
          </ac:picMkLst>
        </pc:picChg>
        <pc:picChg chg="add mod ord modCrop">
          <ac:chgData name="Teg Bayissa" userId="ae4a8f05-ac38-4b60-be6f-d0b7dc190ccf" providerId="ADAL" clId="{B3222B6A-2704-498A-A0AB-0C3419A44D41}" dt="2022-06-28T05:51:35.751" v="1424" actId="1076"/>
          <ac:picMkLst>
            <pc:docMk/>
            <pc:sldMk cId="2502419509" sldId="283"/>
            <ac:picMk id="7" creationId="{3150775A-D7C9-4910-9736-1B0554F1D078}"/>
          </ac:picMkLst>
        </pc:picChg>
      </pc:sldChg>
      <pc:sldChg chg="addSp delSp modSp add mod ord">
        <pc:chgData name="Teg Bayissa" userId="ae4a8f05-ac38-4b60-be6f-d0b7dc190ccf" providerId="ADAL" clId="{B3222B6A-2704-498A-A0AB-0C3419A44D41}" dt="2022-06-29T18:56:31.413" v="2963" actId="12"/>
        <pc:sldMkLst>
          <pc:docMk/>
          <pc:sldMk cId="724658406" sldId="284"/>
        </pc:sldMkLst>
        <pc:spChg chg="add mod">
          <ac:chgData name="Teg Bayissa" userId="ae4a8f05-ac38-4b60-be6f-d0b7dc190ccf" providerId="ADAL" clId="{B3222B6A-2704-498A-A0AB-0C3419A44D41}" dt="2022-06-29T18:43:22.655" v="2767" actId="1076"/>
          <ac:spMkLst>
            <pc:docMk/>
            <pc:sldMk cId="724658406" sldId="284"/>
            <ac:spMk id="4" creationId="{5DBB239E-09B7-49B1-A430-8C7E3621328C}"/>
          </ac:spMkLst>
        </pc:spChg>
        <pc:spChg chg="add del mod">
          <ac:chgData name="Teg Bayissa" userId="ae4a8f05-ac38-4b60-be6f-d0b7dc190ccf" providerId="ADAL" clId="{B3222B6A-2704-498A-A0AB-0C3419A44D41}" dt="2022-06-29T18:34:51.493" v="2641"/>
          <ac:spMkLst>
            <pc:docMk/>
            <pc:sldMk cId="724658406" sldId="284"/>
            <ac:spMk id="5" creationId="{670A8A09-D890-4438-9386-B0B9203F86C9}"/>
          </ac:spMkLst>
        </pc:spChg>
        <pc:spChg chg="add mod">
          <ac:chgData name="Teg Bayissa" userId="ae4a8f05-ac38-4b60-be6f-d0b7dc190ccf" providerId="ADAL" clId="{B3222B6A-2704-498A-A0AB-0C3419A44D41}" dt="2022-06-29T18:56:13.664" v="2962" actId="1076"/>
          <ac:spMkLst>
            <pc:docMk/>
            <pc:sldMk cId="724658406" sldId="284"/>
            <ac:spMk id="6" creationId="{A28FE9AB-4F72-4F83-BF51-4682F0D592C3}"/>
          </ac:spMkLst>
        </pc:spChg>
        <pc:spChg chg="add mod">
          <ac:chgData name="Teg Bayissa" userId="ae4a8f05-ac38-4b60-be6f-d0b7dc190ccf" providerId="ADAL" clId="{B3222B6A-2704-498A-A0AB-0C3419A44D41}" dt="2022-06-29T18:56:31.413" v="2963" actId="12"/>
          <ac:spMkLst>
            <pc:docMk/>
            <pc:sldMk cId="724658406" sldId="284"/>
            <ac:spMk id="7" creationId="{54090D39-6C37-45F7-BBB5-77FDAFB0C4DD}"/>
          </ac:spMkLst>
        </pc:spChg>
        <pc:spChg chg="mod">
          <ac:chgData name="Teg Bayissa" userId="ae4a8f05-ac38-4b60-be6f-d0b7dc190ccf" providerId="ADAL" clId="{B3222B6A-2704-498A-A0AB-0C3419A44D41}" dt="2022-06-29T18:55:53.966" v="2961" actId="1076"/>
          <ac:spMkLst>
            <pc:docMk/>
            <pc:sldMk cId="724658406" sldId="284"/>
            <ac:spMk id="8" creationId="{AA84E662-0616-4131-B327-C2E8714774BF}"/>
          </ac:spMkLst>
        </pc:spChg>
        <pc:spChg chg="del">
          <ac:chgData name="Teg Bayissa" userId="ae4a8f05-ac38-4b60-be6f-d0b7dc190ccf" providerId="ADAL" clId="{B3222B6A-2704-498A-A0AB-0C3419A44D41}" dt="2022-06-28T22:03:43.798" v="1861" actId="22"/>
          <ac:spMkLst>
            <pc:docMk/>
            <pc:sldMk cId="724658406" sldId="284"/>
            <ac:spMk id="9" creationId="{CC0D7C32-A829-4714-B42B-6CC5CF9B604F}"/>
          </ac:spMkLst>
        </pc:spChg>
        <pc:picChg chg="add del mod ord modCrop">
          <ac:chgData name="Teg Bayissa" userId="ae4a8f05-ac38-4b60-be6f-d0b7dc190ccf" providerId="ADAL" clId="{B3222B6A-2704-498A-A0AB-0C3419A44D41}" dt="2022-06-29T18:18:48.577" v="2475" actId="478"/>
          <ac:picMkLst>
            <pc:docMk/>
            <pc:sldMk cId="724658406" sldId="284"/>
            <ac:picMk id="3" creationId="{94922E8B-4519-4A4B-BC56-B4822D2229D3}"/>
          </ac:picMkLst>
        </pc:picChg>
      </pc:sldChg>
      <pc:sldChg chg="addSp delSp modSp add mod">
        <pc:chgData name="Teg Bayissa" userId="ae4a8f05-ac38-4b60-be6f-d0b7dc190ccf" providerId="ADAL" clId="{B3222B6A-2704-498A-A0AB-0C3419A44D41}" dt="2022-06-28T20:09:36.628" v="1426" actId="478"/>
        <pc:sldMkLst>
          <pc:docMk/>
          <pc:sldMk cId="1089722664" sldId="285"/>
        </pc:sldMkLst>
        <pc:spChg chg="add mod">
          <ac:chgData name="Teg Bayissa" userId="ae4a8f05-ac38-4b60-be6f-d0b7dc190ccf" providerId="ADAL" clId="{B3222B6A-2704-498A-A0AB-0C3419A44D41}" dt="2022-06-28T20:09:36.628" v="1426" actId="478"/>
          <ac:spMkLst>
            <pc:docMk/>
            <pc:sldMk cId="1089722664" sldId="285"/>
            <ac:spMk id="3" creationId="{F87D1D76-10A7-42F6-8F5B-771CD1D00F5C}"/>
          </ac:spMkLst>
        </pc:spChg>
        <pc:picChg chg="del">
          <ac:chgData name="Teg Bayissa" userId="ae4a8f05-ac38-4b60-be6f-d0b7dc190ccf" providerId="ADAL" clId="{B3222B6A-2704-498A-A0AB-0C3419A44D41}" dt="2022-06-28T20:09:36.628" v="1426" actId="478"/>
          <ac:picMkLst>
            <pc:docMk/>
            <pc:sldMk cId="1089722664" sldId="285"/>
            <ac:picMk id="7" creationId="{3150775A-D7C9-4910-9736-1B0554F1D078}"/>
          </ac:picMkLst>
        </pc:picChg>
      </pc:sldChg>
      <pc:sldChg chg="ord">
        <pc:chgData name="Teg Bayissa" userId="ae4a8f05-ac38-4b60-be6f-d0b7dc190ccf" providerId="ADAL" clId="{B3222B6A-2704-498A-A0AB-0C3419A44D41}" dt="2022-06-29T22:56:09.630" v="5869"/>
        <pc:sldMkLst>
          <pc:docMk/>
          <pc:sldMk cId="79649013" sldId="286"/>
        </pc:sldMkLst>
      </pc:sldChg>
      <pc:sldChg chg="del">
        <pc:chgData name="Teg Bayissa" userId="ae4a8f05-ac38-4b60-be6f-d0b7dc190ccf" providerId="ADAL" clId="{B3222B6A-2704-498A-A0AB-0C3419A44D41}" dt="2022-06-29T23:03:01.575" v="5895" actId="47"/>
        <pc:sldMkLst>
          <pc:docMk/>
          <pc:sldMk cId="1293869101" sldId="287"/>
        </pc:sldMkLst>
      </pc:sldChg>
      <pc:sldChg chg="del">
        <pc:chgData name="Teg Bayissa" userId="ae4a8f05-ac38-4b60-be6f-d0b7dc190ccf" providerId="ADAL" clId="{B3222B6A-2704-498A-A0AB-0C3419A44D41}" dt="2022-06-29T23:02:59.676" v="5894" actId="47"/>
        <pc:sldMkLst>
          <pc:docMk/>
          <pc:sldMk cId="1525604158" sldId="288"/>
        </pc:sldMkLst>
      </pc:sldChg>
      <pc:sldChg chg="del ord">
        <pc:chgData name="Teg Bayissa" userId="ae4a8f05-ac38-4b60-be6f-d0b7dc190ccf" providerId="ADAL" clId="{B3222B6A-2704-498A-A0AB-0C3419A44D41}" dt="2022-06-29T23:39:02.378" v="6226" actId="47"/>
        <pc:sldMkLst>
          <pc:docMk/>
          <pc:sldMk cId="807806302" sldId="289"/>
        </pc:sldMkLst>
      </pc:sldChg>
      <pc:sldChg chg="addSp delSp modSp add del mod ord">
        <pc:chgData name="Teg Bayissa" userId="ae4a8f05-ac38-4b60-be6f-d0b7dc190ccf" providerId="ADAL" clId="{B3222B6A-2704-498A-A0AB-0C3419A44D41}" dt="2022-06-29T23:02:37.467" v="5889" actId="47"/>
        <pc:sldMkLst>
          <pc:docMk/>
          <pc:sldMk cId="385648910" sldId="290"/>
        </pc:sldMkLst>
        <pc:spChg chg="add del mod">
          <ac:chgData name="Teg Bayissa" userId="ae4a8f05-ac38-4b60-be6f-d0b7dc190ccf" providerId="ADAL" clId="{B3222B6A-2704-498A-A0AB-0C3419A44D41}" dt="2022-06-29T19:55:51.734" v="3130" actId="478"/>
          <ac:spMkLst>
            <pc:docMk/>
            <pc:sldMk cId="385648910" sldId="290"/>
            <ac:spMk id="2" creationId="{932BDC70-901A-4EA1-800A-8ACF679AB5AE}"/>
          </ac:spMkLst>
        </pc:spChg>
        <pc:spChg chg="add del mod">
          <ac:chgData name="Teg Bayissa" userId="ae4a8f05-ac38-4b60-be6f-d0b7dc190ccf" providerId="ADAL" clId="{B3222B6A-2704-498A-A0AB-0C3419A44D41}" dt="2022-06-29T19:56:14.440" v="3142" actId="478"/>
          <ac:spMkLst>
            <pc:docMk/>
            <pc:sldMk cId="385648910" sldId="290"/>
            <ac:spMk id="3" creationId="{FF668139-BAFA-4A34-BED8-9B427EDBBFF3}"/>
          </ac:spMkLst>
        </pc:spChg>
        <pc:spChg chg="add del mod">
          <ac:chgData name="Teg Bayissa" userId="ae4a8f05-ac38-4b60-be6f-d0b7dc190ccf" providerId="ADAL" clId="{B3222B6A-2704-498A-A0AB-0C3419A44D41}" dt="2022-06-29T19:56:21.076" v="3147" actId="478"/>
          <ac:spMkLst>
            <pc:docMk/>
            <pc:sldMk cId="385648910" sldId="290"/>
            <ac:spMk id="4" creationId="{406C03D4-8189-4495-8590-98E0CE6193BF}"/>
          </ac:spMkLst>
        </pc:spChg>
        <pc:spChg chg="add mod">
          <ac:chgData name="Teg Bayissa" userId="ae4a8f05-ac38-4b60-be6f-d0b7dc190ccf" providerId="ADAL" clId="{B3222B6A-2704-498A-A0AB-0C3419A44D41}" dt="2022-06-29T19:54:14.516" v="3120"/>
          <ac:spMkLst>
            <pc:docMk/>
            <pc:sldMk cId="385648910" sldId="290"/>
            <ac:spMk id="6" creationId="{52470832-2BD6-4826-8502-554B9A27D044}"/>
          </ac:spMkLst>
        </pc:spChg>
        <pc:spChg chg="add del mod">
          <ac:chgData name="Teg Bayissa" userId="ae4a8f05-ac38-4b60-be6f-d0b7dc190ccf" providerId="ADAL" clId="{B3222B6A-2704-498A-A0AB-0C3419A44D41}" dt="2022-06-29T19:56:16.293" v="3143" actId="478"/>
          <ac:spMkLst>
            <pc:docMk/>
            <pc:sldMk cId="385648910" sldId="290"/>
            <ac:spMk id="7" creationId="{F7DC66BC-D20D-48DF-9346-CD229109AE49}"/>
          </ac:spMkLst>
        </pc:spChg>
        <pc:spChg chg="mod">
          <ac:chgData name="Teg Bayissa" userId="ae4a8f05-ac38-4b60-be6f-d0b7dc190ccf" providerId="ADAL" clId="{B3222B6A-2704-498A-A0AB-0C3419A44D41}" dt="2022-06-29T18:14:30.876" v="2370" actId="20577"/>
          <ac:spMkLst>
            <pc:docMk/>
            <pc:sldMk cId="385648910" sldId="290"/>
            <ac:spMk id="8" creationId="{AA84E662-0616-4131-B327-C2E8714774BF}"/>
          </ac:spMkLst>
        </pc:spChg>
        <pc:spChg chg="add del mod">
          <ac:chgData name="Teg Bayissa" userId="ae4a8f05-ac38-4b60-be6f-d0b7dc190ccf" providerId="ADAL" clId="{B3222B6A-2704-498A-A0AB-0C3419A44D41}" dt="2022-06-29T19:55:59.673" v="3135" actId="478"/>
          <ac:spMkLst>
            <pc:docMk/>
            <pc:sldMk cId="385648910" sldId="290"/>
            <ac:spMk id="9" creationId="{4B1F43BC-47F4-478E-ACC4-22F7C1EFDA9C}"/>
          </ac:spMkLst>
        </pc:spChg>
        <pc:spChg chg="add del mod">
          <ac:chgData name="Teg Bayissa" userId="ae4a8f05-ac38-4b60-be6f-d0b7dc190ccf" providerId="ADAL" clId="{B3222B6A-2704-498A-A0AB-0C3419A44D41}" dt="2022-06-29T19:56:01.401" v="3136" actId="478"/>
          <ac:spMkLst>
            <pc:docMk/>
            <pc:sldMk cId="385648910" sldId="290"/>
            <ac:spMk id="10" creationId="{65C20965-7517-44E8-89EB-099EB2CAA5BA}"/>
          </ac:spMkLst>
        </pc:spChg>
        <pc:spChg chg="add del mod">
          <ac:chgData name="Teg Bayissa" userId="ae4a8f05-ac38-4b60-be6f-d0b7dc190ccf" providerId="ADAL" clId="{B3222B6A-2704-498A-A0AB-0C3419A44D41}" dt="2022-06-29T19:56:03.106" v="3137" actId="478"/>
          <ac:spMkLst>
            <pc:docMk/>
            <pc:sldMk cId="385648910" sldId="290"/>
            <ac:spMk id="11" creationId="{7D2FFCFF-FE65-466F-8EBC-AD127102C150}"/>
          </ac:spMkLst>
        </pc:spChg>
        <pc:spChg chg="add del mod">
          <ac:chgData name="Teg Bayissa" userId="ae4a8f05-ac38-4b60-be6f-d0b7dc190ccf" providerId="ADAL" clId="{B3222B6A-2704-498A-A0AB-0C3419A44D41}" dt="2022-06-29T19:56:17.613" v="3144" actId="478"/>
          <ac:spMkLst>
            <pc:docMk/>
            <pc:sldMk cId="385648910" sldId="290"/>
            <ac:spMk id="12" creationId="{7FB7EB67-7715-4E9F-88EF-D2CF1AA4F272}"/>
          </ac:spMkLst>
        </pc:spChg>
        <pc:spChg chg="add del mod">
          <ac:chgData name="Teg Bayissa" userId="ae4a8f05-ac38-4b60-be6f-d0b7dc190ccf" providerId="ADAL" clId="{B3222B6A-2704-498A-A0AB-0C3419A44D41}" dt="2022-06-29T19:56:20.158" v="3146" actId="478"/>
          <ac:spMkLst>
            <pc:docMk/>
            <pc:sldMk cId="385648910" sldId="290"/>
            <ac:spMk id="13" creationId="{C2012624-18E1-48D3-A5E4-B85469889D43}"/>
          </ac:spMkLst>
        </pc:spChg>
        <pc:spChg chg="add del mod">
          <ac:chgData name="Teg Bayissa" userId="ae4a8f05-ac38-4b60-be6f-d0b7dc190ccf" providerId="ADAL" clId="{B3222B6A-2704-498A-A0AB-0C3419A44D41}" dt="2022-06-29T19:56:06.818" v="3139" actId="478"/>
          <ac:spMkLst>
            <pc:docMk/>
            <pc:sldMk cId="385648910" sldId="290"/>
            <ac:spMk id="14" creationId="{011935C7-9861-46B1-BA45-59418C342EA8}"/>
          </ac:spMkLst>
        </pc:spChg>
        <pc:spChg chg="add del mod">
          <ac:chgData name="Teg Bayissa" userId="ae4a8f05-ac38-4b60-be6f-d0b7dc190ccf" providerId="ADAL" clId="{B3222B6A-2704-498A-A0AB-0C3419A44D41}" dt="2022-06-29T19:56:08.316" v="3140" actId="478"/>
          <ac:spMkLst>
            <pc:docMk/>
            <pc:sldMk cId="385648910" sldId="290"/>
            <ac:spMk id="15" creationId="{18E730CC-8326-4289-AF08-C2217993497F}"/>
          </ac:spMkLst>
        </pc:spChg>
        <pc:spChg chg="add del mod">
          <ac:chgData name="Teg Bayissa" userId="ae4a8f05-ac38-4b60-be6f-d0b7dc190ccf" providerId="ADAL" clId="{B3222B6A-2704-498A-A0AB-0C3419A44D41}" dt="2022-06-29T19:56:18.948" v="3145" actId="478"/>
          <ac:spMkLst>
            <pc:docMk/>
            <pc:sldMk cId="385648910" sldId="290"/>
            <ac:spMk id="16" creationId="{D6E55E0E-9DC7-4708-9C0A-C0264E3B1965}"/>
          </ac:spMkLst>
        </pc:spChg>
        <pc:spChg chg="add del mod">
          <ac:chgData name="Teg Bayissa" userId="ae4a8f05-ac38-4b60-be6f-d0b7dc190ccf" providerId="ADAL" clId="{B3222B6A-2704-498A-A0AB-0C3419A44D41}" dt="2022-06-29T19:56:09.542" v="3141" actId="478"/>
          <ac:spMkLst>
            <pc:docMk/>
            <pc:sldMk cId="385648910" sldId="290"/>
            <ac:spMk id="17" creationId="{AD33D55E-C444-4B78-B033-0E8971F59B8B}"/>
          </ac:spMkLst>
        </pc:spChg>
        <pc:spChg chg="add del mod">
          <ac:chgData name="Teg Bayissa" userId="ae4a8f05-ac38-4b60-be6f-d0b7dc190ccf" providerId="ADAL" clId="{B3222B6A-2704-498A-A0AB-0C3419A44D41}" dt="2022-06-29T19:56:22.458" v="3148" actId="478"/>
          <ac:spMkLst>
            <pc:docMk/>
            <pc:sldMk cId="385648910" sldId="290"/>
            <ac:spMk id="18" creationId="{A4AAACE5-067B-4B42-B369-54A42A959B4E}"/>
          </ac:spMkLst>
        </pc:spChg>
        <pc:spChg chg="add del mod">
          <ac:chgData name="Teg Bayissa" userId="ae4a8f05-ac38-4b60-be6f-d0b7dc190ccf" providerId="ADAL" clId="{B3222B6A-2704-498A-A0AB-0C3419A44D41}" dt="2022-06-29T19:56:25.436" v="3149" actId="478"/>
          <ac:spMkLst>
            <pc:docMk/>
            <pc:sldMk cId="385648910" sldId="290"/>
            <ac:spMk id="19" creationId="{38B3DE1C-B96C-4DE9-94A9-C32F98DCFCAF}"/>
          </ac:spMkLst>
        </pc:spChg>
        <pc:spChg chg="add del mod">
          <ac:chgData name="Teg Bayissa" userId="ae4a8f05-ac38-4b60-be6f-d0b7dc190ccf" providerId="ADAL" clId="{B3222B6A-2704-498A-A0AB-0C3419A44D41}" dt="2022-06-29T19:56:27.079" v="3150" actId="478"/>
          <ac:spMkLst>
            <pc:docMk/>
            <pc:sldMk cId="385648910" sldId="290"/>
            <ac:spMk id="20" creationId="{C99AB697-D2DD-4D2B-9927-154EFC6AB6DD}"/>
          </ac:spMkLst>
        </pc:spChg>
        <pc:spChg chg="add mod">
          <ac:chgData name="Teg Bayissa" userId="ae4a8f05-ac38-4b60-be6f-d0b7dc190ccf" providerId="ADAL" clId="{B3222B6A-2704-498A-A0AB-0C3419A44D41}" dt="2022-06-29T19:55:24.608" v="3123"/>
          <ac:spMkLst>
            <pc:docMk/>
            <pc:sldMk cId="385648910" sldId="290"/>
            <ac:spMk id="37" creationId="{1B3848FC-2838-456F-828D-238A50A9CE33}"/>
          </ac:spMkLst>
        </pc:spChg>
        <pc:spChg chg="add mod">
          <ac:chgData name="Teg Bayissa" userId="ae4a8f05-ac38-4b60-be6f-d0b7dc190ccf" providerId="ADAL" clId="{B3222B6A-2704-498A-A0AB-0C3419A44D41}" dt="2022-06-29T19:55:24.608" v="3123"/>
          <ac:spMkLst>
            <pc:docMk/>
            <pc:sldMk cId="385648910" sldId="290"/>
            <ac:spMk id="38" creationId="{70D90503-525A-47BE-995D-D641028A2EBE}"/>
          </ac:spMkLst>
        </pc:spChg>
        <pc:spChg chg="add del mod">
          <ac:chgData name="Teg Bayissa" userId="ae4a8f05-ac38-4b60-be6f-d0b7dc190ccf" providerId="ADAL" clId="{B3222B6A-2704-498A-A0AB-0C3419A44D41}" dt="2022-06-29T19:56:04.974" v="3138" actId="478"/>
          <ac:spMkLst>
            <pc:docMk/>
            <pc:sldMk cId="385648910" sldId="290"/>
            <ac:spMk id="39" creationId="{3EC5034F-5516-4373-AAFF-F63348A66552}"/>
          </ac:spMkLst>
        </pc:spChg>
        <pc:spChg chg="add del mod">
          <ac:chgData name="Teg Bayissa" userId="ae4a8f05-ac38-4b60-be6f-d0b7dc190ccf" providerId="ADAL" clId="{B3222B6A-2704-498A-A0AB-0C3419A44D41}" dt="2022-06-29T19:55:46.118" v="3127" actId="21"/>
          <ac:spMkLst>
            <pc:docMk/>
            <pc:sldMk cId="385648910" sldId="290"/>
            <ac:spMk id="40" creationId="{6897DE26-0759-4643-ACBF-DEBAA4BB9BED}"/>
          </ac:spMkLst>
        </pc:spChg>
        <pc:spChg chg="add mod">
          <ac:chgData name="Teg Bayissa" userId="ae4a8f05-ac38-4b60-be6f-d0b7dc190ccf" providerId="ADAL" clId="{B3222B6A-2704-498A-A0AB-0C3419A44D41}" dt="2022-06-29T19:55:24.608" v="3123"/>
          <ac:spMkLst>
            <pc:docMk/>
            <pc:sldMk cId="385648910" sldId="290"/>
            <ac:spMk id="41" creationId="{C85644F8-4EA2-4EC3-9886-C10948DBEAB8}"/>
          </ac:spMkLst>
        </pc:spChg>
        <pc:spChg chg="add mod">
          <ac:chgData name="Teg Bayissa" userId="ae4a8f05-ac38-4b60-be6f-d0b7dc190ccf" providerId="ADAL" clId="{B3222B6A-2704-498A-A0AB-0C3419A44D41}" dt="2022-06-29T19:55:24.608" v="3123"/>
          <ac:spMkLst>
            <pc:docMk/>
            <pc:sldMk cId="385648910" sldId="290"/>
            <ac:spMk id="42" creationId="{A2655ED5-06E2-4CD3-AAA6-29DB363B3B12}"/>
          </ac:spMkLst>
        </pc:spChg>
        <pc:spChg chg="add mod">
          <ac:chgData name="Teg Bayissa" userId="ae4a8f05-ac38-4b60-be6f-d0b7dc190ccf" providerId="ADAL" clId="{B3222B6A-2704-498A-A0AB-0C3419A44D41}" dt="2022-06-29T19:55:24.608" v="3123"/>
          <ac:spMkLst>
            <pc:docMk/>
            <pc:sldMk cId="385648910" sldId="290"/>
            <ac:spMk id="43" creationId="{23FADD85-E829-46D0-8943-F9B917A60E21}"/>
          </ac:spMkLst>
        </pc:spChg>
        <pc:spChg chg="add mod">
          <ac:chgData name="Teg Bayissa" userId="ae4a8f05-ac38-4b60-be6f-d0b7dc190ccf" providerId="ADAL" clId="{B3222B6A-2704-498A-A0AB-0C3419A44D41}" dt="2022-06-29T19:55:24.608" v="3123"/>
          <ac:spMkLst>
            <pc:docMk/>
            <pc:sldMk cId="385648910" sldId="290"/>
            <ac:spMk id="44" creationId="{C0080289-4693-490C-AB38-8A84A7EB75A1}"/>
          </ac:spMkLst>
        </pc:spChg>
        <pc:spChg chg="add mod">
          <ac:chgData name="Teg Bayissa" userId="ae4a8f05-ac38-4b60-be6f-d0b7dc190ccf" providerId="ADAL" clId="{B3222B6A-2704-498A-A0AB-0C3419A44D41}" dt="2022-06-29T19:55:24.608" v="3123"/>
          <ac:spMkLst>
            <pc:docMk/>
            <pc:sldMk cId="385648910" sldId="290"/>
            <ac:spMk id="45" creationId="{11D9AAE5-2A0D-4CF2-81DD-A765EE8C64C1}"/>
          </ac:spMkLst>
        </pc:spChg>
        <pc:spChg chg="add mod">
          <ac:chgData name="Teg Bayissa" userId="ae4a8f05-ac38-4b60-be6f-d0b7dc190ccf" providerId="ADAL" clId="{B3222B6A-2704-498A-A0AB-0C3419A44D41}" dt="2022-06-29T19:55:24.608" v="3123"/>
          <ac:spMkLst>
            <pc:docMk/>
            <pc:sldMk cId="385648910" sldId="290"/>
            <ac:spMk id="46" creationId="{B5F866C4-657D-48FC-9379-377FA0DD1824}"/>
          </ac:spMkLst>
        </pc:spChg>
        <pc:graphicFrameChg chg="add mod">
          <ac:chgData name="Teg Bayissa" userId="ae4a8f05-ac38-4b60-be6f-d0b7dc190ccf" providerId="ADAL" clId="{B3222B6A-2704-498A-A0AB-0C3419A44D41}" dt="2022-06-29T20:02:15.723" v="3185" actId="1076"/>
          <ac:graphicFrameMkLst>
            <pc:docMk/>
            <pc:sldMk cId="385648910" sldId="290"/>
            <ac:graphicFrameMk id="49" creationId="{FD3F6A18-E770-49AA-990B-DD1A677155E3}"/>
          </ac:graphicFrameMkLst>
        </pc:graphicFrameChg>
        <pc:picChg chg="add del mod modCrop">
          <ac:chgData name="Teg Bayissa" userId="ae4a8f05-ac38-4b60-be6f-d0b7dc190ccf" providerId="ADAL" clId="{B3222B6A-2704-498A-A0AB-0C3419A44D41}" dt="2022-06-29T19:54:25.006" v="3122" actId="478"/>
          <ac:picMkLst>
            <pc:docMk/>
            <pc:sldMk cId="385648910" sldId="290"/>
            <ac:picMk id="5" creationId="{00905324-A1AA-4DE9-94E7-CC51E93AA940}"/>
          </ac:picMkLst>
        </pc:picChg>
        <pc:picChg chg="del">
          <ac:chgData name="Teg Bayissa" userId="ae4a8f05-ac38-4b60-be6f-d0b7dc190ccf" providerId="ADAL" clId="{B3222B6A-2704-498A-A0AB-0C3419A44D41}" dt="2022-06-28T20:34:54.841" v="1430" actId="478"/>
          <ac:picMkLst>
            <pc:docMk/>
            <pc:sldMk cId="385648910" sldId="290"/>
            <ac:picMk id="7" creationId="{3150775A-D7C9-4910-9736-1B0554F1D078}"/>
          </ac:picMkLst>
        </pc:picChg>
        <pc:picChg chg="add del mod modCrop">
          <ac:chgData name="Teg Bayissa" userId="ae4a8f05-ac38-4b60-be6f-d0b7dc190ccf" providerId="ADAL" clId="{B3222B6A-2704-498A-A0AB-0C3419A44D41}" dt="2022-06-29T20:00:48.120" v="3170" actId="478"/>
          <ac:picMkLst>
            <pc:docMk/>
            <pc:sldMk cId="385648910" sldId="290"/>
            <ac:picMk id="48" creationId="{10E790B4-A2FE-4FC1-80AF-867D67018303}"/>
          </ac:picMkLst>
        </pc:picChg>
        <pc:cxnChg chg="add del mod">
          <ac:chgData name="Teg Bayissa" userId="ae4a8f05-ac38-4b60-be6f-d0b7dc190ccf" providerId="ADAL" clId="{B3222B6A-2704-498A-A0AB-0C3419A44D41}" dt="2022-06-29T19:56:29.734" v="3152" actId="478"/>
          <ac:cxnSpMkLst>
            <pc:docMk/>
            <pc:sldMk cId="385648910" sldId="290"/>
            <ac:cxnSpMk id="21" creationId="{CBEB2163-76DF-4727-9661-7D8904D778CB}"/>
          </ac:cxnSpMkLst>
        </pc:cxnChg>
        <pc:cxnChg chg="add del mod">
          <ac:chgData name="Teg Bayissa" userId="ae4a8f05-ac38-4b60-be6f-d0b7dc190ccf" providerId="ADAL" clId="{B3222B6A-2704-498A-A0AB-0C3419A44D41}" dt="2022-06-29T19:56:38.365" v="3158" actId="478"/>
          <ac:cxnSpMkLst>
            <pc:docMk/>
            <pc:sldMk cId="385648910" sldId="290"/>
            <ac:cxnSpMk id="22" creationId="{DFB62D93-3CC8-4094-849E-73B9FB867B59}"/>
          </ac:cxnSpMkLst>
        </pc:cxnChg>
        <pc:cxnChg chg="add del mod">
          <ac:chgData name="Teg Bayissa" userId="ae4a8f05-ac38-4b60-be6f-d0b7dc190ccf" providerId="ADAL" clId="{B3222B6A-2704-498A-A0AB-0C3419A44D41}" dt="2022-06-29T19:55:56.347" v="3133" actId="478"/>
          <ac:cxnSpMkLst>
            <pc:docMk/>
            <pc:sldMk cId="385648910" sldId="290"/>
            <ac:cxnSpMk id="23" creationId="{AD41F3E7-5E55-40FF-933A-57FC7E7CB7FF}"/>
          </ac:cxnSpMkLst>
        </pc:cxnChg>
        <pc:cxnChg chg="add del mod">
          <ac:chgData name="Teg Bayissa" userId="ae4a8f05-ac38-4b60-be6f-d0b7dc190ccf" providerId="ADAL" clId="{B3222B6A-2704-498A-A0AB-0C3419A44D41}" dt="2022-06-29T19:55:50.684" v="3129" actId="478"/>
          <ac:cxnSpMkLst>
            <pc:docMk/>
            <pc:sldMk cId="385648910" sldId="290"/>
            <ac:cxnSpMk id="24" creationId="{6B3BFA6B-4CB5-4477-8F7E-7C73A4453EC4}"/>
          </ac:cxnSpMkLst>
        </pc:cxnChg>
        <pc:cxnChg chg="add del mod">
          <ac:chgData name="Teg Bayissa" userId="ae4a8f05-ac38-4b60-be6f-d0b7dc190ccf" providerId="ADAL" clId="{B3222B6A-2704-498A-A0AB-0C3419A44D41}" dt="2022-06-29T19:56:33.928" v="3155" actId="478"/>
          <ac:cxnSpMkLst>
            <pc:docMk/>
            <pc:sldMk cId="385648910" sldId="290"/>
            <ac:cxnSpMk id="25" creationId="{F4A8DAAF-77B3-41F8-B72B-2D47567FA7CB}"/>
          </ac:cxnSpMkLst>
        </pc:cxnChg>
        <pc:cxnChg chg="add del mod">
          <ac:chgData name="Teg Bayissa" userId="ae4a8f05-ac38-4b60-be6f-d0b7dc190ccf" providerId="ADAL" clId="{B3222B6A-2704-498A-A0AB-0C3419A44D41}" dt="2022-06-29T19:56:41.024" v="3160" actId="478"/>
          <ac:cxnSpMkLst>
            <pc:docMk/>
            <pc:sldMk cId="385648910" sldId="290"/>
            <ac:cxnSpMk id="26" creationId="{C9195DFB-8EC3-4E19-B147-30215EDB2419}"/>
          </ac:cxnSpMkLst>
        </pc:cxnChg>
        <pc:cxnChg chg="add del mod">
          <ac:chgData name="Teg Bayissa" userId="ae4a8f05-ac38-4b60-be6f-d0b7dc190ccf" providerId="ADAL" clId="{B3222B6A-2704-498A-A0AB-0C3419A44D41}" dt="2022-06-29T19:56:42.313" v="3161" actId="478"/>
          <ac:cxnSpMkLst>
            <pc:docMk/>
            <pc:sldMk cId="385648910" sldId="290"/>
            <ac:cxnSpMk id="27" creationId="{3F4CD6E1-BDEF-48DA-A18A-B0AEC0F0B2A6}"/>
          </ac:cxnSpMkLst>
        </pc:cxnChg>
        <pc:cxnChg chg="add del mod">
          <ac:chgData name="Teg Bayissa" userId="ae4a8f05-ac38-4b60-be6f-d0b7dc190ccf" providerId="ADAL" clId="{B3222B6A-2704-498A-A0AB-0C3419A44D41}" dt="2022-06-29T19:56:43.896" v="3162" actId="478"/>
          <ac:cxnSpMkLst>
            <pc:docMk/>
            <pc:sldMk cId="385648910" sldId="290"/>
            <ac:cxnSpMk id="28" creationId="{CD7DA266-1AAC-4F0C-8123-34920055B6FB}"/>
          </ac:cxnSpMkLst>
        </pc:cxnChg>
        <pc:cxnChg chg="add del mod">
          <ac:chgData name="Teg Bayissa" userId="ae4a8f05-ac38-4b60-be6f-d0b7dc190ccf" providerId="ADAL" clId="{B3222B6A-2704-498A-A0AB-0C3419A44D41}" dt="2022-06-29T19:55:54.573" v="3132" actId="478"/>
          <ac:cxnSpMkLst>
            <pc:docMk/>
            <pc:sldMk cId="385648910" sldId="290"/>
            <ac:cxnSpMk id="29" creationId="{B2D1D616-5E96-4E83-BEE2-2D2F809993AD}"/>
          </ac:cxnSpMkLst>
        </pc:cxnChg>
        <pc:cxnChg chg="add del mod">
          <ac:chgData name="Teg Bayissa" userId="ae4a8f05-ac38-4b60-be6f-d0b7dc190ccf" providerId="ADAL" clId="{B3222B6A-2704-498A-A0AB-0C3419A44D41}" dt="2022-06-29T19:56:48.682" v="3163" actId="478"/>
          <ac:cxnSpMkLst>
            <pc:docMk/>
            <pc:sldMk cId="385648910" sldId="290"/>
            <ac:cxnSpMk id="30" creationId="{FE866C13-7E27-4B7D-9659-0DCF9983D40F}"/>
          </ac:cxnSpMkLst>
        </pc:cxnChg>
        <pc:cxnChg chg="add del mod">
          <ac:chgData name="Teg Bayissa" userId="ae4a8f05-ac38-4b60-be6f-d0b7dc190ccf" providerId="ADAL" clId="{B3222B6A-2704-498A-A0AB-0C3419A44D41}" dt="2022-06-29T19:56:36.822" v="3157" actId="478"/>
          <ac:cxnSpMkLst>
            <pc:docMk/>
            <pc:sldMk cId="385648910" sldId="290"/>
            <ac:cxnSpMk id="31" creationId="{897EA483-BC8A-46E1-B8F5-530520A95395}"/>
          </ac:cxnSpMkLst>
        </pc:cxnChg>
        <pc:cxnChg chg="add del mod">
          <ac:chgData name="Teg Bayissa" userId="ae4a8f05-ac38-4b60-be6f-d0b7dc190ccf" providerId="ADAL" clId="{B3222B6A-2704-498A-A0AB-0C3419A44D41}" dt="2022-06-29T19:56:35.603" v="3156" actId="478"/>
          <ac:cxnSpMkLst>
            <pc:docMk/>
            <pc:sldMk cId="385648910" sldId="290"/>
            <ac:cxnSpMk id="32" creationId="{62F7F84D-A9C4-4044-B882-E8F548CF833B}"/>
          </ac:cxnSpMkLst>
        </pc:cxnChg>
        <pc:cxnChg chg="add del mod">
          <ac:chgData name="Teg Bayissa" userId="ae4a8f05-ac38-4b60-be6f-d0b7dc190ccf" providerId="ADAL" clId="{B3222B6A-2704-498A-A0AB-0C3419A44D41}" dt="2022-06-29T19:56:28.477" v="3151" actId="478"/>
          <ac:cxnSpMkLst>
            <pc:docMk/>
            <pc:sldMk cId="385648910" sldId="290"/>
            <ac:cxnSpMk id="33" creationId="{FAC880E5-D6D9-4A75-A78F-FBF4CA0549C1}"/>
          </ac:cxnSpMkLst>
        </pc:cxnChg>
        <pc:cxnChg chg="add del mod">
          <ac:chgData name="Teg Bayissa" userId="ae4a8f05-ac38-4b60-be6f-d0b7dc190ccf" providerId="ADAL" clId="{B3222B6A-2704-498A-A0AB-0C3419A44D41}" dt="2022-06-29T19:56:31.041" v="3153" actId="478"/>
          <ac:cxnSpMkLst>
            <pc:docMk/>
            <pc:sldMk cId="385648910" sldId="290"/>
            <ac:cxnSpMk id="34" creationId="{B097D821-9AE5-4127-B27F-241D1151D333}"/>
          </ac:cxnSpMkLst>
        </pc:cxnChg>
        <pc:cxnChg chg="add del mod">
          <ac:chgData name="Teg Bayissa" userId="ae4a8f05-ac38-4b60-be6f-d0b7dc190ccf" providerId="ADAL" clId="{B3222B6A-2704-498A-A0AB-0C3419A44D41}" dt="2022-06-29T19:56:32.109" v="3154" actId="478"/>
          <ac:cxnSpMkLst>
            <pc:docMk/>
            <pc:sldMk cId="385648910" sldId="290"/>
            <ac:cxnSpMk id="35" creationId="{37C59556-59C5-4823-9540-9E99E7BC83F8}"/>
          </ac:cxnSpMkLst>
        </pc:cxnChg>
        <pc:cxnChg chg="add del mod">
          <ac:chgData name="Teg Bayissa" userId="ae4a8f05-ac38-4b60-be6f-d0b7dc190ccf" providerId="ADAL" clId="{B3222B6A-2704-498A-A0AB-0C3419A44D41}" dt="2022-06-29T19:56:39.616" v="3159" actId="478"/>
          <ac:cxnSpMkLst>
            <pc:docMk/>
            <pc:sldMk cId="385648910" sldId="290"/>
            <ac:cxnSpMk id="36" creationId="{93238DC7-30C2-4322-A904-CE053068E8D5}"/>
          </ac:cxnSpMkLst>
        </pc:cxnChg>
      </pc:sldChg>
      <pc:sldChg chg="addSp modSp del">
        <pc:chgData name="Teg Bayissa" userId="ae4a8f05-ac38-4b60-be6f-d0b7dc190ccf" providerId="ADAL" clId="{B3222B6A-2704-498A-A0AB-0C3419A44D41}" dt="2022-06-28T20:10:44.951" v="1428" actId="2696"/>
        <pc:sldMkLst>
          <pc:docMk/>
          <pc:sldMk cId="1089722664" sldId="290"/>
        </pc:sldMkLst>
        <pc:spChg chg="add mod">
          <ac:chgData name="Teg Bayissa" userId="ae4a8f05-ac38-4b60-be6f-d0b7dc190ccf" providerId="ADAL" clId="{B3222B6A-2704-498A-A0AB-0C3419A44D41}" dt="2022-06-28T20:10:25.031" v="1427" actId="11529"/>
          <ac:spMkLst>
            <pc:docMk/>
            <pc:sldMk cId="1089722664" sldId="290"/>
            <ac:spMk id="4" creationId="{60300B12-F9EF-4453-A222-3E2035139E36}"/>
          </ac:spMkLst>
        </pc:spChg>
      </pc:sldChg>
      <pc:sldChg chg="modSp add mod ord">
        <pc:chgData name="Teg Bayissa" userId="ae4a8f05-ac38-4b60-be6f-d0b7dc190ccf" providerId="ADAL" clId="{B3222B6A-2704-498A-A0AB-0C3419A44D41}" dt="2022-06-29T20:04:18.428" v="3195"/>
        <pc:sldMkLst>
          <pc:docMk/>
          <pc:sldMk cId="3344986781" sldId="291"/>
        </pc:sldMkLst>
        <pc:spChg chg="mod">
          <ac:chgData name="Teg Bayissa" userId="ae4a8f05-ac38-4b60-be6f-d0b7dc190ccf" providerId="ADAL" clId="{B3222B6A-2704-498A-A0AB-0C3419A44D41}" dt="2022-06-29T19:33:53.083" v="3117" actId="6549"/>
          <ac:spMkLst>
            <pc:docMk/>
            <pc:sldMk cId="3344986781" sldId="291"/>
            <ac:spMk id="8" creationId="{AA84E662-0616-4131-B327-C2E8714774BF}"/>
          </ac:spMkLst>
        </pc:spChg>
        <pc:spChg chg="mod">
          <ac:chgData name="Teg Bayissa" userId="ae4a8f05-ac38-4b60-be6f-d0b7dc190ccf" providerId="ADAL" clId="{B3222B6A-2704-498A-A0AB-0C3419A44D41}" dt="2022-06-28T21:15:16.826" v="1816" actId="255"/>
          <ac:spMkLst>
            <pc:docMk/>
            <pc:sldMk cId="3344986781" sldId="291"/>
            <ac:spMk id="9" creationId="{CC0D7C32-A829-4714-B42B-6CC5CF9B604F}"/>
          </ac:spMkLst>
        </pc:spChg>
      </pc:sldChg>
      <pc:sldChg chg="addSp delSp modSp add mod ord">
        <pc:chgData name="Teg Bayissa" userId="ae4a8f05-ac38-4b60-be6f-d0b7dc190ccf" providerId="ADAL" clId="{B3222B6A-2704-498A-A0AB-0C3419A44D41}" dt="2022-06-29T18:15:32.947" v="2381" actId="1076"/>
        <pc:sldMkLst>
          <pc:docMk/>
          <pc:sldMk cId="1689587733" sldId="292"/>
        </pc:sldMkLst>
        <pc:spChg chg="add del mod">
          <ac:chgData name="Teg Bayissa" userId="ae4a8f05-ac38-4b60-be6f-d0b7dc190ccf" providerId="ADAL" clId="{B3222B6A-2704-498A-A0AB-0C3419A44D41}" dt="2022-06-28T22:15:27.317" v="1893" actId="931"/>
          <ac:spMkLst>
            <pc:docMk/>
            <pc:sldMk cId="1689587733" sldId="292"/>
            <ac:spMk id="3" creationId="{C24E74D9-A854-4B51-A081-57A37FB349D6}"/>
          </ac:spMkLst>
        </pc:spChg>
        <pc:spChg chg="mod">
          <ac:chgData name="Teg Bayissa" userId="ae4a8f05-ac38-4b60-be6f-d0b7dc190ccf" providerId="ADAL" clId="{B3222B6A-2704-498A-A0AB-0C3419A44D41}" dt="2022-06-29T18:14:12.402" v="2354" actId="6549"/>
          <ac:spMkLst>
            <pc:docMk/>
            <pc:sldMk cId="1689587733" sldId="292"/>
            <ac:spMk id="8" creationId="{AA84E662-0616-4131-B327-C2E8714774BF}"/>
          </ac:spMkLst>
        </pc:spChg>
        <pc:picChg chg="add mod modCrop">
          <ac:chgData name="Teg Bayissa" userId="ae4a8f05-ac38-4b60-be6f-d0b7dc190ccf" providerId="ADAL" clId="{B3222B6A-2704-498A-A0AB-0C3419A44D41}" dt="2022-06-29T18:15:17.799" v="2377" actId="1076"/>
          <ac:picMkLst>
            <pc:docMk/>
            <pc:sldMk cId="1689587733" sldId="292"/>
            <ac:picMk id="5" creationId="{F85FB2EA-C77F-402F-9E9C-7224122EDF68}"/>
          </ac:picMkLst>
        </pc:picChg>
        <pc:picChg chg="del">
          <ac:chgData name="Teg Bayissa" userId="ae4a8f05-ac38-4b60-be6f-d0b7dc190ccf" providerId="ADAL" clId="{B3222B6A-2704-498A-A0AB-0C3419A44D41}" dt="2022-06-28T22:14:43.179" v="1892" actId="478"/>
          <ac:picMkLst>
            <pc:docMk/>
            <pc:sldMk cId="1689587733" sldId="292"/>
            <ac:picMk id="7" creationId="{3150775A-D7C9-4910-9736-1B0554F1D078}"/>
          </ac:picMkLst>
        </pc:picChg>
        <pc:picChg chg="add mod modCrop">
          <ac:chgData name="Teg Bayissa" userId="ae4a8f05-ac38-4b60-be6f-d0b7dc190ccf" providerId="ADAL" clId="{B3222B6A-2704-498A-A0AB-0C3419A44D41}" dt="2022-06-29T18:15:21.495" v="2379" actId="1076"/>
          <ac:picMkLst>
            <pc:docMk/>
            <pc:sldMk cId="1689587733" sldId="292"/>
            <ac:picMk id="9" creationId="{CC5DF5C2-4675-415A-B441-12027830B2CC}"/>
          </ac:picMkLst>
        </pc:picChg>
        <pc:picChg chg="add del mod modCrop">
          <ac:chgData name="Teg Bayissa" userId="ae4a8f05-ac38-4b60-be6f-d0b7dc190ccf" providerId="ADAL" clId="{B3222B6A-2704-498A-A0AB-0C3419A44D41}" dt="2022-06-28T22:19:15.712" v="1929" actId="478"/>
          <ac:picMkLst>
            <pc:docMk/>
            <pc:sldMk cId="1689587733" sldId="292"/>
            <ac:picMk id="11" creationId="{F5D1AE3A-F165-413A-BA74-3572499177AC}"/>
          </ac:picMkLst>
        </pc:picChg>
        <pc:picChg chg="add mod">
          <ac:chgData name="Teg Bayissa" userId="ae4a8f05-ac38-4b60-be6f-d0b7dc190ccf" providerId="ADAL" clId="{B3222B6A-2704-498A-A0AB-0C3419A44D41}" dt="2022-06-29T18:15:32.947" v="2381" actId="1076"/>
          <ac:picMkLst>
            <pc:docMk/>
            <pc:sldMk cId="1689587733" sldId="292"/>
            <ac:picMk id="13" creationId="{D6DFDE6C-9424-407E-A1AC-2936738E7902}"/>
          </ac:picMkLst>
        </pc:picChg>
        <pc:picChg chg="add mod modCrop">
          <ac:chgData name="Teg Bayissa" userId="ae4a8f05-ac38-4b60-be6f-d0b7dc190ccf" providerId="ADAL" clId="{B3222B6A-2704-498A-A0AB-0C3419A44D41}" dt="2022-06-29T18:15:19.690" v="2378" actId="1076"/>
          <ac:picMkLst>
            <pc:docMk/>
            <pc:sldMk cId="1689587733" sldId="292"/>
            <ac:picMk id="15" creationId="{141B29CA-A7B2-4E83-87A0-DB4A06431252}"/>
          </ac:picMkLst>
        </pc:picChg>
      </pc:sldChg>
      <pc:sldChg chg="del ord">
        <pc:chgData name="Teg Bayissa" userId="ae4a8f05-ac38-4b60-be6f-d0b7dc190ccf" providerId="ADAL" clId="{B3222B6A-2704-498A-A0AB-0C3419A44D41}" dt="2022-06-29T23:39:19.427" v="6228" actId="47"/>
        <pc:sldMkLst>
          <pc:docMk/>
          <pc:sldMk cId="1939701964" sldId="293"/>
        </pc:sldMkLst>
      </pc:sldChg>
      <pc:sldChg chg="del">
        <pc:chgData name="Teg Bayissa" userId="ae4a8f05-ac38-4b60-be6f-d0b7dc190ccf" providerId="ADAL" clId="{B3222B6A-2704-498A-A0AB-0C3419A44D41}" dt="2022-06-29T23:38:47.014" v="6223" actId="47"/>
        <pc:sldMkLst>
          <pc:docMk/>
          <pc:sldMk cId="40465455" sldId="294"/>
        </pc:sldMkLst>
      </pc:sldChg>
      <pc:sldChg chg="del ord">
        <pc:chgData name="Teg Bayissa" userId="ae4a8f05-ac38-4b60-be6f-d0b7dc190ccf" providerId="ADAL" clId="{B3222B6A-2704-498A-A0AB-0C3419A44D41}" dt="2022-06-29T23:38:45.408" v="6222" actId="47"/>
        <pc:sldMkLst>
          <pc:docMk/>
          <pc:sldMk cId="270438425" sldId="295"/>
        </pc:sldMkLst>
      </pc:sldChg>
      <pc:sldChg chg="del">
        <pc:chgData name="Teg Bayissa" userId="ae4a8f05-ac38-4b60-be6f-d0b7dc190ccf" providerId="ADAL" clId="{B3222B6A-2704-498A-A0AB-0C3419A44D41}" dt="2022-06-29T23:03:07.376" v="5897" actId="47"/>
        <pc:sldMkLst>
          <pc:docMk/>
          <pc:sldMk cId="2043902563" sldId="296"/>
        </pc:sldMkLst>
      </pc:sldChg>
      <pc:sldChg chg="del">
        <pc:chgData name="Teg Bayissa" userId="ae4a8f05-ac38-4b60-be6f-d0b7dc190ccf" providerId="ADAL" clId="{B3222B6A-2704-498A-A0AB-0C3419A44D41}" dt="2022-06-29T23:03:03.750" v="5896" actId="47"/>
        <pc:sldMkLst>
          <pc:docMk/>
          <pc:sldMk cId="904037453" sldId="297"/>
        </pc:sldMkLst>
      </pc:sldChg>
      <pc:sldChg chg="ord">
        <pc:chgData name="Teg Bayissa" userId="ae4a8f05-ac38-4b60-be6f-d0b7dc190ccf" providerId="ADAL" clId="{B3222B6A-2704-498A-A0AB-0C3419A44D41}" dt="2022-06-29T22:56:09.630" v="5869"/>
        <pc:sldMkLst>
          <pc:docMk/>
          <pc:sldMk cId="820283060" sldId="298"/>
        </pc:sldMkLst>
      </pc:sldChg>
      <pc:sldChg chg="ord">
        <pc:chgData name="Teg Bayissa" userId="ae4a8f05-ac38-4b60-be6f-d0b7dc190ccf" providerId="ADAL" clId="{B3222B6A-2704-498A-A0AB-0C3419A44D41}" dt="2022-06-29T22:56:09.630" v="5869"/>
        <pc:sldMkLst>
          <pc:docMk/>
          <pc:sldMk cId="3573349874" sldId="299"/>
        </pc:sldMkLst>
      </pc:sldChg>
      <pc:sldChg chg="ord">
        <pc:chgData name="Teg Bayissa" userId="ae4a8f05-ac38-4b60-be6f-d0b7dc190ccf" providerId="ADAL" clId="{B3222B6A-2704-498A-A0AB-0C3419A44D41}" dt="2022-06-29T22:56:09.630" v="5869"/>
        <pc:sldMkLst>
          <pc:docMk/>
          <pc:sldMk cId="229607085" sldId="300"/>
        </pc:sldMkLst>
      </pc:sldChg>
      <pc:sldChg chg="modSp mod ord">
        <pc:chgData name="Teg Bayissa" userId="ae4a8f05-ac38-4b60-be6f-d0b7dc190ccf" providerId="ADAL" clId="{B3222B6A-2704-498A-A0AB-0C3419A44D41}" dt="2022-06-29T23:54:47.360" v="6241" actId="6549"/>
        <pc:sldMkLst>
          <pc:docMk/>
          <pc:sldMk cId="2365203997" sldId="301"/>
        </pc:sldMkLst>
        <pc:spChg chg="mod">
          <ac:chgData name="Teg Bayissa" userId="ae4a8f05-ac38-4b60-be6f-d0b7dc190ccf" providerId="ADAL" clId="{B3222B6A-2704-498A-A0AB-0C3419A44D41}" dt="2022-06-29T23:54:47.360" v="6241" actId="6549"/>
          <ac:spMkLst>
            <pc:docMk/>
            <pc:sldMk cId="2365203997" sldId="301"/>
            <ac:spMk id="8" creationId="{AA84E662-0616-4131-B327-C2E8714774BF}"/>
          </ac:spMkLst>
        </pc:spChg>
      </pc:sldChg>
      <pc:sldChg chg="modSp add mod">
        <pc:chgData name="Teg Bayissa" userId="ae4a8f05-ac38-4b60-be6f-d0b7dc190ccf" providerId="ADAL" clId="{B3222B6A-2704-498A-A0AB-0C3419A44D41}" dt="2022-06-29T18:57:33.907" v="2968" actId="14100"/>
        <pc:sldMkLst>
          <pc:docMk/>
          <pc:sldMk cId="495911460" sldId="303"/>
        </pc:sldMkLst>
        <pc:spChg chg="mod">
          <ac:chgData name="Teg Bayissa" userId="ae4a8f05-ac38-4b60-be6f-d0b7dc190ccf" providerId="ADAL" clId="{B3222B6A-2704-498A-A0AB-0C3419A44D41}" dt="2022-06-29T18:57:06.030" v="2965" actId="6549"/>
          <ac:spMkLst>
            <pc:docMk/>
            <pc:sldMk cId="495911460" sldId="303"/>
            <ac:spMk id="8" creationId="{AA84E662-0616-4131-B327-C2E8714774BF}"/>
          </ac:spMkLst>
        </pc:spChg>
        <pc:picChg chg="mod">
          <ac:chgData name="Teg Bayissa" userId="ae4a8f05-ac38-4b60-be6f-d0b7dc190ccf" providerId="ADAL" clId="{B3222B6A-2704-498A-A0AB-0C3419A44D41}" dt="2022-06-29T18:57:33.907" v="2968" actId="14100"/>
          <ac:picMkLst>
            <pc:docMk/>
            <pc:sldMk cId="495911460" sldId="303"/>
            <ac:picMk id="3" creationId="{94922E8B-4519-4A4B-BC56-B4822D2229D3}"/>
          </ac:picMkLst>
        </pc:picChg>
      </pc:sldChg>
      <pc:sldChg chg="add ord">
        <pc:chgData name="Teg Bayissa" userId="ae4a8f05-ac38-4b60-be6f-d0b7dc190ccf" providerId="ADAL" clId="{B3222B6A-2704-498A-A0AB-0C3419A44D41}" dt="2022-06-29T20:04:22.260" v="3197"/>
        <pc:sldMkLst>
          <pc:docMk/>
          <pc:sldMk cId="877066774" sldId="304"/>
        </pc:sldMkLst>
      </pc:sldChg>
      <pc:sldChg chg="modSp add mod ord">
        <pc:chgData name="Teg Bayissa" userId="ae4a8f05-ac38-4b60-be6f-d0b7dc190ccf" providerId="ADAL" clId="{B3222B6A-2704-498A-A0AB-0C3419A44D41}" dt="2022-06-29T22:55:00.018" v="5866" actId="6549"/>
        <pc:sldMkLst>
          <pc:docMk/>
          <pc:sldMk cId="1482497246" sldId="305"/>
        </pc:sldMkLst>
        <pc:spChg chg="mod">
          <ac:chgData name="Teg Bayissa" userId="ae4a8f05-ac38-4b60-be6f-d0b7dc190ccf" providerId="ADAL" clId="{B3222B6A-2704-498A-A0AB-0C3419A44D41}" dt="2022-06-29T22:55:00.018" v="5866" actId="6549"/>
          <ac:spMkLst>
            <pc:docMk/>
            <pc:sldMk cId="1482497246" sldId="305"/>
            <ac:spMk id="8" creationId="{AA84E662-0616-4131-B327-C2E8714774BF}"/>
          </ac:spMkLst>
        </pc:spChg>
      </pc:sldChg>
      <pc:sldChg chg="modSp add mod">
        <pc:chgData name="Teg Bayissa" userId="ae4a8f05-ac38-4b60-be6f-d0b7dc190ccf" providerId="ADAL" clId="{B3222B6A-2704-498A-A0AB-0C3419A44D41}" dt="2022-06-29T22:48:00.573" v="5648" actId="115"/>
        <pc:sldMkLst>
          <pc:docMk/>
          <pc:sldMk cId="4192059445" sldId="306"/>
        </pc:sldMkLst>
        <pc:spChg chg="mod">
          <ac:chgData name="Teg Bayissa" userId="ae4a8f05-ac38-4b60-be6f-d0b7dc190ccf" providerId="ADAL" clId="{B3222B6A-2704-498A-A0AB-0C3419A44D41}" dt="2022-06-29T22:47:54.887" v="5646" actId="115"/>
          <ac:spMkLst>
            <pc:docMk/>
            <pc:sldMk cId="4192059445" sldId="306"/>
            <ac:spMk id="2" creationId="{7DB83938-47B5-4759-A4FF-CD7002974213}"/>
          </ac:spMkLst>
        </pc:spChg>
        <pc:spChg chg="mod">
          <ac:chgData name="Teg Bayissa" userId="ae4a8f05-ac38-4b60-be6f-d0b7dc190ccf" providerId="ADAL" clId="{B3222B6A-2704-498A-A0AB-0C3419A44D41}" dt="2022-06-29T22:48:00.573" v="5648" actId="115"/>
          <ac:spMkLst>
            <pc:docMk/>
            <pc:sldMk cId="4192059445" sldId="306"/>
            <ac:spMk id="3" creationId="{B45149FB-3140-47AF-B90A-6FFBAE4F71E0}"/>
          </ac:spMkLst>
        </pc:spChg>
        <pc:spChg chg="mod">
          <ac:chgData name="Teg Bayissa" userId="ae4a8f05-ac38-4b60-be6f-d0b7dc190ccf" providerId="ADAL" clId="{B3222B6A-2704-498A-A0AB-0C3419A44D41}" dt="2022-06-29T22:23:15.088" v="5388" actId="20577"/>
          <ac:spMkLst>
            <pc:docMk/>
            <pc:sldMk cId="4192059445" sldId="306"/>
            <ac:spMk id="8" creationId="{AA84E662-0616-4131-B327-C2E8714774BF}"/>
          </ac:spMkLst>
        </pc:spChg>
      </pc:sldChg>
      <pc:sldChg chg="addSp modSp add mod ord">
        <pc:chgData name="Teg Bayissa" userId="ae4a8f05-ac38-4b60-be6f-d0b7dc190ccf" providerId="ADAL" clId="{B3222B6A-2704-498A-A0AB-0C3419A44D41}" dt="2022-06-29T22:54:50.253" v="5864" actId="20577"/>
        <pc:sldMkLst>
          <pc:docMk/>
          <pc:sldMk cId="2788498777" sldId="307"/>
        </pc:sldMkLst>
        <pc:spChg chg="add mod">
          <ac:chgData name="Teg Bayissa" userId="ae4a8f05-ac38-4b60-be6f-d0b7dc190ccf" providerId="ADAL" clId="{B3222B6A-2704-498A-A0AB-0C3419A44D41}" dt="2022-06-29T22:42:12.716" v="5640" actId="12"/>
          <ac:spMkLst>
            <pc:docMk/>
            <pc:sldMk cId="2788498777" sldId="307"/>
            <ac:spMk id="2" creationId="{9344F5D0-E9ED-499D-BC7F-72CD9EDB46C7}"/>
          </ac:spMkLst>
        </pc:spChg>
        <pc:spChg chg="mod">
          <ac:chgData name="Teg Bayissa" userId="ae4a8f05-ac38-4b60-be6f-d0b7dc190ccf" providerId="ADAL" clId="{B3222B6A-2704-498A-A0AB-0C3419A44D41}" dt="2022-06-29T22:54:50.253" v="5864" actId="20577"/>
          <ac:spMkLst>
            <pc:docMk/>
            <pc:sldMk cId="2788498777" sldId="307"/>
            <ac:spMk id="8" creationId="{AA84E662-0616-4131-B327-C2E8714774BF}"/>
          </ac:spMkLst>
        </pc:spChg>
      </pc:sldChg>
      <pc:sldChg chg="add del">
        <pc:chgData name="Teg Bayissa" userId="ae4a8f05-ac38-4b60-be6f-d0b7dc190ccf" providerId="ADAL" clId="{B3222B6A-2704-498A-A0AB-0C3419A44D41}" dt="2022-06-29T22:56:20.433" v="5870" actId="47"/>
        <pc:sldMkLst>
          <pc:docMk/>
          <pc:sldMk cId="2332566364" sldId="308"/>
        </pc:sldMkLst>
      </pc:sldChg>
      <pc:sldChg chg="add del">
        <pc:chgData name="Teg Bayissa" userId="ae4a8f05-ac38-4b60-be6f-d0b7dc190ccf" providerId="ADAL" clId="{B3222B6A-2704-498A-A0AB-0C3419A44D41}" dt="2022-06-29T23:38:31.107" v="6220" actId="47"/>
        <pc:sldMkLst>
          <pc:docMk/>
          <pc:sldMk cId="3007983146" sldId="308"/>
        </pc:sldMkLst>
      </pc:sldChg>
    </pc:docChg>
  </pc:docChgLst>
  <pc:docChgLst>
    <pc:chgData name="Teg Bayissa" userId="ae4a8f05-ac38-4b60-be6f-d0b7dc190ccf" providerId="ADAL" clId="{22A91197-09A2-4572-90D0-6E335906BFD1}"/>
    <pc:docChg chg="undo custSel addSld modSld sldOrd">
      <pc:chgData name="Teg Bayissa" userId="ae4a8f05-ac38-4b60-be6f-d0b7dc190ccf" providerId="ADAL" clId="{22A91197-09A2-4572-90D0-6E335906BFD1}" dt="2022-06-29T15:18:38.613" v="562" actId="1076"/>
      <pc:docMkLst>
        <pc:docMk/>
      </pc:docMkLst>
      <pc:sldChg chg="addSp delSp modSp mod ord">
        <pc:chgData name="Teg Bayissa" userId="ae4a8f05-ac38-4b60-be6f-d0b7dc190ccf" providerId="ADAL" clId="{22A91197-09A2-4572-90D0-6E335906BFD1}" dt="2022-06-29T15:00:00.946" v="468" actId="1076"/>
        <pc:sldMkLst>
          <pc:docMk/>
          <pc:sldMk cId="79649013" sldId="286"/>
        </pc:sldMkLst>
        <pc:spChg chg="mod">
          <ac:chgData name="Teg Bayissa" userId="ae4a8f05-ac38-4b60-be6f-d0b7dc190ccf" providerId="ADAL" clId="{22A91197-09A2-4572-90D0-6E335906BFD1}" dt="2022-06-29T15:00:00.946" v="468" actId="1076"/>
          <ac:spMkLst>
            <pc:docMk/>
            <pc:sldMk cId="79649013" sldId="286"/>
            <ac:spMk id="8" creationId="{AA84E662-0616-4131-B327-C2E8714774BF}"/>
          </ac:spMkLst>
        </pc:spChg>
        <pc:spChg chg="del">
          <ac:chgData name="Teg Bayissa" userId="ae4a8f05-ac38-4b60-be6f-d0b7dc190ccf" providerId="ADAL" clId="{22A91197-09A2-4572-90D0-6E335906BFD1}" dt="2022-06-29T14:21:53.148" v="0"/>
          <ac:spMkLst>
            <pc:docMk/>
            <pc:sldMk cId="79649013" sldId="286"/>
            <ac:spMk id="9" creationId="{CC0D7C32-A829-4714-B42B-6CC5CF9B604F}"/>
          </ac:spMkLst>
        </pc:spChg>
        <pc:picChg chg="add mod">
          <ac:chgData name="Teg Bayissa" userId="ae4a8f05-ac38-4b60-be6f-d0b7dc190ccf" providerId="ADAL" clId="{22A91197-09A2-4572-90D0-6E335906BFD1}" dt="2022-06-29T14:22:00.465" v="4" actId="1076"/>
          <ac:picMkLst>
            <pc:docMk/>
            <pc:sldMk cId="79649013" sldId="286"/>
            <ac:picMk id="3" creationId="{EBA1A3E7-AECA-45A3-98DF-C4FA27BA1817}"/>
          </ac:picMkLst>
        </pc:picChg>
      </pc:sldChg>
      <pc:sldChg chg="modSp add mod">
        <pc:chgData name="Teg Bayissa" userId="ae4a8f05-ac38-4b60-be6f-d0b7dc190ccf" providerId="ADAL" clId="{22A91197-09A2-4572-90D0-6E335906BFD1}" dt="2022-06-29T14:58:33.083" v="452" actId="6549"/>
        <pc:sldMkLst>
          <pc:docMk/>
          <pc:sldMk cId="2043902563" sldId="296"/>
        </pc:sldMkLst>
        <pc:spChg chg="mod">
          <ac:chgData name="Teg Bayissa" userId="ae4a8f05-ac38-4b60-be6f-d0b7dc190ccf" providerId="ADAL" clId="{22A91197-09A2-4572-90D0-6E335906BFD1}" dt="2022-06-29T14:34:07.910" v="179" actId="21"/>
          <ac:spMkLst>
            <pc:docMk/>
            <pc:sldMk cId="2043902563" sldId="296"/>
            <ac:spMk id="8" creationId="{AA84E662-0616-4131-B327-C2E8714774BF}"/>
          </ac:spMkLst>
        </pc:spChg>
        <pc:spChg chg="mod">
          <ac:chgData name="Teg Bayissa" userId="ae4a8f05-ac38-4b60-be6f-d0b7dc190ccf" providerId="ADAL" clId="{22A91197-09A2-4572-90D0-6E335906BFD1}" dt="2022-06-29T14:58:33.083" v="452" actId="6549"/>
          <ac:spMkLst>
            <pc:docMk/>
            <pc:sldMk cId="2043902563" sldId="296"/>
            <ac:spMk id="9" creationId="{CC0D7C32-A829-4714-B42B-6CC5CF9B604F}"/>
          </ac:spMkLst>
        </pc:spChg>
      </pc:sldChg>
      <pc:sldChg chg="add">
        <pc:chgData name="Teg Bayissa" userId="ae4a8f05-ac38-4b60-be6f-d0b7dc190ccf" providerId="ADAL" clId="{22A91197-09A2-4572-90D0-6E335906BFD1}" dt="2022-06-29T14:23:27.422" v="6" actId="2890"/>
        <pc:sldMkLst>
          <pc:docMk/>
          <pc:sldMk cId="904037453" sldId="297"/>
        </pc:sldMkLst>
      </pc:sldChg>
      <pc:sldChg chg="addSp delSp modSp add mod ord">
        <pc:chgData name="Teg Bayissa" userId="ae4a8f05-ac38-4b60-be6f-d0b7dc190ccf" providerId="ADAL" clId="{22A91197-09A2-4572-90D0-6E335906BFD1}" dt="2022-06-29T15:00:11.556" v="476" actId="6549"/>
        <pc:sldMkLst>
          <pc:docMk/>
          <pc:sldMk cId="820283060" sldId="298"/>
        </pc:sldMkLst>
        <pc:spChg chg="add del mod">
          <ac:chgData name="Teg Bayissa" userId="ae4a8f05-ac38-4b60-be6f-d0b7dc190ccf" providerId="ADAL" clId="{22A91197-09A2-4572-90D0-6E335906BFD1}" dt="2022-06-29T14:33:26.466" v="152"/>
          <ac:spMkLst>
            <pc:docMk/>
            <pc:sldMk cId="820283060" sldId="298"/>
            <ac:spMk id="4" creationId="{212536C4-6018-4EF7-B45C-007F4DA8EA5A}"/>
          </ac:spMkLst>
        </pc:spChg>
        <pc:spChg chg="mod">
          <ac:chgData name="Teg Bayissa" userId="ae4a8f05-ac38-4b60-be6f-d0b7dc190ccf" providerId="ADAL" clId="{22A91197-09A2-4572-90D0-6E335906BFD1}" dt="2022-06-29T15:00:11.556" v="476" actId="6549"/>
          <ac:spMkLst>
            <pc:docMk/>
            <pc:sldMk cId="820283060" sldId="298"/>
            <ac:spMk id="8" creationId="{AA84E662-0616-4131-B327-C2E8714774BF}"/>
          </ac:spMkLst>
        </pc:spChg>
        <pc:picChg chg="del">
          <ac:chgData name="Teg Bayissa" userId="ae4a8f05-ac38-4b60-be6f-d0b7dc190ccf" providerId="ADAL" clId="{22A91197-09A2-4572-90D0-6E335906BFD1}" dt="2022-06-29T14:33:23.998" v="151" actId="478"/>
          <ac:picMkLst>
            <pc:docMk/>
            <pc:sldMk cId="820283060" sldId="298"/>
            <ac:picMk id="3" creationId="{EBA1A3E7-AECA-45A3-98DF-C4FA27BA1817}"/>
          </ac:picMkLst>
        </pc:picChg>
        <pc:picChg chg="add mod">
          <ac:chgData name="Teg Bayissa" userId="ae4a8f05-ac38-4b60-be6f-d0b7dc190ccf" providerId="ADAL" clId="{22A91197-09A2-4572-90D0-6E335906BFD1}" dt="2022-06-29T14:33:28.561" v="154" actId="962"/>
          <ac:picMkLst>
            <pc:docMk/>
            <pc:sldMk cId="820283060" sldId="298"/>
            <ac:picMk id="6" creationId="{D4563824-36AA-41DD-8550-01F25B8ACEFE}"/>
          </ac:picMkLst>
        </pc:picChg>
      </pc:sldChg>
      <pc:sldChg chg="addSp delSp modSp add mod">
        <pc:chgData name="Teg Bayissa" userId="ae4a8f05-ac38-4b60-be6f-d0b7dc190ccf" providerId="ADAL" clId="{22A91197-09A2-4572-90D0-6E335906BFD1}" dt="2022-06-29T15:02:08.388" v="515" actId="20577"/>
        <pc:sldMkLst>
          <pc:docMk/>
          <pc:sldMk cId="3573349874" sldId="299"/>
        </pc:sldMkLst>
        <pc:spChg chg="add del mod">
          <ac:chgData name="Teg Bayissa" userId="ae4a8f05-ac38-4b60-be6f-d0b7dc190ccf" providerId="ADAL" clId="{22A91197-09A2-4572-90D0-6E335906BFD1}" dt="2022-06-29T14:43:53.366" v="275"/>
          <ac:spMkLst>
            <pc:docMk/>
            <pc:sldMk cId="3573349874" sldId="299"/>
            <ac:spMk id="3" creationId="{48FB9856-ACF0-4DA5-BD64-673F95CF3B2A}"/>
          </ac:spMkLst>
        </pc:spChg>
        <pc:spChg chg="mod">
          <ac:chgData name="Teg Bayissa" userId="ae4a8f05-ac38-4b60-be6f-d0b7dc190ccf" providerId="ADAL" clId="{22A91197-09A2-4572-90D0-6E335906BFD1}" dt="2022-06-29T15:02:08.388" v="515" actId="20577"/>
          <ac:spMkLst>
            <pc:docMk/>
            <pc:sldMk cId="3573349874" sldId="299"/>
            <ac:spMk id="8" creationId="{AA84E662-0616-4131-B327-C2E8714774BF}"/>
          </ac:spMkLst>
        </pc:spChg>
        <pc:spChg chg="add del mod">
          <ac:chgData name="Teg Bayissa" userId="ae4a8f05-ac38-4b60-be6f-d0b7dc190ccf" providerId="ADAL" clId="{22A91197-09A2-4572-90D0-6E335906BFD1}" dt="2022-06-29T14:44:52.024" v="280"/>
          <ac:spMkLst>
            <pc:docMk/>
            <pc:sldMk cId="3573349874" sldId="299"/>
            <ac:spMk id="9" creationId="{777A82C0-AFAF-47DF-9357-4CCF222218D6}"/>
          </ac:spMkLst>
        </pc:spChg>
        <pc:picChg chg="add del mod">
          <ac:chgData name="Teg Bayissa" userId="ae4a8f05-ac38-4b60-be6f-d0b7dc190ccf" providerId="ADAL" clId="{22A91197-09A2-4572-90D0-6E335906BFD1}" dt="2022-06-29T14:44:24.314" v="279" actId="478"/>
          <ac:picMkLst>
            <pc:docMk/>
            <pc:sldMk cId="3573349874" sldId="299"/>
            <ac:picMk id="5" creationId="{1B2B3894-FD6B-4D1A-8AB3-8D667F5626F0}"/>
          </ac:picMkLst>
        </pc:picChg>
        <pc:picChg chg="del">
          <ac:chgData name="Teg Bayissa" userId="ae4a8f05-ac38-4b60-be6f-d0b7dc190ccf" providerId="ADAL" clId="{22A91197-09A2-4572-90D0-6E335906BFD1}" dt="2022-06-29T14:42:51.386" v="274" actId="478"/>
          <ac:picMkLst>
            <pc:docMk/>
            <pc:sldMk cId="3573349874" sldId="299"/>
            <ac:picMk id="6" creationId="{D4563824-36AA-41DD-8550-01F25B8ACEFE}"/>
          </ac:picMkLst>
        </pc:picChg>
        <pc:picChg chg="add mod">
          <ac:chgData name="Teg Bayissa" userId="ae4a8f05-ac38-4b60-be6f-d0b7dc190ccf" providerId="ADAL" clId="{22A91197-09A2-4572-90D0-6E335906BFD1}" dt="2022-06-29T14:44:54.002" v="282" actId="962"/>
          <ac:picMkLst>
            <pc:docMk/>
            <pc:sldMk cId="3573349874" sldId="299"/>
            <ac:picMk id="11" creationId="{79E2D3A1-3831-40D7-A98A-E71FBFDFE0EC}"/>
          </ac:picMkLst>
        </pc:picChg>
      </pc:sldChg>
      <pc:sldChg chg="addSp modSp add mod">
        <pc:chgData name="Teg Bayissa" userId="ae4a8f05-ac38-4b60-be6f-d0b7dc190ccf" providerId="ADAL" clId="{22A91197-09A2-4572-90D0-6E335906BFD1}" dt="2022-06-29T15:11:41.731" v="537" actId="1076"/>
        <pc:sldMkLst>
          <pc:docMk/>
          <pc:sldMk cId="229607085" sldId="300"/>
        </pc:sldMkLst>
        <pc:spChg chg="mod">
          <ac:chgData name="Teg Bayissa" userId="ae4a8f05-ac38-4b60-be6f-d0b7dc190ccf" providerId="ADAL" clId="{22A91197-09A2-4572-90D0-6E335906BFD1}" dt="2022-06-29T15:01:47.626" v="511" actId="1076"/>
          <ac:spMkLst>
            <pc:docMk/>
            <pc:sldMk cId="229607085" sldId="300"/>
            <ac:spMk id="8" creationId="{AA84E662-0616-4131-B327-C2E8714774BF}"/>
          </ac:spMkLst>
        </pc:spChg>
        <pc:picChg chg="add mod">
          <ac:chgData name="Teg Bayissa" userId="ae4a8f05-ac38-4b60-be6f-d0b7dc190ccf" providerId="ADAL" clId="{22A91197-09A2-4572-90D0-6E335906BFD1}" dt="2022-06-29T15:11:29.931" v="534" actId="14100"/>
          <ac:picMkLst>
            <pc:docMk/>
            <pc:sldMk cId="229607085" sldId="300"/>
            <ac:picMk id="3" creationId="{85055C87-FEE0-49F6-A874-DA7B19D377DE}"/>
          </ac:picMkLst>
        </pc:picChg>
        <pc:picChg chg="mod">
          <ac:chgData name="Teg Bayissa" userId="ae4a8f05-ac38-4b60-be6f-d0b7dc190ccf" providerId="ADAL" clId="{22A91197-09A2-4572-90D0-6E335906BFD1}" dt="2022-06-29T15:11:41.731" v="537" actId="1076"/>
          <ac:picMkLst>
            <pc:docMk/>
            <pc:sldMk cId="229607085" sldId="300"/>
            <ac:picMk id="5" creationId="{1B2B3894-FD6B-4D1A-8AB3-8D667F5626F0}"/>
          </ac:picMkLst>
        </pc:picChg>
      </pc:sldChg>
      <pc:sldChg chg="addSp delSp modSp add mod">
        <pc:chgData name="Teg Bayissa" userId="ae4a8f05-ac38-4b60-be6f-d0b7dc190ccf" providerId="ADAL" clId="{22A91197-09A2-4572-90D0-6E335906BFD1}" dt="2022-06-29T14:48:12.164" v="372" actId="1076"/>
        <pc:sldMkLst>
          <pc:docMk/>
          <pc:sldMk cId="2365203997" sldId="301"/>
        </pc:sldMkLst>
        <pc:spChg chg="add del mod">
          <ac:chgData name="Teg Bayissa" userId="ae4a8f05-ac38-4b60-be6f-d0b7dc190ccf" providerId="ADAL" clId="{22A91197-09A2-4572-90D0-6E335906BFD1}" dt="2022-06-29T14:46:02.254" v="285"/>
          <ac:spMkLst>
            <pc:docMk/>
            <pc:sldMk cId="2365203997" sldId="301"/>
            <ac:spMk id="3" creationId="{1313415A-44DA-4D09-8CE8-CB3586BB923B}"/>
          </ac:spMkLst>
        </pc:spChg>
        <pc:spChg chg="mod">
          <ac:chgData name="Teg Bayissa" userId="ae4a8f05-ac38-4b60-be6f-d0b7dc190ccf" providerId="ADAL" clId="{22A91197-09A2-4572-90D0-6E335906BFD1}" dt="2022-06-29T14:48:12.164" v="372" actId="1076"/>
          <ac:spMkLst>
            <pc:docMk/>
            <pc:sldMk cId="2365203997" sldId="301"/>
            <ac:spMk id="8" creationId="{AA84E662-0616-4131-B327-C2E8714774BF}"/>
          </ac:spMkLst>
        </pc:spChg>
        <pc:picChg chg="del">
          <ac:chgData name="Teg Bayissa" userId="ae4a8f05-ac38-4b60-be6f-d0b7dc190ccf" providerId="ADAL" clId="{22A91197-09A2-4572-90D0-6E335906BFD1}" dt="2022-06-29T14:46:01.149" v="284" actId="478"/>
          <ac:picMkLst>
            <pc:docMk/>
            <pc:sldMk cId="2365203997" sldId="301"/>
            <ac:picMk id="5" creationId="{1B2B3894-FD6B-4D1A-8AB3-8D667F5626F0}"/>
          </ac:picMkLst>
        </pc:picChg>
        <pc:picChg chg="add mod">
          <ac:chgData name="Teg Bayissa" userId="ae4a8f05-ac38-4b60-be6f-d0b7dc190ccf" providerId="ADAL" clId="{22A91197-09A2-4572-90D0-6E335906BFD1}" dt="2022-06-29T14:48:03.562" v="371" actId="1076"/>
          <ac:picMkLst>
            <pc:docMk/>
            <pc:sldMk cId="2365203997" sldId="301"/>
            <ac:picMk id="6" creationId="{EE59CAFE-D1F2-4AA5-B3C1-BAFFFB174E70}"/>
          </ac:picMkLst>
        </pc:picChg>
      </pc:sldChg>
      <pc:sldChg chg="addSp modSp add mod">
        <pc:chgData name="Teg Bayissa" userId="ae4a8f05-ac38-4b60-be6f-d0b7dc190ccf" providerId="ADAL" clId="{22A91197-09A2-4572-90D0-6E335906BFD1}" dt="2022-06-29T15:18:38.613" v="562" actId="1076"/>
        <pc:sldMkLst>
          <pc:docMk/>
          <pc:sldMk cId="171484491" sldId="302"/>
        </pc:sldMkLst>
        <pc:spChg chg="mod">
          <ac:chgData name="Teg Bayissa" userId="ae4a8f05-ac38-4b60-be6f-d0b7dc190ccf" providerId="ADAL" clId="{22A91197-09A2-4572-90D0-6E335906BFD1}" dt="2022-06-29T15:16:25.236" v="546" actId="1076"/>
          <ac:spMkLst>
            <pc:docMk/>
            <pc:sldMk cId="171484491" sldId="302"/>
            <ac:spMk id="8" creationId="{AA84E662-0616-4131-B327-C2E8714774BF}"/>
          </ac:spMkLst>
        </pc:spChg>
        <pc:spChg chg="mod">
          <ac:chgData name="Teg Bayissa" userId="ae4a8f05-ac38-4b60-be6f-d0b7dc190ccf" providerId="ADAL" clId="{22A91197-09A2-4572-90D0-6E335906BFD1}" dt="2022-06-29T15:18:38.613" v="562" actId="1076"/>
          <ac:spMkLst>
            <pc:docMk/>
            <pc:sldMk cId="171484491" sldId="302"/>
            <ac:spMk id="9" creationId="{CC0D7C32-A829-4714-B42B-6CC5CF9B604F}"/>
          </ac:spMkLst>
        </pc:spChg>
        <pc:picChg chg="add mod">
          <ac:chgData name="Teg Bayissa" userId="ae4a8f05-ac38-4b60-be6f-d0b7dc190ccf" providerId="ADAL" clId="{22A91197-09A2-4572-90D0-6E335906BFD1}" dt="2022-06-29T15:18:21.949" v="560" actId="1076"/>
          <ac:picMkLst>
            <pc:docMk/>
            <pc:sldMk cId="171484491" sldId="302"/>
            <ac:picMk id="4" creationId="{6217DEF2-0C17-4DB1-B2F1-3D8AAF82E922}"/>
          </ac:picMkLst>
        </pc:picChg>
        <pc:picChg chg="add mod">
          <ac:chgData name="Teg Bayissa" userId="ae4a8f05-ac38-4b60-be6f-d0b7dc190ccf" providerId="ADAL" clId="{22A91197-09A2-4572-90D0-6E335906BFD1}" dt="2022-06-29T15:18:27.212" v="561" actId="1076"/>
          <ac:picMkLst>
            <pc:docMk/>
            <pc:sldMk cId="171484491" sldId="302"/>
            <ac:picMk id="5" creationId="{3F708BFA-2DFA-4374-A018-C9BF769764C1}"/>
          </ac:picMkLst>
        </pc:picChg>
      </pc:sldChg>
    </pc:docChg>
  </pc:docChgLst>
  <pc:docChgLst>
    <pc:chgData name="Teg Bayissa" userId="ae4a8f05-ac38-4b60-be6f-d0b7dc190ccf" providerId="ADAL" clId="{7F870369-8701-4DF7-B5B9-F0EF45F183CB}"/>
    <pc:docChg chg="undo custSel addSld delSld modSld sldOrd">
      <pc:chgData name="Teg Bayissa" userId="ae4a8f05-ac38-4b60-be6f-d0b7dc190ccf" providerId="ADAL" clId="{7F870369-8701-4DF7-B5B9-F0EF45F183CB}" dt="2022-06-29T12:34:58.421" v="56" actId="6549"/>
      <pc:docMkLst>
        <pc:docMk/>
      </pc:docMkLst>
      <pc:sldChg chg="modSp mod">
        <pc:chgData name="Teg Bayissa" userId="ae4a8f05-ac38-4b60-be6f-d0b7dc190ccf" providerId="ADAL" clId="{7F870369-8701-4DF7-B5B9-F0EF45F183CB}" dt="2022-06-29T12:23:07.609" v="36" actId="6549"/>
        <pc:sldMkLst>
          <pc:docMk/>
          <pc:sldMk cId="2854279935" sldId="256"/>
        </pc:sldMkLst>
        <pc:spChg chg="mod">
          <ac:chgData name="Teg Bayissa" userId="ae4a8f05-ac38-4b60-be6f-d0b7dc190ccf" providerId="ADAL" clId="{7F870369-8701-4DF7-B5B9-F0EF45F183CB}" dt="2022-06-29T12:23:07.609" v="36" actId="6549"/>
          <ac:spMkLst>
            <pc:docMk/>
            <pc:sldMk cId="2854279935" sldId="256"/>
            <ac:spMk id="3" creationId="{74F5399F-6F56-40E1-A484-901ED7BAB560}"/>
          </ac:spMkLst>
        </pc:spChg>
      </pc:sldChg>
      <pc:sldChg chg="ord">
        <pc:chgData name="Teg Bayissa" userId="ae4a8f05-ac38-4b60-be6f-d0b7dc190ccf" providerId="ADAL" clId="{7F870369-8701-4DF7-B5B9-F0EF45F183CB}" dt="2022-06-29T12:23:41.454" v="40"/>
        <pc:sldMkLst>
          <pc:docMk/>
          <pc:sldMk cId="3976892112" sldId="261"/>
        </pc:sldMkLst>
      </pc:sldChg>
      <pc:sldChg chg="del">
        <pc:chgData name="Teg Bayissa" userId="ae4a8f05-ac38-4b60-be6f-d0b7dc190ccf" providerId="ADAL" clId="{7F870369-8701-4DF7-B5B9-F0EF45F183CB}" dt="2022-06-29T12:22:12.745" v="26" actId="2696"/>
        <pc:sldMkLst>
          <pc:docMk/>
          <pc:sldMk cId="1978024648" sldId="263"/>
        </pc:sldMkLst>
      </pc:sldChg>
      <pc:sldChg chg="modSp mod">
        <pc:chgData name="Teg Bayissa" userId="ae4a8f05-ac38-4b60-be6f-d0b7dc190ccf" providerId="ADAL" clId="{7F870369-8701-4DF7-B5B9-F0EF45F183CB}" dt="2022-06-29T12:20:48.062" v="18" actId="14100"/>
        <pc:sldMkLst>
          <pc:docMk/>
          <pc:sldMk cId="4009791819" sldId="265"/>
        </pc:sldMkLst>
        <pc:spChg chg="mod">
          <ac:chgData name="Teg Bayissa" userId="ae4a8f05-ac38-4b60-be6f-d0b7dc190ccf" providerId="ADAL" clId="{7F870369-8701-4DF7-B5B9-F0EF45F183CB}" dt="2022-06-29T12:20:48.062" v="18" actId="14100"/>
          <ac:spMkLst>
            <pc:docMk/>
            <pc:sldMk cId="4009791819" sldId="265"/>
            <ac:spMk id="8" creationId="{AA84E662-0616-4131-B327-C2E8714774BF}"/>
          </ac:spMkLst>
        </pc:spChg>
        <pc:picChg chg="mod">
          <ac:chgData name="Teg Bayissa" userId="ae4a8f05-ac38-4b60-be6f-d0b7dc190ccf" providerId="ADAL" clId="{7F870369-8701-4DF7-B5B9-F0EF45F183CB}" dt="2022-06-29T12:20:12.493" v="17" actId="14100"/>
          <ac:picMkLst>
            <pc:docMk/>
            <pc:sldMk cId="4009791819" sldId="265"/>
            <ac:picMk id="6" creationId="{B234366C-E1E2-4000-B746-36CEBA1BD49C}"/>
          </ac:picMkLst>
        </pc:picChg>
      </pc:sldChg>
      <pc:sldChg chg="modSp mod">
        <pc:chgData name="Teg Bayissa" userId="ae4a8f05-ac38-4b60-be6f-d0b7dc190ccf" providerId="ADAL" clId="{7F870369-8701-4DF7-B5B9-F0EF45F183CB}" dt="2022-06-29T12:18:00.534" v="9" actId="20577"/>
        <pc:sldMkLst>
          <pc:docMk/>
          <pc:sldMk cId="3549849760" sldId="266"/>
        </pc:sldMkLst>
        <pc:spChg chg="mod">
          <ac:chgData name="Teg Bayissa" userId="ae4a8f05-ac38-4b60-be6f-d0b7dc190ccf" providerId="ADAL" clId="{7F870369-8701-4DF7-B5B9-F0EF45F183CB}" dt="2022-06-29T12:18:00.534" v="9" actId="20577"/>
          <ac:spMkLst>
            <pc:docMk/>
            <pc:sldMk cId="3549849760" sldId="266"/>
            <ac:spMk id="4" creationId="{55CA7AE3-7514-470F-A2D1-1363736A73CB}"/>
          </ac:spMkLst>
        </pc:spChg>
      </pc:sldChg>
      <pc:sldChg chg="ord">
        <pc:chgData name="Teg Bayissa" userId="ae4a8f05-ac38-4b60-be6f-d0b7dc190ccf" providerId="ADAL" clId="{7F870369-8701-4DF7-B5B9-F0EF45F183CB}" dt="2022-06-29T12:21:21.531" v="20"/>
        <pc:sldMkLst>
          <pc:docMk/>
          <pc:sldMk cId="998967309" sldId="268"/>
        </pc:sldMkLst>
      </pc:sldChg>
      <pc:sldChg chg="ord">
        <pc:chgData name="Teg Bayissa" userId="ae4a8f05-ac38-4b60-be6f-d0b7dc190ccf" providerId="ADAL" clId="{7F870369-8701-4DF7-B5B9-F0EF45F183CB}" dt="2022-06-29T12:21:30.053" v="22"/>
        <pc:sldMkLst>
          <pc:docMk/>
          <pc:sldMk cId="1683328624" sldId="269"/>
        </pc:sldMkLst>
      </pc:sldChg>
      <pc:sldChg chg="ord">
        <pc:chgData name="Teg Bayissa" userId="ae4a8f05-ac38-4b60-be6f-d0b7dc190ccf" providerId="ADAL" clId="{7F870369-8701-4DF7-B5B9-F0EF45F183CB}" dt="2022-06-29T12:22:48.973" v="35"/>
        <pc:sldMkLst>
          <pc:docMk/>
          <pc:sldMk cId="3940482932" sldId="270"/>
        </pc:sldMkLst>
      </pc:sldChg>
      <pc:sldChg chg="modSp mod">
        <pc:chgData name="Teg Bayissa" userId="ae4a8f05-ac38-4b60-be6f-d0b7dc190ccf" providerId="ADAL" clId="{7F870369-8701-4DF7-B5B9-F0EF45F183CB}" dt="2022-06-29T12:34:58.421" v="56" actId="6549"/>
        <pc:sldMkLst>
          <pc:docMk/>
          <pc:sldMk cId="748057493" sldId="275"/>
        </pc:sldMkLst>
        <pc:spChg chg="mod">
          <ac:chgData name="Teg Bayissa" userId="ae4a8f05-ac38-4b60-be6f-d0b7dc190ccf" providerId="ADAL" clId="{7F870369-8701-4DF7-B5B9-F0EF45F183CB}" dt="2022-06-29T12:34:58.421" v="56" actId="6549"/>
          <ac:spMkLst>
            <pc:docMk/>
            <pc:sldMk cId="748057493" sldId="275"/>
            <ac:spMk id="8" creationId="{AA84E662-0616-4131-B327-C2E8714774BF}"/>
          </ac:spMkLst>
        </pc:spChg>
      </pc:sldChg>
      <pc:sldChg chg="del">
        <pc:chgData name="Teg Bayissa" userId="ae4a8f05-ac38-4b60-be6f-d0b7dc190ccf" providerId="ADAL" clId="{7F870369-8701-4DF7-B5B9-F0EF45F183CB}" dt="2022-06-29T12:21:44.853" v="24" actId="2696"/>
        <pc:sldMkLst>
          <pc:docMk/>
          <pc:sldMk cId="1081417130" sldId="285"/>
        </pc:sldMkLst>
      </pc:sldChg>
      <pc:sldChg chg="add del">
        <pc:chgData name="Teg Bayissa" userId="ae4a8f05-ac38-4b60-be6f-d0b7dc190ccf" providerId="ADAL" clId="{7F870369-8701-4DF7-B5B9-F0EF45F183CB}" dt="2022-06-29T12:21:48.780" v="25" actId="2696"/>
        <pc:sldMkLst>
          <pc:docMk/>
          <pc:sldMk cId="167456310" sldId="293"/>
        </pc:sldMkLst>
      </pc:sldChg>
      <pc:sldChg chg="add">
        <pc:chgData name="Teg Bayissa" userId="ae4a8f05-ac38-4b60-be6f-d0b7dc190ccf" providerId="ADAL" clId="{7F870369-8701-4DF7-B5B9-F0EF45F183CB}" dt="2022-06-29T12:22:31.872" v="27" actId="2890"/>
        <pc:sldMkLst>
          <pc:docMk/>
          <pc:sldMk cId="1939701964" sldId="293"/>
        </pc:sldMkLst>
      </pc:sldChg>
      <pc:sldChg chg="add">
        <pc:chgData name="Teg Bayissa" userId="ae4a8f05-ac38-4b60-be6f-d0b7dc190ccf" providerId="ADAL" clId="{7F870369-8701-4DF7-B5B9-F0EF45F183CB}" dt="2022-06-29T12:23:22.539" v="37" actId="2890"/>
        <pc:sldMkLst>
          <pc:docMk/>
          <pc:sldMk cId="40465455" sldId="294"/>
        </pc:sldMkLst>
      </pc:sldChg>
      <pc:sldChg chg="add">
        <pc:chgData name="Teg Bayissa" userId="ae4a8f05-ac38-4b60-be6f-d0b7dc190ccf" providerId="ADAL" clId="{7F870369-8701-4DF7-B5B9-F0EF45F183CB}" dt="2022-06-29T12:23:27.304" v="38" actId="2890"/>
        <pc:sldMkLst>
          <pc:docMk/>
          <pc:sldMk cId="270438425" sldId="295"/>
        </pc:sldMkLst>
      </pc:sldChg>
    </pc:docChg>
  </pc:docChgLst>
  <pc:docChgLst>
    <pc:chgData name="Teg Bayissa" userId="ae4a8f05-ac38-4b60-be6f-d0b7dc190ccf" providerId="ADAL" clId="{39163F97-E8AF-4E37-88F8-E745FD72A06B}"/>
    <pc:docChg chg="undo custSel addSld modSld sldOrd">
      <pc:chgData name="Teg Bayissa" userId="ae4a8f05-ac38-4b60-be6f-d0b7dc190ccf" providerId="ADAL" clId="{39163F97-E8AF-4E37-88F8-E745FD72A06B}" dt="2022-06-28T07:36:56.206" v="542" actId="14100"/>
      <pc:docMkLst>
        <pc:docMk/>
      </pc:docMkLst>
      <pc:sldChg chg="modSp mod">
        <pc:chgData name="Teg Bayissa" userId="ae4a8f05-ac38-4b60-be6f-d0b7dc190ccf" providerId="ADAL" clId="{39163F97-E8AF-4E37-88F8-E745FD72A06B}" dt="2022-06-17T09:21:05.917" v="0" actId="14100"/>
        <pc:sldMkLst>
          <pc:docMk/>
          <pc:sldMk cId="2854279935" sldId="256"/>
        </pc:sldMkLst>
        <pc:spChg chg="mod">
          <ac:chgData name="Teg Bayissa" userId="ae4a8f05-ac38-4b60-be6f-d0b7dc190ccf" providerId="ADAL" clId="{39163F97-E8AF-4E37-88F8-E745FD72A06B}" dt="2022-06-17T09:21:05.917" v="0" actId="14100"/>
          <ac:spMkLst>
            <pc:docMk/>
            <pc:sldMk cId="2854279935" sldId="256"/>
            <ac:spMk id="3" creationId="{74F5399F-6F56-40E1-A484-901ED7BAB560}"/>
          </ac:spMkLst>
        </pc:spChg>
      </pc:sldChg>
      <pc:sldChg chg="addSp delSp modSp mod setBg setClrOvrMap">
        <pc:chgData name="Teg Bayissa" userId="ae4a8f05-ac38-4b60-be6f-d0b7dc190ccf" providerId="ADAL" clId="{39163F97-E8AF-4E37-88F8-E745FD72A06B}" dt="2022-06-22T15:47:11.091" v="114" actId="14100"/>
        <pc:sldMkLst>
          <pc:docMk/>
          <pc:sldMk cId="485704458" sldId="258"/>
        </pc:sldMkLst>
        <pc:spChg chg="add del">
          <ac:chgData name="Teg Bayissa" userId="ae4a8f05-ac38-4b60-be6f-d0b7dc190ccf" providerId="ADAL" clId="{39163F97-E8AF-4E37-88F8-E745FD72A06B}" dt="2022-06-17T09:23:10.761" v="6" actId="26606"/>
          <ac:spMkLst>
            <pc:docMk/>
            <pc:sldMk cId="485704458" sldId="258"/>
            <ac:spMk id="8" creationId="{AA84E662-0616-4131-B327-C2E8714774BF}"/>
          </ac:spMkLst>
        </pc:spChg>
        <pc:spChg chg="del">
          <ac:chgData name="Teg Bayissa" userId="ae4a8f05-ac38-4b60-be6f-d0b7dc190ccf" providerId="ADAL" clId="{39163F97-E8AF-4E37-88F8-E745FD72A06B}" dt="2022-06-17T09:22:47.980" v="1" actId="931"/>
          <ac:spMkLst>
            <pc:docMk/>
            <pc:sldMk cId="485704458" sldId="258"/>
            <ac:spMk id="9" creationId="{CC0D7C32-A829-4714-B42B-6CC5CF9B604F}"/>
          </ac:spMkLst>
        </pc:spChg>
        <pc:spChg chg="add mod">
          <ac:chgData name="Teg Bayissa" userId="ae4a8f05-ac38-4b60-be6f-d0b7dc190ccf" providerId="ADAL" clId="{39163F97-E8AF-4E37-88F8-E745FD72A06B}" dt="2022-06-17T09:32:54.537" v="89" actId="20577"/>
          <ac:spMkLst>
            <pc:docMk/>
            <pc:sldMk cId="485704458" sldId="258"/>
            <ac:spMk id="12" creationId="{F1EE2979-2F04-7B4C-8612-EE7FBA471FF8}"/>
          </ac:spMkLst>
        </pc:spChg>
        <pc:spChg chg="add del">
          <ac:chgData name="Teg Bayissa" userId="ae4a8f05-ac38-4b60-be6f-d0b7dc190ccf" providerId="ADAL" clId="{39163F97-E8AF-4E37-88F8-E745FD72A06B}" dt="2022-06-17T09:23:10.753" v="5" actId="26606"/>
          <ac:spMkLst>
            <pc:docMk/>
            <pc:sldMk cId="485704458" sldId="258"/>
            <ac:spMk id="13" creationId="{32BC26D8-82FB-445E-AA49-62A77D7C1EE0}"/>
          </ac:spMkLst>
        </pc:spChg>
        <pc:spChg chg="add del">
          <ac:chgData name="Teg Bayissa" userId="ae4a8f05-ac38-4b60-be6f-d0b7dc190ccf" providerId="ADAL" clId="{39163F97-E8AF-4E37-88F8-E745FD72A06B}" dt="2022-06-17T09:23:10.753" v="5" actId="26606"/>
          <ac:spMkLst>
            <pc:docMk/>
            <pc:sldMk cId="485704458" sldId="258"/>
            <ac:spMk id="15" creationId="{CB44330D-EA18-4254-AA95-EB49948539B8}"/>
          </ac:spMkLst>
        </pc:spChg>
        <pc:spChg chg="add del">
          <ac:chgData name="Teg Bayissa" userId="ae4a8f05-ac38-4b60-be6f-d0b7dc190ccf" providerId="ADAL" clId="{39163F97-E8AF-4E37-88F8-E745FD72A06B}" dt="2022-06-17T09:24:15.469" v="7" actId="26606"/>
          <ac:spMkLst>
            <pc:docMk/>
            <pc:sldMk cId="485704458" sldId="258"/>
            <ac:spMk id="17" creationId="{3540989C-C7B8-473B-BF87-6F2DA6A90006}"/>
          </ac:spMkLst>
        </pc:spChg>
        <pc:spChg chg="add del">
          <ac:chgData name="Teg Bayissa" userId="ae4a8f05-ac38-4b60-be6f-d0b7dc190ccf" providerId="ADAL" clId="{39163F97-E8AF-4E37-88F8-E745FD72A06B}" dt="2022-06-17T09:24:15.469" v="7" actId="26606"/>
          <ac:spMkLst>
            <pc:docMk/>
            <pc:sldMk cId="485704458" sldId="258"/>
            <ac:spMk id="18" creationId="{B1595A09-E336-4D1B-9B3A-06A2287A54E2}"/>
          </ac:spMkLst>
        </pc:spChg>
        <pc:spChg chg="add mod ord">
          <ac:chgData name="Teg Bayissa" userId="ae4a8f05-ac38-4b60-be6f-d0b7dc190ccf" providerId="ADAL" clId="{39163F97-E8AF-4E37-88F8-E745FD72A06B}" dt="2022-06-17T09:25:20.429" v="33" actId="20577"/>
          <ac:spMkLst>
            <pc:docMk/>
            <pc:sldMk cId="485704458" sldId="258"/>
            <ac:spMk id="19" creationId="{AA84E662-0616-4131-B327-C2E8714774BF}"/>
          </ac:spMkLst>
        </pc:spChg>
        <pc:spChg chg="add del">
          <ac:chgData name="Teg Bayissa" userId="ae4a8f05-ac38-4b60-be6f-d0b7dc190ccf" providerId="ADAL" clId="{39163F97-E8AF-4E37-88F8-E745FD72A06B}" dt="2022-06-17T09:24:50.081" v="23" actId="26606"/>
          <ac:spMkLst>
            <pc:docMk/>
            <pc:sldMk cId="485704458" sldId="258"/>
            <ac:spMk id="24" creationId="{1A9F7B4E-B03D-4F64-BE33-00D074458D45}"/>
          </ac:spMkLst>
        </pc:spChg>
        <pc:spChg chg="add del">
          <ac:chgData name="Teg Bayissa" userId="ae4a8f05-ac38-4b60-be6f-d0b7dc190ccf" providerId="ADAL" clId="{39163F97-E8AF-4E37-88F8-E745FD72A06B}" dt="2022-06-17T09:24:50.081" v="23" actId="26606"/>
          <ac:spMkLst>
            <pc:docMk/>
            <pc:sldMk cId="485704458" sldId="258"/>
            <ac:spMk id="26" creationId="{7E2BE7F7-CA89-4002-ACCE-A478AEA24F5E}"/>
          </ac:spMkLst>
        </pc:spChg>
        <pc:spChg chg="add">
          <ac:chgData name="Teg Bayissa" userId="ae4a8f05-ac38-4b60-be6f-d0b7dc190ccf" providerId="ADAL" clId="{39163F97-E8AF-4E37-88F8-E745FD72A06B}" dt="2022-06-17T09:24:50.081" v="23" actId="26606"/>
          <ac:spMkLst>
            <pc:docMk/>
            <pc:sldMk cId="485704458" sldId="258"/>
            <ac:spMk id="31" creationId="{2C61293E-6EBE-43EF-A52C-9BEBFD7679D4}"/>
          </ac:spMkLst>
        </pc:spChg>
        <pc:spChg chg="add">
          <ac:chgData name="Teg Bayissa" userId="ae4a8f05-ac38-4b60-be6f-d0b7dc190ccf" providerId="ADAL" clId="{39163F97-E8AF-4E37-88F8-E745FD72A06B}" dt="2022-06-17T09:24:50.081" v="23" actId="26606"/>
          <ac:spMkLst>
            <pc:docMk/>
            <pc:sldMk cId="485704458" sldId="258"/>
            <ac:spMk id="33" creationId="{21540236-BFD5-4A9D-8840-4703E7F76825}"/>
          </ac:spMkLst>
        </pc:spChg>
        <pc:picChg chg="add mod ord">
          <ac:chgData name="Teg Bayissa" userId="ae4a8f05-ac38-4b60-be6f-d0b7dc190ccf" providerId="ADAL" clId="{39163F97-E8AF-4E37-88F8-E745FD72A06B}" dt="2022-06-22T15:47:11.091" v="114" actId="14100"/>
          <ac:picMkLst>
            <pc:docMk/>
            <pc:sldMk cId="485704458" sldId="258"/>
            <ac:picMk id="3" creationId="{5B1477DE-3545-44F5-957A-059B44FD35E6}"/>
          </ac:picMkLst>
        </pc:picChg>
      </pc:sldChg>
      <pc:sldChg chg="modSp add mod">
        <pc:chgData name="Teg Bayissa" userId="ae4a8f05-ac38-4b60-be6f-d0b7dc190ccf" providerId="ADAL" clId="{39163F97-E8AF-4E37-88F8-E745FD72A06B}" dt="2022-06-17T09:33:21.001" v="113" actId="6549"/>
        <pc:sldMkLst>
          <pc:docMk/>
          <pc:sldMk cId="3976892112" sldId="261"/>
        </pc:sldMkLst>
        <pc:spChg chg="mod">
          <ac:chgData name="Teg Bayissa" userId="ae4a8f05-ac38-4b60-be6f-d0b7dc190ccf" providerId="ADAL" clId="{39163F97-E8AF-4E37-88F8-E745FD72A06B}" dt="2022-06-17T09:33:21.001" v="113" actId="6549"/>
          <ac:spMkLst>
            <pc:docMk/>
            <pc:sldMk cId="3976892112" sldId="261"/>
            <ac:spMk id="3" creationId="{74F5399F-6F56-40E1-A484-901ED7BAB560}"/>
          </ac:spMkLst>
        </pc:spChg>
      </pc:sldChg>
      <pc:sldChg chg="addSp delSp modSp mod ord setBg setClrOvrMap">
        <pc:chgData name="Teg Bayissa" userId="ae4a8f05-ac38-4b60-be6f-d0b7dc190ccf" providerId="ADAL" clId="{39163F97-E8AF-4E37-88F8-E745FD72A06B}" dt="2022-06-22T15:54:32.919" v="220" actId="207"/>
        <pc:sldMkLst>
          <pc:docMk/>
          <pc:sldMk cId="1978024648" sldId="263"/>
        </pc:sldMkLst>
        <pc:spChg chg="mod ord">
          <ac:chgData name="Teg Bayissa" userId="ae4a8f05-ac38-4b60-be6f-d0b7dc190ccf" providerId="ADAL" clId="{39163F97-E8AF-4E37-88F8-E745FD72A06B}" dt="2022-06-22T15:54:32.919" v="220" actId="207"/>
          <ac:spMkLst>
            <pc:docMk/>
            <pc:sldMk cId="1978024648" sldId="263"/>
            <ac:spMk id="8" creationId="{AA84E662-0616-4131-B327-C2E8714774BF}"/>
          </ac:spMkLst>
        </pc:spChg>
        <pc:spChg chg="del">
          <ac:chgData name="Teg Bayissa" userId="ae4a8f05-ac38-4b60-be6f-d0b7dc190ccf" providerId="ADAL" clId="{39163F97-E8AF-4E37-88F8-E745FD72A06B}" dt="2022-06-22T15:48:54.384" v="117" actId="931"/>
          <ac:spMkLst>
            <pc:docMk/>
            <pc:sldMk cId="1978024648" sldId="263"/>
            <ac:spMk id="9" creationId="{CC0D7C32-A829-4714-B42B-6CC5CF9B604F}"/>
          </ac:spMkLst>
        </pc:spChg>
        <pc:spChg chg="add del">
          <ac:chgData name="Teg Bayissa" userId="ae4a8f05-ac38-4b60-be6f-d0b7dc190ccf" providerId="ADAL" clId="{39163F97-E8AF-4E37-88F8-E745FD72A06B}" dt="2022-06-22T15:49:46.993" v="123" actId="26606"/>
          <ac:spMkLst>
            <pc:docMk/>
            <pc:sldMk cId="1978024648" sldId="263"/>
            <ac:spMk id="12" creationId="{1EEF347D-4639-3DA5-FC39-10071566B15C}"/>
          </ac:spMkLst>
        </pc:spChg>
        <pc:spChg chg="add del">
          <ac:chgData name="Teg Bayissa" userId="ae4a8f05-ac38-4b60-be6f-d0b7dc190ccf" providerId="ADAL" clId="{39163F97-E8AF-4E37-88F8-E745FD72A06B}" dt="2022-06-22T15:49:46.993" v="123" actId="26606"/>
          <ac:spMkLst>
            <pc:docMk/>
            <pc:sldMk cId="1978024648" sldId="263"/>
            <ac:spMk id="15" creationId="{9B76D444-2756-434F-AE61-96D69830C13E}"/>
          </ac:spMkLst>
        </pc:spChg>
        <pc:spChg chg="add del">
          <ac:chgData name="Teg Bayissa" userId="ae4a8f05-ac38-4b60-be6f-d0b7dc190ccf" providerId="ADAL" clId="{39163F97-E8AF-4E37-88F8-E745FD72A06B}" dt="2022-06-22T15:49:46.993" v="123" actId="26606"/>
          <ac:spMkLst>
            <pc:docMk/>
            <pc:sldMk cId="1978024648" sldId="263"/>
            <ac:spMk id="17" creationId="{A27B6159-7734-4564-9E0F-C4BC43C36E52}"/>
          </ac:spMkLst>
        </pc:spChg>
        <pc:spChg chg="add">
          <ac:chgData name="Teg Bayissa" userId="ae4a8f05-ac38-4b60-be6f-d0b7dc190ccf" providerId="ADAL" clId="{39163F97-E8AF-4E37-88F8-E745FD72A06B}" dt="2022-06-22T15:49:46.993" v="123" actId="26606"/>
          <ac:spMkLst>
            <pc:docMk/>
            <pc:sldMk cId="1978024648" sldId="263"/>
            <ac:spMk id="24" creationId="{D38A241E-0395-41E5-8607-BAA2799A4374}"/>
          </ac:spMkLst>
        </pc:spChg>
        <pc:picChg chg="add mod">
          <ac:chgData name="Teg Bayissa" userId="ae4a8f05-ac38-4b60-be6f-d0b7dc190ccf" providerId="ADAL" clId="{39163F97-E8AF-4E37-88F8-E745FD72A06B}" dt="2022-06-22T15:49:50.693" v="124" actId="14100"/>
          <ac:picMkLst>
            <pc:docMk/>
            <pc:sldMk cId="1978024648" sldId="263"/>
            <ac:picMk id="3" creationId="{BB9A8909-3B12-4B99-BCBE-D0EAAA1E44DC}"/>
          </ac:picMkLst>
        </pc:picChg>
        <pc:cxnChg chg="add del">
          <ac:chgData name="Teg Bayissa" userId="ae4a8f05-ac38-4b60-be6f-d0b7dc190ccf" providerId="ADAL" clId="{39163F97-E8AF-4E37-88F8-E745FD72A06B}" dt="2022-06-22T15:49:46.993" v="123" actId="26606"/>
          <ac:cxnSpMkLst>
            <pc:docMk/>
            <pc:sldMk cId="1978024648" sldId="263"/>
            <ac:cxnSpMk id="19" creationId="{E2FFB46B-05BC-4950-B18A-9593FDAE6ED7}"/>
          </ac:cxnSpMkLst>
        </pc:cxnChg>
        <pc:cxnChg chg="add">
          <ac:chgData name="Teg Bayissa" userId="ae4a8f05-ac38-4b60-be6f-d0b7dc190ccf" providerId="ADAL" clId="{39163F97-E8AF-4E37-88F8-E745FD72A06B}" dt="2022-06-22T15:49:46.993" v="123" actId="26606"/>
          <ac:cxnSpMkLst>
            <pc:docMk/>
            <pc:sldMk cId="1978024648" sldId="263"/>
            <ac:cxnSpMk id="26" creationId="{CE352288-84AD-4CA8-BCD5-76C29D34E1DB}"/>
          </ac:cxnSpMkLst>
        </pc:cxnChg>
      </pc:sldChg>
      <pc:sldChg chg="addSp delSp modSp add mod ord">
        <pc:chgData name="Teg Bayissa" userId="ae4a8f05-ac38-4b60-be6f-d0b7dc190ccf" providerId="ADAL" clId="{39163F97-E8AF-4E37-88F8-E745FD72A06B}" dt="2022-06-28T07:20:56.695" v="516" actId="122"/>
        <pc:sldMkLst>
          <pc:docMk/>
          <pc:sldMk cId="1256586389" sldId="264"/>
        </pc:sldMkLst>
        <pc:spChg chg="mod">
          <ac:chgData name="Teg Bayissa" userId="ae4a8f05-ac38-4b60-be6f-d0b7dc190ccf" providerId="ADAL" clId="{39163F97-E8AF-4E37-88F8-E745FD72A06B}" dt="2022-06-28T07:20:56.695" v="516" actId="122"/>
          <ac:spMkLst>
            <pc:docMk/>
            <pc:sldMk cId="1256586389" sldId="264"/>
            <ac:spMk id="8" creationId="{AA84E662-0616-4131-B327-C2E8714774BF}"/>
          </ac:spMkLst>
        </pc:spChg>
        <pc:spChg chg="del">
          <ac:chgData name="Teg Bayissa" userId="ae4a8f05-ac38-4b60-be6f-d0b7dc190ccf" providerId="ADAL" clId="{39163F97-E8AF-4E37-88F8-E745FD72A06B}" dt="2022-06-28T07:17:42.393" v="447" actId="22"/>
          <ac:spMkLst>
            <pc:docMk/>
            <pc:sldMk cId="1256586389" sldId="264"/>
            <ac:spMk id="9" creationId="{CC0D7C32-A829-4714-B42B-6CC5CF9B604F}"/>
          </ac:spMkLst>
        </pc:spChg>
        <pc:picChg chg="add mod ord">
          <ac:chgData name="Teg Bayissa" userId="ae4a8f05-ac38-4b60-be6f-d0b7dc190ccf" providerId="ADAL" clId="{39163F97-E8AF-4E37-88F8-E745FD72A06B}" dt="2022-06-28T07:17:42.393" v="447" actId="22"/>
          <ac:picMkLst>
            <pc:docMk/>
            <pc:sldMk cId="1256586389" sldId="264"/>
            <ac:picMk id="3" creationId="{80730F65-A3DB-4B61-994B-243644DB4986}"/>
          </ac:picMkLst>
        </pc:picChg>
      </pc:sldChg>
      <pc:sldChg chg="addSp delSp modSp add mod">
        <pc:chgData name="Teg Bayissa" userId="ae4a8f05-ac38-4b60-be6f-d0b7dc190ccf" providerId="ADAL" clId="{39163F97-E8AF-4E37-88F8-E745FD72A06B}" dt="2022-06-22T16:11:09.392" v="369" actId="207"/>
        <pc:sldMkLst>
          <pc:docMk/>
          <pc:sldMk cId="4009791819" sldId="265"/>
        </pc:sldMkLst>
        <pc:spChg chg="mod">
          <ac:chgData name="Teg Bayissa" userId="ae4a8f05-ac38-4b60-be6f-d0b7dc190ccf" providerId="ADAL" clId="{39163F97-E8AF-4E37-88F8-E745FD72A06B}" dt="2022-06-22T16:11:09.392" v="369" actId="207"/>
          <ac:spMkLst>
            <pc:docMk/>
            <pc:sldMk cId="4009791819" sldId="265"/>
            <ac:spMk id="8" creationId="{AA84E662-0616-4131-B327-C2E8714774BF}"/>
          </ac:spMkLst>
        </pc:spChg>
        <pc:spChg chg="del">
          <ac:chgData name="Teg Bayissa" userId="ae4a8f05-ac38-4b60-be6f-d0b7dc190ccf" providerId="ADAL" clId="{39163F97-E8AF-4E37-88F8-E745FD72A06B}" dt="2022-06-22T15:56:12.035" v="224" actId="931"/>
          <ac:spMkLst>
            <pc:docMk/>
            <pc:sldMk cId="4009791819" sldId="265"/>
            <ac:spMk id="9" creationId="{CC0D7C32-A829-4714-B42B-6CC5CF9B604F}"/>
          </ac:spMkLst>
        </pc:spChg>
        <pc:picChg chg="add mod">
          <ac:chgData name="Teg Bayissa" userId="ae4a8f05-ac38-4b60-be6f-d0b7dc190ccf" providerId="ADAL" clId="{39163F97-E8AF-4E37-88F8-E745FD72A06B}" dt="2022-06-22T16:09:30.830" v="363" actId="14100"/>
          <ac:picMkLst>
            <pc:docMk/>
            <pc:sldMk cId="4009791819" sldId="265"/>
            <ac:picMk id="3" creationId="{3688E535-1C11-4677-BD3F-644A8F567347}"/>
          </ac:picMkLst>
        </pc:picChg>
      </pc:sldChg>
      <pc:sldChg chg="addSp delSp modSp add mod">
        <pc:chgData name="Teg Bayissa" userId="ae4a8f05-ac38-4b60-be6f-d0b7dc190ccf" providerId="ADAL" clId="{39163F97-E8AF-4E37-88F8-E745FD72A06B}" dt="2022-06-23T16:20:13.978" v="446" actId="2711"/>
        <pc:sldMkLst>
          <pc:docMk/>
          <pc:sldMk cId="3549849760" sldId="266"/>
        </pc:sldMkLst>
        <pc:spChg chg="add mod">
          <ac:chgData name="Teg Bayissa" userId="ae4a8f05-ac38-4b60-be6f-d0b7dc190ccf" providerId="ADAL" clId="{39163F97-E8AF-4E37-88F8-E745FD72A06B}" dt="2022-06-23T16:19:56.633" v="444" actId="1076"/>
          <ac:spMkLst>
            <pc:docMk/>
            <pc:sldMk cId="3549849760" sldId="266"/>
            <ac:spMk id="4" creationId="{55CA7AE3-7514-470F-A2D1-1363736A73CB}"/>
          </ac:spMkLst>
        </pc:spChg>
        <pc:spChg chg="mod">
          <ac:chgData name="Teg Bayissa" userId="ae4a8f05-ac38-4b60-be6f-d0b7dc190ccf" providerId="ADAL" clId="{39163F97-E8AF-4E37-88F8-E745FD72A06B}" dt="2022-06-23T16:20:13.978" v="446" actId="2711"/>
          <ac:spMkLst>
            <pc:docMk/>
            <pc:sldMk cId="3549849760" sldId="266"/>
            <ac:spMk id="8" creationId="{AA84E662-0616-4131-B327-C2E8714774BF}"/>
          </ac:spMkLst>
        </pc:spChg>
        <pc:spChg chg="del mod">
          <ac:chgData name="Teg Bayissa" userId="ae4a8f05-ac38-4b60-be6f-d0b7dc190ccf" providerId="ADAL" clId="{39163F97-E8AF-4E37-88F8-E745FD72A06B}" dt="2022-06-23T16:09:48.400" v="393" actId="931"/>
          <ac:spMkLst>
            <pc:docMk/>
            <pc:sldMk cId="3549849760" sldId="266"/>
            <ac:spMk id="9" creationId="{CC0D7C32-A829-4714-B42B-6CC5CF9B604F}"/>
          </ac:spMkLst>
        </pc:spChg>
        <pc:picChg chg="add mod">
          <ac:chgData name="Teg Bayissa" userId="ae4a8f05-ac38-4b60-be6f-d0b7dc190ccf" providerId="ADAL" clId="{39163F97-E8AF-4E37-88F8-E745FD72A06B}" dt="2022-06-23T16:16:58.877" v="434" actId="1076"/>
          <ac:picMkLst>
            <pc:docMk/>
            <pc:sldMk cId="3549849760" sldId="266"/>
            <ac:picMk id="3" creationId="{DC725243-FE5B-49BF-924E-BCC8954AF3A7}"/>
          </ac:picMkLst>
        </pc:picChg>
      </pc:sldChg>
      <pc:sldChg chg="add">
        <pc:chgData name="Teg Bayissa" userId="ae4a8f05-ac38-4b60-be6f-d0b7dc190ccf" providerId="ADAL" clId="{39163F97-E8AF-4E37-88F8-E745FD72A06B}" dt="2022-06-22T15:55:33.213" v="222" actId="2890"/>
        <pc:sldMkLst>
          <pc:docMk/>
          <pc:sldMk cId="51627131" sldId="267"/>
        </pc:sldMkLst>
      </pc:sldChg>
      <pc:sldChg chg="addSp delSp modSp add mod">
        <pc:chgData name="Teg Bayissa" userId="ae4a8f05-ac38-4b60-be6f-d0b7dc190ccf" providerId="ADAL" clId="{39163F97-E8AF-4E37-88F8-E745FD72A06B}" dt="2022-06-22T16:40:40.194" v="390" actId="255"/>
        <pc:sldMkLst>
          <pc:docMk/>
          <pc:sldMk cId="998967309" sldId="268"/>
        </pc:sldMkLst>
        <pc:spChg chg="mod">
          <ac:chgData name="Teg Bayissa" userId="ae4a8f05-ac38-4b60-be6f-d0b7dc190ccf" providerId="ADAL" clId="{39163F97-E8AF-4E37-88F8-E745FD72A06B}" dt="2022-06-22T16:40:40.194" v="390" actId="255"/>
          <ac:spMkLst>
            <pc:docMk/>
            <pc:sldMk cId="998967309" sldId="268"/>
            <ac:spMk id="8" creationId="{AA84E662-0616-4131-B327-C2E8714774BF}"/>
          </ac:spMkLst>
        </pc:spChg>
        <pc:spChg chg="del">
          <ac:chgData name="Teg Bayissa" userId="ae4a8f05-ac38-4b60-be6f-d0b7dc190ccf" providerId="ADAL" clId="{39163F97-E8AF-4E37-88F8-E745FD72A06B}" dt="2022-06-22T16:38:07.011" v="376" actId="931"/>
          <ac:spMkLst>
            <pc:docMk/>
            <pc:sldMk cId="998967309" sldId="268"/>
            <ac:spMk id="9" creationId="{CC0D7C32-A829-4714-B42B-6CC5CF9B604F}"/>
          </ac:spMkLst>
        </pc:spChg>
        <pc:picChg chg="add mod">
          <ac:chgData name="Teg Bayissa" userId="ae4a8f05-ac38-4b60-be6f-d0b7dc190ccf" providerId="ADAL" clId="{39163F97-E8AF-4E37-88F8-E745FD72A06B}" dt="2022-06-22T16:38:28.654" v="381" actId="1076"/>
          <ac:picMkLst>
            <pc:docMk/>
            <pc:sldMk cId="998967309" sldId="268"/>
            <ac:picMk id="3" creationId="{38D8CE51-8465-42EE-9F70-12A9D51CECBE}"/>
          </ac:picMkLst>
        </pc:picChg>
      </pc:sldChg>
      <pc:sldChg chg="addSp delSp modSp add mod">
        <pc:chgData name="Teg Bayissa" userId="ae4a8f05-ac38-4b60-be6f-d0b7dc190ccf" providerId="ADAL" clId="{39163F97-E8AF-4E37-88F8-E745FD72A06B}" dt="2022-06-22T16:12:30.763" v="375" actId="931"/>
        <pc:sldMkLst>
          <pc:docMk/>
          <pc:sldMk cId="1683328624" sldId="269"/>
        </pc:sldMkLst>
        <pc:picChg chg="add del mod">
          <ac:chgData name="Teg Bayissa" userId="ae4a8f05-ac38-4b60-be6f-d0b7dc190ccf" providerId="ADAL" clId="{39163F97-E8AF-4E37-88F8-E745FD72A06B}" dt="2022-06-22T16:12:30.763" v="375" actId="931"/>
          <ac:picMkLst>
            <pc:docMk/>
            <pc:sldMk cId="1683328624" sldId="269"/>
            <ac:picMk id="4" creationId="{9EF18DAA-BE3B-4AA2-BB1C-83CF6D1EF042}"/>
          </ac:picMkLst>
        </pc:picChg>
      </pc:sldChg>
      <pc:sldChg chg="addSp delSp modSp mod setBg">
        <pc:chgData name="Teg Bayissa" userId="ae4a8f05-ac38-4b60-be6f-d0b7dc190ccf" providerId="ADAL" clId="{39163F97-E8AF-4E37-88F8-E745FD72A06B}" dt="2022-06-28T07:36:56.206" v="542" actId="14100"/>
        <pc:sldMkLst>
          <pc:docMk/>
          <pc:sldMk cId="3940482932" sldId="270"/>
        </pc:sldMkLst>
        <pc:spChg chg="mod">
          <ac:chgData name="Teg Bayissa" userId="ae4a8f05-ac38-4b60-be6f-d0b7dc190ccf" providerId="ADAL" clId="{39163F97-E8AF-4E37-88F8-E745FD72A06B}" dt="2022-06-28T07:36:56.206" v="542" actId="14100"/>
          <ac:spMkLst>
            <pc:docMk/>
            <pc:sldMk cId="3940482932" sldId="270"/>
            <ac:spMk id="8" creationId="{AA84E662-0616-4131-B327-C2E8714774BF}"/>
          </ac:spMkLst>
        </pc:spChg>
        <pc:spChg chg="del">
          <ac:chgData name="Teg Bayissa" userId="ae4a8f05-ac38-4b60-be6f-d0b7dc190ccf" providerId="ADAL" clId="{39163F97-E8AF-4E37-88F8-E745FD72A06B}" dt="2022-06-28T07:34:39.594" v="518" actId="22"/>
          <ac:spMkLst>
            <pc:docMk/>
            <pc:sldMk cId="3940482932" sldId="270"/>
            <ac:spMk id="9" creationId="{CC0D7C32-A829-4714-B42B-6CC5CF9B604F}"/>
          </ac:spMkLst>
        </pc:spChg>
        <pc:spChg chg="add del">
          <ac:chgData name="Teg Bayissa" userId="ae4a8f05-ac38-4b60-be6f-d0b7dc190ccf" providerId="ADAL" clId="{39163F97-E8AF-4E37-88F8-E745FD72A06B}" dt="2022-06-28T07:36:02.571" v="537" actId="26606"/>
          <ac:spMkLst>
            <pc:docMk/>
            <pc:sldMk cId="3940482932" sldId="270"/>
            <ac:spMk id="13" creationId="{A4AC5506-6312-4701-8D3C-40187889A947}"/>
          </ac:spMkLst>
        </pc:spChg>
        <pc:picChg chg="add mod ord">
          <ac:chgData name="Teg Bayissa" userId="ae4a8f05-ac38-4b60-be6f-d0b7dc190ccf" providerId="ADAL" clId="{39163F97-E8AF-4E37-88F8-E745FD72A06B}" dt="2022-06-28T07:36:48.278" v="540" actId="1076"/>
          <ac:picMkLst>
            <pc:docMk/>
            <pc:sldMk cId="3940482932" sldId="270"/>
            <ac:picMk id="3" creationId="{B347561C-95C8-4279-8D15-08D1A112E5D4}"/>
          </ac:picMkLst>
        </pc:picChg>
      </pc:sldChg>
      <pc:sldChg chg="addSp delSp modSp mod">
        <pc:chgData name="Teg Bayissa" userId="ae4a8f05-ac38-4b60-be6f-d0b7dc190ccf" providerId="ADAL" clId="{39163F97-E8AF-4E37-88F8-E745FD72A06B}" dt="2022-06-28T07:21:04.033" v="517" actId="122"/>
        <pc:sldMkLst>
          <pc:docMk/>
          <pc:sldMk cId="3876854104" sldId="271"/>
        </pc:sldMkLst>
        <pc:spChg chg="mod">
          <ac:chgData name="Teg Bayissa" userId="ae4a8f05-ac38-4b60-be6f-d0b7dc190ccf" providerId="ADAL" clId="{39163F97-E8AF-4E37-88F8-E745FD72A06B}" dt="2022-06-28T07:21:04.033" v="517" actId="122"/>
          <ac:spMkLst>
            <pc:docMk/>
            <pc:sldMk cId="3876854104" sldId="271"/>
            <ac:spMk id="8" creationId="{AA84E662-0616-4131-B327-C2E8714774BF}"/>
          </ac:spMkLst>
        </pc:spChg>
        <pc:spChg chg="del">
          <ac:chgData name="Teg Bayissa" userId="ae4a8f05-ac38-4b60-be6f-d0b7dc190ccf" providerId="ADAL" clId="{39163F97-E8AF-4E37-88F8-E745FD72A06B}" dt="2022-06-28T07:18:53.991" v="453" actId="22"/>
          <ac:spMkLst>
            <pc:docMk/>
            <pc:sldMk cId="3876854104" sldId="271"/>
            <ac:spMk id="9" creationId="{CC0D7C32-A829-4714-B42B-6CC5CF9B604F}"/>
          </ac:spMkLst>
        </pc:spChg>
        <pc:picChg chg="add mod ord">
          <ac:chgData name="Teg Bayissa" userId="ae4a8f05-ac38-4b60-be6f-d0b7dc190ccf" providerId="ADAL" clId="{39163F97-E8AF-4E37-88F8-E745FD72A06B}" dt="2022-06-28T07:18:53.991" v="453" actId="22"/>
          <ac:picMkLst>
            <pc:docMk/>
            <pc:sldMk cId="3876854104" sldId="271"/>
            <ac:picMk id="3" creationId="{81B15CEE-1D25-4080-AD5D-F25CB50946A8}"/>
          </ac:picMkLst>
        </pc:picChg>
      </pc:sldChg>
      <pc:sldChg chg="add">
        <pc:chgData name="Teg Bayissa" userId="ae4a8f05-ac38-4b60-be6f-d0b7dc190ccf" providerId="ADAL" clId="{39163F97-E8AF-4E37-88F8-E745FD72A06B}" dt="2022-06-23T16:09:09.486" v="391" actId="2890"/>
        <pc:sldMkLst>
          <pc:docMk/>
          <pc:sldMk cId="724464507" sldId="272"/>
        </pc:sldMkLst>
      </pc:sldChg>
      <pc:sldChg chg="add">
        <pc:chgData name="Teg Bayissa" userId="ae4a8f05-ac38-4b60-be6f-d0b7dc190ccf" providerId="ADAL" clId="{39163F97-E8AF-4E37-88F8-E745FD72A06B}" dt="2022-06-28T07:17:56.093" v="448" actId="2890"/>
        <pc:sldMkLst>
          <pc:docMk/>
          <pc:sldMk cId="1081417130" sldId="285"/>
        </pc:sldMkLst>
      </pc:sldChg>
      <pc:sldChg chg="add">
        <pc:chgData name="Teg Bayissa" userId="ae4a8f05-ac38-4b60-be6f-d0b7dc190ccf" providerId="ADAL" clId="{39163F97-E8AF-4E37-88F8-E745FD72A06B}" dt="2022-06-28T07:35:12.347" v="532" actId="2890"/>
        <pc:sldMkLst>
          <pc:docMk/>
          <pc:sldMk cId="79649013" sldId="286"/>
        </pc:sldMkLst>
      </pc:sldChg>
      <pc:sldChg chg="add">
        <pc:chgData name="Teg Bayissa" userId="ae4a8f05-ac38-4b60-be6f-d0b7dc190ccf" providerId="ADAL" clId="{39163F97-E8AF-4E37-88F8-E745FD72A06B}" dt="2022-06-28T07:35:15.259" v="533" actId="2890"/>
        <pc:sldMkLst>
          <pc:docMk/>
          <pc:sldMk cId="1293869101" sldId="287"/>
        </pc:sldMkLst>
      </pc:sldChg>
    </pc:docChg>
  </pc:docChgLst>
  <pc:docChgLst>
    <pc:chgData name="Teg Bayissa" userId="ae4a8f05-ac38-4b60-be6f-d0b7dc190ccf" providerId="ADAL" clId="{4D02CD7D-4B14-48A5-8BC5-C8D0142AFCCC}"/>
    <pc:docChg chg="modSld sldOrd">
      <pc:chgData name="Teg Bayissa" userId="ae4a8f05-ac38-4b60-be6f-d0b7dc190ccf" providerId="ADAL" clId="{4D02CD7D-4B14-48A5-8BC5-C8D0142AFCCC}" dt="2022-06-29T11:42:21.027" v="1"/>
      <pc:docMkLst>
        <pc:docMk/>
      </pc:docMkLst>
      <pc:sldChg chg="addSp delSp modSp ord">
        <pc:chgData name="Teg Bayissa" userId="ae4a8f05-ac38-4b60-be6f-d0b7dc190ccf" providerId="ADAL" clId="{4D02CD7D-4B14-48A5-8BC5-C8D0142AFCCC}" dt="2022-06-29T11:42:21.027" v="1"/>
        <pc:sldMkLst>
          <pc:docMk/>
          <pc:sldMk cId="4009791819" sldId="265"/>
        </pc:sldMkLst>
        <pc:spChg chg="del">
          <ac:chgData name="Teg Bayissa" userId="ae4a8f05-ac38-4b60-be6f-d0b7dc190ccf" providerId="ADAL" clId="{4D02CD7D-4B14-48A5-8BC5-C8D0142AFCCC}" dt="2022-06-29T11:42:21.027" v="1"/>
          <ac:spMkLst>
            <pc:docMk/>
            <pc:sldMk cId="4009791819" sldId="265"/>
            <ac:spMk id="4" creationId="{608FD572-4EDA-416D-A4C0-BF5DD22A3683}"/>
          </ac:spMkLst>
        </pc:spChg>
        <pc:picChg chg="add mod">
          <ac:chgData name="Teg Bayissa" userId="ae4a8f05-ac38-4b60-be6f-d0b7dc190ccf" providerId="ADAL" clId="{4D02CD7D-4B14-48A5-8BC5-C8D0142AFCCC}" dt="2022-06-29T11:42:21.027" v="1"/>
          <ac:picMkLst>
            <pc:docMk/>
            <pc:sldMk cId="4009791819" sldId="265"/>
            <ac:picMk id="6" creationId="{B234366C-E1E2-4000-B746-36CEBA1BD49C}"/>
          </ac:picMkLst>
        </pc:picChg>
      </pc:sldChg>
    </pc:docChg>
  </pc:docChgLst>
  <pc:docChgLst>
    <pc:chgData name="Teg Bayissa" userId="ae4a8f05-ac38-4b60-be6f-d0b7dc190ccf" providerId="ADAL" clId="{558ECFEC-ADC8-4110-864A-D282D054AA89}"/>
    <pc:docChg chg="modSld sldOrd">
      <pc:chgData name="Teg Bayissa" userId="ae4a8f05-ac38-4b60-be6f-d0b7dc190ccf" providerId="ADAL" clId="{558ECFEC-ADC8-4110-864A-D282D054AA89}" dt="2022-06-28T14:14:40.546" v="3"/>
      <pc:docMkLst>
        <pc:docMk/>
      </pc:docMkLst>
      <pc:sldChg chg="addSp delSp modSp ord">
        <pc:chgData name="Teg Bayissa" userId="ae4a8f05-ac38-4b60-be6f-d0b7dc190ccf" providerId="ADAL" clId="{558ECFEC-ADC8-4110-864A-D282D054AA89}" dt="2022-06-28T14:14:40.546" v="3"/>
        <pc:sldMkLst>
          <pc:docMk/>
          <pc:sldMk cId="1256586389" sldId="264"/>
        </pc:sldMkLst>
        <pc:spChg chg="del">
          <ac:chgData name="Teg Bayissa" userId="ae4a8f05-ac38-4b60-be6f-d0b7dc190ccf" providerId="ADAL" clId="{558ECFEC-ADC8-4110-864A-D282D054AA89}" dt="2022-06-28T14:13:25.615" v="1"/>
          <ac:spMkLst>
            <pc:docMk/>
            <pc:sldMk cId="1256586389" sldId="264"/>
            <ac:spMk id="4" creationId="{04724E0A-8901-44FB-A6AF-DBFE5785DA9E}"/>
          </ac:spMkLst>
        </pc:spChg>
        <pc:picChg chg="add mod">
          <ac:chgData name="Teg Bayissa" userId="ae4a8f05-ac38-4b60-be6f-d0b7dc190ccf" providerId="ADAL" clId="{558ECFEC-ADC8-4110-864A-D282D054AA89}" dt="2022-06-28T14:13:25.615" v="1"/>
          <ac:picMkLst>
            <pc:docMk/>
            <pc:sldMk cId="1256586389" sldId="264"/>
            <ac:picMk id="6" creationId="{DE02D258-9845-42F9-924A-7967B35A7167}"/>
          </ac:picMkLst>
        </pc:picChg>
      </pc:sldChg>
      <pc:sldChg chg="ord">
        <pc:chgData name="Teg Bayissa" userId="ae4a8f05-ac38-4b60-be6f-d0b7dc190ccf" providerId="ADAL" clId="{558ECFEC-ADC8-4110-864A-D282D054AA89}" dt="2022-06-28T14:14:40.546" v="3"/>
        <pc:sldMkLst>
          <pc:docMk/>
          <pc:sldMk cId="3876854104" sldId="271"/>
        </pc:sldMkLst>
      </pc:sldChg>
      <pc:sldChg chg="addSp delSp modSp">
        <pc:chgData name="Teg Bayissa" userId="ae4a8f05-ac38-4b60-be6f-d0b7dc190ccf" providerId="ADAL" clId="{558ECFEC-ADC8-4110-864A-D282D054AA89}" dt="2022-06-28T14:12:46.861" v="0"/>
        <pc:sldMkLst>
          <pc:docMk/>
          <pc:sldMk cId="1081417130" sldId="285"/>
        </pc:sldMkLst>
        <pc:spChg chg="del">
          <ac:chgData name="Teg Bayissa" userId="ae4a8f05-ac38-4b60-be6f-d0b7dc190ccf" providerId="ADAL" clId="{558ECFEC-ADC8-4110-864A-D282D054AA89}" dt="2022-06-28T14:12:46.861" v="0"/>
          <ac:spMkLst>
            <pc:docMk/>
            <pc:sldMk cId="1081417130" sldId="285"/>
            <ac:spMk id="9" creationId="{CC0D7C32-A829-4714-B42B-6CC5CF9B604F}"/>
          </ac:spMkLst>
        </pc:spChg>
        <pc:picChg chg="add mod">
          <ac:chgData name="Teg Bayissa" userId="ae4a8f05-ac38-4b60-be6f-d0b7dc190ccf" providerId="ADAL" clId="{558ECFEC-ADC8-4110-864A-D282D054AA89}" dt="2022-06-28T14:12:46.861" v="0"/>
          <ac:picMkLst>
            <pc:docMk/>
            <pc:sldMk cId="1081417130" sldId="285"/>
            <ac:picMk id="4" creationId="{D6958503-9D97-47C8-AB2F-ADF40B93C04C}"/>
          </ac:picMkLst>
        </pc:picChg>
      </pc:sldChg>
      <pc:sldChg chg="ord">
        <pc:chgData name="Teg Bayissa" userId="ae4a8f05-ac38-4b60-be6f-d0b7dc190ccf" providerId="ADAL" clId="{558ECFEC-ADC8-4110-864A-D282D054AA89}" dt="2022-06-28T14:13:57.443" v="2"/>
        <pc:sldMkLst>
          <pc:docMk/>
          <pc:sldMk cId="1525604158" sldId="288"/>
        </pc:sldMkLst>
      </pc:sldChg>
    </pc:docChg>
  </pc:docChgLst>
  <pc:docChgLst>
    <pc:chgData name="Teg Bayissa" userId="ae4a8f05-ac38-4b60-be6f-d0b7dc190ccf" providerId="ADAL" clId="{708D9FE9-A916-4D24-B285-61FF5F2CEF33}"/>
    <pc:docChg chg="undo custSel addSld modSld sldOrd">
      <pc:chgData name="Teg Bayissa" userId="ae4a8f05-ac38-4b60-be6f-d0b7dc190ccf" providerId="ADAL" clId="{708D9FE9-A916-4D24-B285-61FF5F2CEF33}" dt="2022-06-23T13:58:39.520" v="131"/>
      <pc:docMkLst>
        <pc:docMk/>
      </pc:docMkLst>
      <pc:sldChg chg="modSp mod ord">
        <pc:chgData name="Teg Bayissa" userId="ae4a8f05-ac38-4b60-be6f-d0b7dc190ccf" providerId="ADAL" clId="{708D9FE9-A916-4D24-B285-61FF5F2CEF33}" dt="2022-06-22T17:31:30.123" v="22"/>
        <pc:sldMkLst>
          <pc:docMk/>
          <pc:sldMk cId="485704458" sldId="258"/>
        </pc:sldMkLst>
        <pc:picChg chg="mod">
          <ac:chgData name="Teg Bayissa" userId="ae4a8f05-ac38-4b60-be6f-d0b7dc190ccf" providerId="ADAL" clId="{708D9FE9-A916-4D24-B285-61FF5F2CEF33}" dt="2022-06-22T17:31:23.187" v="20" actId="1076"/>
          <ac:picMkLst>
            <pc:docMk/>
            <pc:sldMk cId="485704458" sldId="258"/>
            <ac:picMk id="3" creationId="{5B1477DE-3545-44F5-957A-059B44FD35E6}"/>
          </ac:picMkLst>
        </pc:picChg>
      </pc:sldChg>
      <pc:sldChg chg="modSp mod ord">
        <pc:chgData name="Teg Bayissa" userId="ae4a8f05-ac38-4b60-be6f-d0b7dc190ccf" providerId="ADAL" clId="{708D9FE9-A916-4D24-B285-61FF5F2CEF33}" dt="2022-06-23T13:58:39.520" v="131"/>
        <pc:sldMkLst>
          <pc:docMk/>
          <pc:sldMk cId="3549849760" sldId="266"/>
        </pc:sldMkLst>
        <pc:spChg chg="mod">
          <ac:chgData name="Teg Bayissa" userId="ae4a8f05-ac38-4b60-be6f-d0b7dc190ccf" providerId="ADAL" clId="{708D9FE9-A916-4D24-B285-61FF5F2CEF33}" dt="2022-06-23T13:58:39.520" v="131"/>
          <ac:spMkLst>
            <pc:docMk/>
            <pc:sldMk cId="3549849760" sldId="266"/>
            <ac:spMk id="9" creationId="{CC0D7C32-A829-4714-B42B-6CC5CF9B604F}"/>
          </ac:spMkLst>
        </pc:spChg>
      </pc:sldChg>
      <pc:sldChg chg="addSp delSp modSp mod ord setBg setClrOvrMap">
        <pc:chgData name="Teg Bayissa" userId="ae4a8f05-ac38-4b60-be6f-d0b7dc190ccf" providerId="ADAL" clId="{708D9FE9-A916-4D24-B285-61FF5F2CEF33}" dt="2022-06-22T17:55:04.646" v="126" actId="6549"/>
        <pc:sldMkLst>
          <pc:docMk/>
          <pc:sldMk cId="51627131" sldId="267"/>
        </pc:sldMkLst>
        <pc:spChg chg="add del mod">
          <ac:chgData name="Teg Bayissa" userId="ae4a8f05-ac38-4b60-be6f-d0b7dc190ccf" providerId="ADAL" clId="{708D9FE9-A916-4D24-B285-61FF5F2CEF33}" dt="2022-06-22T17:48:04.658" v="62"/>
          <ac:spMkLst>
            <pc:docMk/>
            <pc:sldMk cId="51627131" sldId="267"/>
            <ac:spMk id="6" creationId="{39D42C2D-FF43-47C0-96E5-B80C306F4C33}"/>
          </ac:spMkLst>
        </pc:spChg>
        <pc:spChg chg="mod">
          <ac:chgData name="Teg Bayissa" userId="ae4a8f05-ac38-4b60-be6f-d0b7dc190ccf" providerId="ADAL" clId="{708D9FE9-A916-4D24-B285-61FF5F2CEF33}" dt="2022-06-22T17:55:04.646" v="126" actId="6549"/>
          <ac:spMkLst>
            <pc:docMk/>
            <pc:sldMk cId="51627131" sldId="267"/>
            <ac:spMk id="8" creationId="{AA84E662-0616-4131-B327-C2E8714774BF}"/>
          </ac:spMkLst>
        </pc:spChg>
        <pc:spChg chg="add del">
          <ac:chgData name="Teg Bayissa" userId="ae4a8f05-ac38-4b60-be6f-d0b7dc190ccf" providerId="ADAL" clId="{708D9FE9-A916-4D24-B285-61FF5F2CEF33}" dt="2022-06-22T17:43:36.749" v="28" actId="931"/>
          <ac:spMkLst>
            <pc:docMk/>
            <pc:sldMk cId="51627131" sldId="267"/>
            <ac:spMk id="9" creationId="{CC0D7C32-A829-4714-B42B-6CC5CF9B604F}"/>
          </ac:spMkLst>
        </pc:spChg>
        <pc:spChg chg="add">
          <ac:chgData name="Teg Bayissa" userId="ae4a8f05-ac38-4b60-be6f-d0b7dc190ccf" providerId="ADAL" clId="{708D9FE9-A916-4D24-B285-61FF5F2CEF33}" dt="2022-06-22T17:50:46.528" v="69" actId="26606"/>
          <ac:spMkLst>
            <pc:docMk/>
            <pc:sldMk cId="51627131" sldId="267"/>
            <ac:spMk id="13" creationId="{E49CC64F-7275-4E33-961B-0C5CDC439875}"/>
          </ac:spMkLst>
        </pc:spChg>
        <pc:picChg chg="add del mod">
          <ac:chgData name="Teg Bayissa" userId="ae4a8f05-ac38-4b60-be6f-d0b7dc190ccf" providerId="ADAL" clId="{708D9FE9-A916-4D24-B285-61FF5F2CEF33}" dt="2022-06-22T17:42:40.564" v="27" actId="931"/>
          <ac:picMkLst>
            <pc:docMk/>
            <pc:sldMk cId="51627131" sldId="267"/>
            <ac:picMk id="3" creationId="{90E84867-2F23-4163-98E9-12939521C711}"/>
          </ac:picMkLst>
        </pc:picChg>
        <pc:picChg chg="add mod">
          <ac:chgData name="Teg Bayissa" userId="ae4a8f05-ac38-4b60-be6f-d0b7dc190ccf" providerId="ADAL" clId="{708D9FE9-A916-4D24-B285-61FF5F2CEF33}" dt="2022-06-22T17:50:46.528" v="69" actId="26606"/>
          <ac:picMkLst>
            <pc:docMk/>
            <pc:sldMk cId="51627131" sldId="267"/>
            <ac:picMk id="5" creationId="{60D1AB24-894E-4225-A977-C9F63976D0AA}"/>
          </ac:picMkLst>
        </pc:picChg>
      </pc:sldChg>
      <pc:sldChg chg="modSp mod ord">
        <pc:chgData name="Teg Bayissa" userId="ae4a8f05-ac38-4b60-be6f-d0b7dc190ccf" providerId="ADAL" clId="{708D9FE9-A916-4D24-B285-61FF5F2CEF33}" dt="2022-06-22T17:30:04.923" v="17"/>
        <pc:sldMkLst>
          <pc:docMk/>
          <pc:sldMk cId="998967309" sldId="268"/>
        </pc:sldMkLst>
        <pc:spChg chg="mod">
          <ac:chgData name="Teg Bayissa" userId="ae4a8f05-ac38-4b60-be6f-d0b7dc190ccf" providerId="ADAL" clId="{708D9FE9-A916-4D24-B285-61FF5F2CEF33}" dt="2022-06-22T17:26:55.540" v="12" actId="6549"/>
          <ac:spMkLst>
            <pc:docMk/>
            <pc:sldMk cId="998967309" sldId="268"/>
            <ac:spMk id="8" creationId="{AA84E662-0616-4131-B327-C2E8714774BF}"/>
          </ac:spMkLst>
        </pc:spChg>
        <pc:picChg chg="mod">
          <ac:chgData name="Teg Bayissa" userId="ae4a8f05-ac38-4b60-be6f-d0b7dc190ccf" providerId="ADAL" clId="{708D9FE9-A916-4D24-B285-61FF5F2CEF33}" dt="2022-06-22T17:29:20.203" v="15" actId="14100"/>
          <ac:picMkLst>
            <pc:docMk/>
            <pc:sldMk cId="998967309" sldId="268"/>
            <ac:picMk id="3" creationId="{38D8CE51-8465-42EE-9F70-12A9D51CECBE}"/>
          </ac:picMkLst>
        </pc:picChg>
      </pc:sldChg>
      <pc:sldChg chg="add">
        <pc:chgData name="Teg Bayissa" userId="ae4a8f05-ac38-4b60-be6f-d0b7dc190ccf" providerId="ADAL" clId="{708D9FE9-A916-4D24-B285-61FF5F2CEF33}" dt="2022-06-23T13:58:24.652" v="127" actId="2890"/>
        <pc:sldMkLst>
          <pc:docMk/>
          <pc:sldMk cId="3940482932" sldId="270"/>
        </pc:sldMkLst>
      </pc:sldChg>
      <pc:sldChg chg="add">
        <pc:chgData name="Teg Bayissa" userId="ae4a8f05-ac38-4b60-be6f-d0b7dc190ccf" providerId="ADAL" clId="{708D9FE9-A916-4D24-B285-61FF5F2CEF33}" dt="2022-06-23T13:58:28.080" v="128" actId="2890"/>
        <pc:sldMkLst>
          <pc:docMk/>
          <pc:sldMk cId="3876854104" sldId="271"/>
        </pc:sldMkLst>
      </pc:sldChg>
    </pc:docChg>
  </pc:docChgLst>
  <pc:docChgLst>
    <pc:chgData name="Teg Bayissa" userId="ae4a8f05-ac38-4b60-be6f-d0b7dc190ccf" providerId="ADAL" clId="{A63AABF2-02F5-4CDF-8F88-C5B65FD5E0D3}"/>
    <pc:docChg chg="addSld modSld">
      <pc:chgData name="Teg Bayissa" userId="ae4a8f05-ac38-4b60-be6f-d0b7dc190ccf" providerId="ADAL" clId="{A63AABF2-02F5-4CDF-8F88-C5B65FD5E0D3}" dt="2022-06-17T15:08:36.886" v="1"/>
      <pc:docMkLst>
        <pc:docMk/>
      </pc:docMkLst>
      <pc:sldChg chg="new">
        <pc:chgData name="Teg Bayissa" userId="ae4a8f05-ac38-4b60-be6f-d0b7dc190ccf" providerId="ADAL" clId="{A63AABF2-02F5-4CDF-8F88-C5B65FD5E0D3}" dt="2022-06-17T15:08:35.093" v="0" actId="680"/>
        <pc:sldMkLst>
          <pc:docMk/>
          <pc:sldMk cId="1241260286" sldId="262"/>
        </pc:sldMkLst>
      </pc:sldChg>
      <pc:sldChg chg="add">
        <pc:chgData name="Teg Bayissa" userId="ae4a8f05-ac38-4b60-be6f-d0b7dc190ccf" providerId="ADAL" clId="{A63AABF2-02F5-4CDF-8F88-C5B65FD5E0D3}" dt="2022-06-17T15:08:36.886" v="1"/>
        <pc:sldMkLst>
          <pc:docMk/>
          <pc:sldMk cId="1978024648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16A6-BA7B-4326-85F3-FCDE770C5D07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330C3-5992-4FA3-A294-C74A9258E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5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p Logo">
    <p:bg>
      <p:bgPr>
        <a:solidFill>
          <a:srgbClr val="00C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B13E01-9BEF-4473-821B-EE9CEEA6B4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01800" y="3378095"/>
            <a:ext cx="5740400" cy="59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 of presenter/s&gt;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EFDCE0D-A204-45DB-9F8F-EA8393CBF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1800" y="2566800"/>
            <a:ext cx="5740400" cy="802800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&lt;Presentation Title&gt;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1ED91D5-41E9-493D-B95E-AD6D4D6D7A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01800" y="3990757"/>
            <a:ext cx="5740400" cy="555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&lt;Date&gt;</a:t>
            </a:r>
          </a:p>
        </p:txBody>
      </p:sp>
    </p:spTree>
    <p:extLst>
      <p:ext uri="{BB962C8B-B14F-4D97-AF65-F5344CB8AC3E}">
        <p14:creationId xmlns:p14="http://schemas.microsoft.com/office/powerpoint/2010/main" val="125707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1CEBD3C-BE01-4EA6-807D-D32AC95F2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990" y="1235660"/>
            <a:ext cx="8640000" cy="592544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&lt;Content Heading&gt;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B28EA1-6248-4CA4-862C-914AA49135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3989" y="1920762"/>
            <a:ext cx="8627253" cy="4621349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&lt;Body Text&gt;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4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C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4AECF49-9A13-452E-A9C9-67495AC09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08" t="29197" r="60493" b="30055"/>
          <a:stretch/>
        </p:blipFill>
        <p:spPr>
          <a:xfrm>
            <a:off x="2764631" y="1445849"/>
            <a:ext cx="3614737" cy="39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ottom Logo">
    <p:bg>
      <p:bgPr>
        <a:solidFill>
          <a:srgbClr val="00C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165B43A9-4352-4588-B225-D8A936389CC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01800" y="3375217"/>
            <a:ext cx="5740400" cy="59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 of presenter/s&gt;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37462F17-9BC7-41E1-BE2A-832AC8731C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01800" y="3990608"/>
            <a:ext cx="5740400" cy="555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&lt;Date&gt;</a:t>
            </a:r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4104E218-05C5-4501-BEC6-D78B60739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255" y="2569573"/>
            <a:ext cx="5740400" cy="802800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407998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ogo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17C22F55-1EC2-4A81-A95E-E92D0B34442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003" y="921064"/>
            <a:ext cx="8640000" cy="4764841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&lt;Body Text&gt;</a:t>
            </a:r>
          </a:p>
          <a:p>
            <a:pPr lvl="0"/>
            <a:endParaRPr lang="en-GB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343871AE-A076-4DFD-A46D-710ADDDA0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003" y="216460"/>
            <a:ext cx="8640000" cy="592544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&lt;Content Heading&gt;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2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E947E2-CD5A-44B7-8DD0-1484BD2C4A09}"/>
              </a:ext>
            </a:extLst>
          </p:cNvPr>
          <p:cNvSpPr/>
          <p:nvPr userDrawn="1"/>
        </p:nvSpPr>
        <p:spPr>
          <a:xfrm>
            <a:off x="0" y="1"/>
            <a:ext cx="9144000" cy="1010092"/>
          </a:xfrm>
          <a:prstGeom prst="rect">
            <a:avLst/>
          </a:prstGeom>
          <a:solidFill>
            <a:srgbClr val="00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9925083-617D-4E61-85EC-C28D8A8296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0158" y="-338682"/>
            <a:ext cx="2524777" cy="17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4527F0-8E1A-40CE-AA16-F039FF0EA136}"/>
              </a:ext>
            </a:extLst>
          </p:cNvPr>
          <p:cNvSpPr/>
          <p:nvPr userDrawn="1"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rgbClr val="00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5469658-B216-4166-8698-CF49080B70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0158" y="5484654"/>
            <a:ext cx="2524777" cy="17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9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29" y="5080000"/>
            <a:ext cx="7882341" cy="1625599"/>
          </a:xfrm>
          <a:solidFill>
            <a:srgbClr val="00C1D4"/>
          </a:solidFill>
        </p:spPr>
        <p:txBody>
          <a:bodyPr/>
          <a:lstStyle/>
          <a:p>
            <a:pPr algn="ctr"/>
            <a:r>
              <a:rPr lang="en-GB" sz="2000" i="1" dirty="0"/>
              <a:t>Journeys &amp; Perspectives from   </a:t>
            </a:r>
            <a:br>
              <a:rPr lang="en-GB" sz="2000" i="1" dirty="0"/>
            </a:br>
            <a:r>
              <a:rPr lang="en-GB" sz="2000" i="1" dirty="0"/>
              <a:t>a Junior Staff New to the Profession </a:t>
            </a:r>
            <a:br>
              <a:rPr lang="en-GB" sz="2000" i="1" dirty="0"/>
            </a:br>
            <a:br>
              <a:rPr lang="en-GB" sz="900" dirty="0"/>
            </a:br>
            <a:r>
              <a:rPr lang="en-GB" sz="2000" dirty="0"/>
              <a:t>Teg Bayissa, MMU Library</a:t>
            </a:r>
            <a:br>
              <a:rPr lang="en-GB" sz="2000" dirty="0"/>
            </a:br>
            <a:r>
              <a:rPr lang="en-GB" sz="2000" dirty="0"/>
              <a:t>t.bayissa@mmu.ac.uk</a:t>
            </a:r>
            <a:br>
              <a:rPr lang="en-GB" sz="2000" dirty="0"/>
            </a:br>
            <a:endParaRPr lang="en-GB" sz="1200" dirty="0"/>
          </a:p>
        </p:txBody>
      </p:sp>
      <p:pic>
        <p:nvPicPr>
          <p:cNvPr id="6" name="Content Placeholder 5" descr="A picture containing text, building, outdoor, green&#10;&#10;Description automatically generated">
            <a:extLst>
              <a:ext uri="{FF2B5EF4-FFF2-40B4-BE49-F238E27FC236}">
                <a16:creationId xmlns:a16="http://schemas.microsoft.com/office/drawing/2014/main" id="{B234366C-E1E2-4000-B746-36CEBA1BD49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" y="1056443"/>
            <a:ext cx="8626475" cy="3922000"/>
          </a:xfrm>
        </p:spPr>
      </p:pic>
    </p:spTree>
    <p:extLst>
      <p:ext uri="{BB962C8B-B14F-4D97-AF65-F5344CB8AC3E}">
        <p14:creationId xmlns:p14="http://schemas.microsoft.com/office/powerpoint/2010/main" val="400979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217" y="1275191"/>
            <a:ext cx="5247566" cy="598312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cs typeface="+mj-cs"/>
              </a:rPr>
              <a:t>2.5. </a:t>
            </a:r>
            <a:r>
              <a:rPr lang="en-US" dirty="0">
                <a:latin typeface="+mj-lt"/>
                <a:cs typeface="+mj-cs"/>
              </a:rPr>
              <a:t>Service Points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B239E-09B7-49B1-A430-8C7E362132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5963" y="2943659"/>
            <a:ext cx="6179820" cy="24806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FE9AB-4F72-4F83-BF51-4682F0D592C3}"/>
              </a:ext>
            </a:extLst>
          </p:cNvPr>
          <p:cNvSpPr txBox="1"/>
          <p:nvPr/>
        </p:nvSpPr>
        <p:spPr>
          <a:xfrm>
            <a:off x="906600" y="2359712"/>
            <a:ext cx="3199273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Reception Desk </a:t>
            </a:r>
            <a:r>
              <a:rPr lang="en-GB" sz="1400" dirty="0"/>
              <a:t>(AS) &amp; (PL)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Help Desk </a:t>
            </a:r>
            <a:r>
              <a:rPr lang="en-GB" sz="1400" dirty="0"/>
              <a:t>(AS) &amp; (PL)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Book Sorter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Shelving </a:t>
            </a:r>
            <a:r>
              <a:rPr lang="en-GB" sz="1400" dirty="0"/>
              <a:t>(AS) &amp; (PL)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Straightening </a:t>
            </a:r>
            <a:r>
              <a:rPr lang="en-GB" sz="1400" dirty="0"/>
              <a:t>(AS) &amp; (PL)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Roving &amp; security gates</a:t>
            </a:r>
            <a:r>
              <a:rPr lang="en-GB" sz="1400" dirty="0"/>
              <a:t> (AS)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90D39-6C37-45F7-BBB5-77FDAFB0C4DD}"/>
              </a:ext>
            </a:extLst>
          </p:cNvPr>
          <p:cNvSpPr txBox="1"/>
          <p:nvPr/>
        </p:nvSpPr>
        <p:spPr>
          <a:xfrm>
            <a:off x="5804749" y="2465485"/>
            <a:ext cx="218291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VH </a:t>
            </a:r>
          </a:p>
          <a:p>
            <a:r>
              <a:rPr lang="en-GB" dirty="0"/>
              <a:t>(Virtual Help Desk – </a:t>
            </a:r>
          </a:p>
          <a:p>
            <a:r>
              <a:rPr lang="en-GB" dirty="0"/>
              <a:t>Chats &amp; Emails)</a:t>
            </a:r>
          </a:p>
        </p:txBody>
      </p:sp>
    </p:spTree>
    <p:extLst>
      <p:ext uri="{BB962C8B-B14F-4D97-AF65-F5344CB8AC3E}">
        <p14:creationId xmlns:p14="http://schemas.microsoft.com/office/powerpoint/2010/main" val="72465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641" y="1433688"/>
            <a:ext cx="2623783" cy="958992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cs typeface="+mj-cs"/>
              </a:rPr>
              <a:t>2.6. Rota</a:t>
            </a: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4922E8B-4519-4A4B-BC56-B4822D2229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7417" t="18722" r="9389" b="7016"/>
          <a:stretch/>
        </p:blipFill>
        <p:spPr>
          <a:xfrm>
            <a:off x="847725" y="2451734"/>
            <a:ext cx="7410450" cy="3168015"/>
          </a:xfrm>
        </p:spPr>
      </p:pic>
    </p:spTree>
    <p:extLst>
      <p:ext uri="{BB962C8B-B14F-4D97-AF65-F5344CB8AC3E}">
        <p14:creationId xmlns:p14="http://schemas.microsoft.com/office/powerpoint/2010/main" val="49591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12" y="1343378"/>
            <a:ext cx="7358588" cy="1332089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cs typeface="+mj-cs"/>
              </a:rPr>
              <a:t>3. </a:t>
            </a:r>
            <a:r>
              <a:rPr lang="en-US" sz="2800" dirty="0">
                <a:latin typeface="+mj-lt"/>
                <a:cs typeface="+mj-cs"/>
              </a:rPr>
              <a:t>My experiences during orientation/training, and doing the job </a:t>
            </a: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6000" y="2521027"/>
            <a:ext cx="7559444" cy="3494463"/>
          </a:xfrm>
        </p:spPr>
        <p:txBody>
          <a:bodyPr/>
          <a:lstStyle/>
          <a:p>
            <a:pPr marL="0" indent="0" algn="ctr">
              <a:buNone/>
            </a:pPr>
            <a:br>
              <a:rPr lang="en-US" sz="1800" dirty="0">
                <a:latin typeface="+mj-lt"/>
                <a:cs typeface="+mj-cs"/>
              </a:rPr>
            </a:br>
            <a:endParaRPr lang="en-US" sz="1800" dirty="0">
              <a:latin typeface="+mj-lt"/>
              <a:cs typeface="+mj-cs"/>
            </a:endParaRPr>
          </a:p>
          <a:p>
            <a:pPr marL="0" indent="0" algn="ctr">
              <a:buNone/>
            </a:pPr>
            <a:r>
              <a:rPr lang="en-US" sz="1800" dirty="0">
                <a:latin typeface="+mj-lt"/>
                <a:cs typeface="+mj-cs"/>
              </a:rPr>
              <a:t>Induction</a:t>
            </a:r>
          </a:p>
          <a:p>
            <a:pPr marL="0" indent="0" algn="ctr">
              <a:buNone/>
            </a:pPr>
            <a:r>
              <a:rPr lang="en-US" dirty="0">
                <a:latin typeface="+mj-lt"/>
                <a:cs typeface="+mj-cs"/>
              </a:rPr>
              <a:t>Shadowing</a:t>
            </a:r>
          </a:p>
          <a:p>
            <a:pPr marL="0" indent="0" algn="ctr">
              <a:buNone/>
            </a:pPr>
            <a:r>
              <a:rPr lang="en-US" sz="1800" dirty="0">
                <a:latin typeface="+mj-lt"/>
                <a:cs typeface="+mj-cs"/>
              </a:rPr>
              <a:t>Training</a:t>
            </a:r>
          </a:p>
          <a:p>
            <a:pPr marL="0" indent="0" algn="ctr">
              <a:buNone/>
            </a:pPr>
            <a:r>
              <a:rPr lang="en-US" dirty="0">
                <a:latin typeface="+mj-lt"/>
                <a:cs typeface="+mj-cs"/>
              </a:rPr>
              <a:t>Questionnaire</a:t>
            </a:r>
          </a:p>
          <a:p>
            <a:pPr marL="0" indent="0">
              <a:buNone/>
            </a:pPr>
            <a:endParaRPr lang="en-US" sz="1800" dirty="0">
              <a:latin typeface="+mj-lt"/>
              <a:cs typeface="+mj-cs"/>
            </a:endParaRPr>
          </a:p>
          <a:p>
            <a:pPr marL="0" indent="0">
              <a:buNone/>
            </a:pPr>
            <a:br>
              <a:rPr lang="en-US" sz="1800" dirty="0">
                <a:latin typeface="+mj-lt"/>
                <a:cs typeface="+mj-cs"/>
              </a:rPr>
            </a:br>
            <a:br>
              <a:rPr lang="en-US" sz="1800" dirty="0">
                <a:latin typeface="+mj-lt"/>
                <a:cs typeface="+mj-cs"/>
              </a:rPr>
            </a:br>
            <a:br>
              <a:rPr lang="en-US" sz="1800" dirty="0">
                <a:latin typeface="+mj-lt"/>
                <a:cs typeface="+mj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54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6" y="1377244"/>
            <a:ext cx="8148810" cy="1230489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cs typeface="+mj-cs"/>
              </a:rPr>
              <a:t>4. Some r</a:t>
            </a:r>
            <a:r>
              <a:rPr lang="en-US" sz="2800" dirty="0">
                <a:latin typeface="+mj-lt"/>
                <a:cs typeface="+mj-cs"/>
              </a:rPr>
              <a:t>eflections on training, induction &amp; shadowing</a:t>
            </a: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956" y="2684011"/>
            <a:ext cx="7270520" cy="3132514"/>
          </a:xfrm>
        </p:spPr>
        <p:txBody>
          <a:bodyPr/>
          <a:lstStyle/>
          <a:p>
            <a:pPr marL="0" indent="0">
              <a:buNone/>
            </a:pPr>
            <a:br>
              <a:rPr lang="en-US" sz="1800" dirty="0">
                <a:latin typeface="+mj-lt"/>
                <a:cs typeface="+mj-cs"/>
              </a:rPr>
            </a:br>
            <a:br>
              <a:rPr lang="en-US" sz="1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83938-47B5-4759-A4FF-CD7002974213}"/>
              </a:ext>
            </a:extLst>
          </p:cNvPr>
          <p:cNvSpPr txBox="1"/>
          <p:nvPr/>
        </p:nvSpPr>
        <p:spPr>
          <a:xfrm>
            <a:off x="202321" y="2607733"/>
            <a:ext cx="4489360" cy="3693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Some of the pros and cons of </a:t>
            </a:r>
            <a:r>
              <a:rPr lang="en-GB" b="1" u="sng" dirty="0"/>
              <a:t>training</a:t>
            </a:r>
            <a:r>
              <a:rPr lang="en-GB" dirty="0"/>
              <a:t> on Dashboard via MS Teams: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Social distancing – may give confidence to staff who may feel uncomfortable sitting next to a new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Screen size and fonts don’t help the trainee to see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It’s “second nature”, for permanent staff who’re giving training, they whiz through, but trainee can’t see step-by-step actions.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49FB-3140-47AF-B90A-6FFBAE4F71E0}"/>
              </a:ext>
            </a:extLst>
          </p:cNvPr>
          <p:cNvSpPr txBox="1"/>
          <p:nvPr/>
        </p:nvSpPr>
        <p:spPr>
          <a:xfrm>
            <a:off x="4990499" y="2607733"/>
            <a:ext cx="3857769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Some of the pros and cons of </a:t>
            </a:r>
            <a:r>
              <a:rPr lang="en-GB" b="1" u="sng" dirty="0"/>
              <a:t>shadowing</a:t>
            </a:r>
            <a:r>
              <a:rPr lang="en-GB" dirty="0"/>
              <a:t>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Good chance to see how things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Staff answer queries quickly without giving a trainee chance to have a 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Different staff have different levels of knowledge, and do things differently, which could lead to blames on trainee for doing things ‘wrongly’, in future. </a:t>
            </a:r>
          </a:p>
        </p:txBody>
      </p:sp>
    </p:spTree>
    <p:extLst>
      <p:ext uri="{BB962C8B-B14F-4D97-AF65-F5344CB8AC3E}">
        <p14:creationId xmlns:p14="http://schemas.microsoft.com/office/powerpoint/2010/main" val="248847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6" y="1204326"/>
            <a:ext cx="8148810" cy="746831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cs typeface="+mj-cs"/>
              </a:rPr>
              <a:t>4.1. Suggestions on training &amp; shadowing</a:t>
            </a: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956" y="2684011"/>
            <a:ext cx="7270520" cy="3132514"/>
          </a:xfrm>
        </p:spPr>
        <p:txBody>
          <a:bodyPr/>
          <a:lstStyle/>
          <a:p>
            <a:pPr marL="0" indent="0">
              <a:buNone/>
            </a:pPr>
            <a:br>
              <a:rPr lang="en-US" sz="1800" dirty="0">
                <a:latin typeface="+mj-lt"/>
                <a:cs typeface="+mj-cs"/>
              </a:rPr>
            </a:br>
            <a:br>
              <a:rPr lang="en-US" sz="1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83938-47B5-4759-A4FF-CD7002974213}"/>
              </a:ext>
            </a:extLst>
          </p:cNvPr>
          <p:cNvSpPr txBox="1"/>
          <p:nvPr/>
        </p:nvSpPr>
        <p:spPr>
          <a:xfrm>
            <a:off x="185708" y="1672991"/>
            <a:ext cx="3975011" cy="4278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On </a:t>
            </a:r>
            <a:r>
              <a:rPr lang="en-GB" b="1" u="sng" dirty="0"/>
              <a:t>training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Training for trainers - to raise awareness of theories &amp; practice  of learning &amp; teaching.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Developing a standardised and recognised training material/package, streamlining with the university’s course in Library &amp; Information Management (one that is recognised across academic libraries). Perhaps ALs could work together on this.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Training package to be available in various formats to suit different needs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49FB-3140-47AF-B90A-6FFBAE4F71E0}"/>
              </a:ext>
            </a:extLst>
          </p:cNvPr>
          <p:cNvSpPr txBox="1"/>
          <p:nvPr/>
        </p:nvSpPr>
        <p:spPr>
          <a:xfrm>
            <a:off x="4386640" y="1668348"/>
            <a:ext cx="4194087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On </a:t>
            </a:r>
            <a:r>
              <a:rPr lang="en-GB" b="1" u="sng" dirty="0"/>
              <a:t>shadowing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/>
              <a:t>Staff to be aware of trainees needs for a chance to have a go.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05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6" y="1377244"/>
            <a:ext cx="8148810" cy="689681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cs typeface="+mj-cs"/>
              </a:rPr>
              <a:t>4.2. Common problems in Library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956" y="2684011"/>
            <a:ext cx="7270520" cy="3132514"/>
          </a:xfrm>
        </p:spPr>
        <p:txBody>
          <a:bodyPr/>
          <a:lstStyle/>
          <a:p>
            <a:pPr marL="0" indent="0">
              <a:buNone/>
            </a:pPr>
            <a:br>
              <a:rPr lang="en-US" sz="1800" dirty="0">
                <a:latin typeface="+mj-lt"/>
                <a:cs typeface="+mj-cs"/>
              </a:rPr>
            </a:br>
            <a:br>
              <a:rPr lang="en-US" sz="1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4F5D0-E9ED-499D-BC7F-72CD9EDB46C7}"/>
              </a:ext>
            </a:extLst>
          </p:cNvPr>
          <p:cNvSpPr txBox="1"/>
          <p:nvPr/>
        </p:nvSpPr>
        <p:spPr>
          <a:xfrm>
            <a:off x="3219450" y="2581275"/>
            <a:ext cx="3867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Hot food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Swipe Cards &amp; Security gates</a:t>
            </a:r>
          </a:p>
          <a:p>
            <a:r>
              <a:rPr lang="en-GB" dirty="0"/>
              <a:t>       (swapping, tailgating etc)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Noise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9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6" y="1377244"/>
            <a:ext cx="8148810" cy="1230489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cs typeface="+mj-cs"/>
              </a:rPr>
              <a:t>4.3. Trends in Library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956" y="2684011"/>
            <a:ext cx="7270520" cy="3132514"/>
          </a:xfrm>
        </p:spPr>
        <p:txBody>
          <a:bodyPr/>
          <a:lstStyle/>
          <a:p>
            <a:pPr marL="0" indent="0">
              <a:buNone/>
            </a:pPr>
            <a:br>
              <a:rPr lang="en-US" sz="1800" dirty="0">
                <a:latin typeface="+mj-lt"/>
                <a:cs typeface="+mj-cs"/>
              </a:rPr>
            </a:br>
            <a:br>
              <a:rPr lang="en-US" sz="1800" dirty="0">
                <a:latin typeface="+mj-lt"/>
                <a:cs typeface="+mj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49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62" y="1351722"/>
            <a:ext cx="6368601" cy="834888"/>
          </a:xfrm>
        </p:spPr>
        <p:txBody>
          <a:bodyPr/>
          <a:lstStyle/>
          <a:p>
            <a:r>
              <a:rPr lang="en-GB" sz="2500" b="0" dirty="0"/>
              <a:t>More PCs stations </a:t>
            </a:r>
            <a:br>
              <a:rPr lang="en-GB" sz="2500" b="0" dirty="0"/>
            </a:br>
            <a:r>
              <a:rPr lang="en-GB" sz="2500" b="0" dirty="0"/>
              <a:t>Less book shelves</a:t>
            </a:r>
            <a:br>
              <a:rPr lang="en-GB" sz="2500" b="0" dirty="0"/>
            </a:br>
            <a:endParaRPr lang="en-GB" sz="2500" b="0" dirty="0"/>
          </a:p>
        </p:txBody>
      </p:sp>
      <p:pic>
        <p:nvPicPr>
          <p:cNvPr id="3" name="Content Placeholder 2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EBA1A3E7-AECA-45A3-98DF-C4FA27BA18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" y="1891152"/>
            <a:ext cx="8626475" cy="3881913"/>
          </a:xfrm>
        </p:spPr>
      </p:pic>
    </p:spTree>
    <p:extLst>
      <p:ext uri="{BB962C8B-B14F-4D97-AF65-F5344CB8AC3E}">
        <p14:creationId xmlns:p14="http://schemas.microsoft.com/office/powerpoint/2010/main" val="79649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90" y="1084935"/>
            <a:ext cx="6368601" cy="1205590"/>
          </a:xfrm>
        </p:spPr>
        <p:txBody>
          <a:bodyPr/>
          <a:lstStyle/>
          <a:p>
            <a:r>
              <a:rPr lang="en-GB" sz="2500" b="0" dirty="0"/>
              <a:t>More Study Spaces </a:t>
            </a:r>
            <a:br>
              <a:rPr lang="en-GB" sz="2500" b="0" dirty="0"/>
            </a:br>
            <a:r>
              <a:rPr lang="en-GB" sz="2500" b="0" dirty="0"/>
              <a:t>Less book shelves</a:t>
            </a:r>
            <a:br>
              <a:rPr lang="en-GB" sz="2500" b="0" dirty="0"/>
            </a:br>
            <a:endParaRPr lang="en-GB" sz="2500" b="0" dirty="0"/>
          </a:p>
        </p:txBody>
      </p:sp>
      <p:pic>
        <p:nvPicPr>
          <p:cNvPr id="6" name="Content Placeholder 5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D4563824-36AA-41DD-8550-01F25B8ACEF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290525"/>
            <a:ext cx="8626475" cy="3881913"/>
          </a:xfrm>
        </p:spPr>
      </p:pic>
    </p:spTree>
    <p:extLst>
      <p:ext uri="{BB962C8B-B14F-4D97-AF65-F5344CB8AC3E}">
        <p14:creationId xmlns:p14="http://schemas.microsoft.com/office/powerpoint/2010/main" val="820283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1308121"/>
            <a:ext cx="6368601" cy="982404"/>
          </a:xfrm>
        </p:spPr>
        <p:txBody>
          <a:bodyPr/>
          <a:lstStyle/>
          <a:p>
            <a:r>
              <a:rPr lang="en-GB" sz="2500" b="0" dirty="0"/>
              <a:t>More Study Spaces </a:t>
            </a:r>
            <a:br>
              <a:rPr lang="en-GB" sz="2500" b="0" dirty="0"/>
            </a:br>
            <a:r>
              <a:rPr lang="en-GB" sz="2500" b="0" dirty="0"/>
              <a:t>Less book shelves</a:t>
            </a:r>
            <a:br>
              <a:rPr lang="en-GB" sz="2500" b="0" dirty="0"/>
            </a:br>
            <a:endParaRPr lang="en-GB" sz="2500" b="0" dirty="0"/>
          </a:p>
        </p:txBody>
      </p:sp>
      <p:pic>
        <p:nvPicPr>
          <p:cNvPr id="11" name="Content Placeholder 10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79E2D3A1-3831-40D7-A98A-E71FBFDFE0E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290525"/>
            <a:ext cx="8626475" cy="3881913"/>
          </a:xfrm>
        </p:spPr>
      </p:pic>
    </p:spTree>
    <p:extLst>
      <p:ext uri="{BB962C8B-B14F-4D97-AF65-F5344CB8AC3E}">
        <p14:creationId xmlns:p14="http://schemas.microsoft.com/office/powerpoint/2010/main" val="357334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4" y="1115095"/>
            <a:ext cx="1571314" cy="334274"/>
          </a:xfrm>
        </p:spPr>
        <p:txBody>
          <a:bodyPr/>
          <a:lstStyle/>
          <a:p>
            <a:r>
              <a:rPr lang="en-GB" sz="2000" dirty="0"/>
              <a:t>Outline</a:t>
            </a:r>
          </a:p>
        </p:txBody>
      </p:sp>
      <p:pic>
        <p:nvPicPr>
          <p:cNvPr id="3" name="Content Placeholder 2" descr="A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DC725243-FE5B-49BF-924E-BCC8954AF3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3" y="1133281"/>
            <a:ext cx="5539409" cy="498281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A7AE3-7514-470F-A2D1-1363736A73CB}"/>
              </a:ext>
            </a:extLst>
          </p:cNvPr>
          <p:cNvSpPr txBox="1"/>
          <p:nvPr/>
        </p:nvSpPr>
        <p:spPr>
          <a:xfrm>
            <a:off x="283990" y="1449369"/>
            <a:ext cx="308206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+mj-cs"/>
              </a:rPr>
              <a:t>1. My background and how I came to the library profession</a:t>
            </a:r>
            <a:br>
              <a:rPr lang="en-US" dirty="0">
                <a:latin typeface="+mj-lt"/>
                <a:cs typeface="+mj-cs"/>
              </a:rPr>
            </a:b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2. Brief overview of MMU library and my role as LE Assistant</a:t>
            </a:r>
            <a:br>
              <a:rPr lang="en-US" dirty="0">
                <a:latin typeface="+mj-lt"/>
                <a:cs typeface="+mj-cs"/>
              </a:rPr>
            </a:b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3. My experiences during orientation/training, and doing the job</a:t>
            </a:r>
            <a:br>
              <a:rPr lang="en-US" dirty="0">
                <a:latin typeface="+mj-lt"/>
                <a:cs typeface="+mj-cs"/>
              </a:rPr>
            </a:b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4. Some reflections on the training/induction</a:t>
            </a:r>
            <a:br>
              <a:rPr lang="en-US" dirty="0">
                <a:latin typeface="+mj-lt"/>
                <a:cs typeface="+mj-cs"/>
              </a:rPr>
            </a:br>
            <a:br>
              <a:rPr lang="en-US" dirty="0">
                <a:latin typeface="+mj-lt"/>
                <a:cs typeface="+mj-cs"/>
              </a:rPr>
            </a:br>
            <a:r>
              <a:rPr lang="en-US" dirty="0">
                <a:latin typeface="+mj-lt"/>
                <a:cs typeface="+mj-cs"/>
              </a:rPr>
              <a:t>5. Future aspirations and thoughts on what may come next for libraries/challenges ahead</a:t>
            </a:r>
            <a:br>
              <a:rPr lang="en-US" sz="1500" dirty="0">
                <a:latin typeface="+mj-lt"/>
                <a:cs typeface="+mj-cs"/>
              </a:rPr>
            </a:br>
            <a:endParaRPr lang="en-GB" sz="1500" dirty="0"/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54984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1308121"/>
            <a:ext cx="6368601" cy="982404"/>
          </a:xfrm>
        </p:spPr>
        <p:txBody>
          <a:bodyPr/>
          <a:lstStyle/>
          <a:p>
            <a:r>
              <a:rPr lang="en-GB" sz="2500" b="0" dirty="0"/>
              <a:t>More Study Spaces</a:t>
            </a:r>
            <a:br>
              <a:rPr lang="en-GB" sz="2500" b="0" dirty="0"/>
            </a:br>
            <a:r>
              <a:rPr lang="en-GB" sz="2500" b="0" dirty="0"/>
              <a:t>Less book shelves</a:t>
            </a:r>
            <a:br>
              <a:rPr lang="en-GB" sz="2500" b="0" dirty="0"/>
            </a:br>
            <a:endParaRPr lang="en-GB" sz="2500" b="0" dirty="0"/>
          </a:p>
        </p:txBody>
      </p:sp>
      <p:pic>
        <p:nvPicPr>
          <p:cNvPr id="5" name="Content Placeholder 4" descr="A library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1B2B3894-FD6B-4D1A-8AB3-8D667F5626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73" y="4567476"/>
            <a:ext cx="4787641" cy="2154438"/>
          </a:xfr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5055C87-FEE0-49F6-A874-DA7B19D37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0" y="2011417"/>
            <a:ext cx="4895051" cy="22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7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1232451"/>
            <a:ext cx="5372100" cy="702365"/>
          </a:xfrm>
        </p:spPr>
        <p:txBody>
          <a:bodyPr/>
          <a:lstStyle/>
          <a:p>
            <a:pPr algn="ctr"/>
            <a:r>
              <a:rPr lang="en-GB" sz="2500" b="0" dirty="0"/>
              <a:t>4.4 Study ‘Spot’ &amp; ‘Concentration?’</a:t>
            </a:r>
          </a:p>
        </p:txBody>
      </p:sp>
      <p:pic>
        <p:nvPicPr>
          <p:cNvPr id="6" name="Content Placeholder 5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EE59CAFE-D1F2-4AA5-B3C1-BAFFFB174E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" y="2211013"/>
            <a:ext cx="8626475" cy="3881913"/>
          </a:xfrm>
        </p:spPr>
      </p:pic>
    </p:spTree>
    <p:extLst>
      <p:ext uri="{BB962C8B-B14F-4D97-AF65-F5344CB8AC3E}">
        <p14:creationId xmlns:p14="http://schemas.microsoft.com/office/powerpoint/2010/main" val="2365203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478844"/>
            <a:ext cx="8640000" cy="1546578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cs typeface="+mj-cs"/>
              </a:rPr>
              <a:t>5. Thoughts on what may come next for libraries/challenges ahead</a:t>
            </a: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266" y="3248378"/>
            <a:ext cx="8267467" cy="296353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Global education market</a:t>
            </a:r>
          </a:p>
          <a:p>
            <a:pPr marL="0" indent="0" algn="ctr">
              <a:buNone/>
            </a:pPr>
            <a:r>
              <a:rPr lang="en-GB" dirty="0"/>
              <a:t>Economy (funding, tuition fees, cost of living)</a:t>
            </a:r>
          </a:p>
          <a:p>
            <a:pPr marL="0" indent="0" algn="ctr">
              <a:buNone/>
            </a:pPr>
            <a:r>
              <a:rPr lang="en-GB" dirty="0"/>
              <a:t>Global health issues</a:t>
            </a:r>
          </a:p>
          <a:p>
            <a:pPr marL="0" indent="0" algn="ctr">
              <a:buNone/>
            </a:pPr>
            <a:r>
              <a:rPr lang="en-GB" dirty="0"/>
              <a:t>Carbon footprint &amp; pledge </a:t>
            </a:r>
          </a:p>
          <a:p>
            <a:pPr marL="0" indent="0" algn="ctr">
              <a:buNone/>
            </a:pPr>
            <a:r>
              <a:rPr lang="en-GB" dirty="0"/>
              <a:t>Digital technology</a:t>
            </a:r>
          </a:p>
          <a:p>
            <a:pPr marL="0" indent="0" algn="ctr">
              <a:buNone/>
            </a:pPr>
            <a:r>
              <a:rPr lang="en-GB" dirty="0"/>
              <a:t>A.I. and the future of education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556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65" y="1325217"/>
            <a:ext cx="8640000" cy="968054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cs typeface="+mj-cs"/>
              </a:rPr>
              <a:t>5.1. Thoughts on what may come next for libraries/challenges ahead</a:t>
            </a: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4285" y="2187253"/>
            <a:ext cx="7367264" cy="96805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Technology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Old library reference catalogue with opened card drawer">
            <a:extLst>
              <a:ext uri="{FF2B5EF4-FFF2-40B4-BE49-F238E27FC236}">
                <a16:creationId xmlns:a16="http://schemas.microsoft.com/office/drawing/2014/main" id="{6217DEF2-0C17-4DB1-B2F1-3D8AAF82E92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/>
          <a:stretch/>
        </p:blipFill>
        <p:spPr bwMode="auto">
          <a:xfrm>
            <a:off x="4227917" y="2915478"/>
            <a:ext cx="4226705" cy="3490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Boston Public Library, Copley Square Bates Hall catalogue - 1900s">
            <a:extLst>
              <a:ext uri="{FF2B5EF4-FFF2-40B4-BE49-F238E27FC236}">
                <a16:creationId xmlns:a16="http://schemas.microsoft.com/office/drawing/2014/main" id="{3F708BFA-2DFA-4374-A018-C9BF769764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0" y="2918790"/>
            <a:ext cx="3275834" cy="3291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84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771650"/>
            <a:ext cx="7277100" cy="1152525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cs typeface="+mj-cs"/>
              </a:rPr>
              <a:t>5. </a:t>
            </a:r>
            <a:r>
              <a:rPr lang="en-US" dirty="0">
                <a:latin typeface="+mj-lt"/>
                <a:cs typeface="+mj-cs"/>
              </a:rPr>
              <a:t>2. </a:t>
            </a:r>
            <a:r>
              <a:rPr lang="en-US" sz="2800" dirty="0">
                <a:latin typeface="+mj-lt"/>
                <a:cs typeface="+mj-cs"/>
              </a:rPr>
              <a:t>Future aspirations</a:t>
            </a: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1" y="3318933"/>
            <a:ext cx="8086844" cy="198649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Conference, </a:t>
            </a:r>
            <a:r>
              <a:rPr lang="en-GB" i="1" dirty="0"/>
              <a:t>“Thriving in your career”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CILIP</a:t>
            </a:r>
          </a:p>
          <a:p>
            <a:pPr marL="0" indent="0" algn="ctr">
              <a:buNone/>
            </a:pPr>
            <a:r>
              <a:rPr lang="en-GB" dirty="0"/>
              <a:t>Qualification </a:t>
            </a:r>
          </a:p>
          <a:p>
            <a:pPr marL="0" indent="0" algn="ctr">
              <a:buNone/>
            </a:pPr>
            <a:r>
              <a:rPr lang="en-GB" dirty="0"/>
              <a:t>MA in Library &amp; Info, focus on digital service</a:t>
            </a:r>
          </a:p>
          <a:p>
            <a:pPr marL="0" indent="0" algn="ctr">
              <a:buNone/>
            </a:pPr>
            <a:r>
              <a:rPr lang="en-GB" dirty="0"/>
              <a:t>Research Library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353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F5399F-6F56-40E1-A484-901ED7BA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15" y="2086252"/>
            <a:ext cx="6698137" cy="1283348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70ABA-4817-4F78-8243-413BB33CF1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sz="4000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A6561-8DF5-45B4-B143-4D755C724AF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92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808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90" y="1152940"/>
            <a:ext cx="8640000" cy="569844"/>
          </a:xfrm>
        </p:spPr>
        <p:txBody>
          <a:bodyPr/>
          <a:lstStyle/>
          <a:p>
            <a:pPr algn="ctr"/>
            <a:r>
              <a:rPr lang="en-GB" dirty="0"/>
              <a:t>Various views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347561C-95C8-4279-8D15-08D1A112E5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96245" y="1828204"/>
            <a:ext cx="8215489" cy="4621213"/>
          </a:xfrm>
        </p:spPr>
      </p:pic>
    </p:spTree>
    <p:extLst>
      <p:ext uri="{BB962C8B-B14F-4D97-AF65-F5344CB8AC3E}">
        <p14:creationId xmlns:p14="http://schemas.microsoft.com/office/powerpoint/2010/main" val="394048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328" y="1670755"/>
            <a:ext cx="5473343" cy="1535290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cs typeface="+mj-cs"/>
              </a:rPr>
              <a:t>1. </a:t>
            </a:r>
            <a:r>
              <a:rPr lang="en-US" sz="2800" u="sng" dirty="0">
                <a:latin typeface="+mj-lt"/>
                <a:cs typeface="+mj-cs"/>
              </a:rPr>
              <a:t>My background and how I came to library profession</a:t>
            </a:r>
            <a:br>
              <a:rPr lang="en-US" sz="2800" dirty="0">
                <a:latin typeface="+mj-lt"/>
                <a:cs typeface="+mj-cs"/>
              </a:rPr>
            </a:b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8056" y="3429001"/>
            <a:ext cx="7862834" cy="258797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Customer Service (retail)</a:t>
            </a:r>
          </a:p>
          <a:p>
            <a:pPr marL="0" indent="0" algn="ctr">
              <a:buNone/>
            </a:pPr>
            <a:r>
              <a:rPr lang="en-GB" dirty="0"/>
              <a:t>Administrative/clerical</a:t>
            </a:r>
          </a:p>
          <a:p>
            <a:pPr marL="0" indent="0" algn="ctr">
              <a:buNone/>
            </a:pPr>
            <a:r>
              <a:rPr lang="en-GB" dirty="0"/>
              <a:t>Involvements in libraries</a:t>
            </a:r>
          </a:p>
          <a:p>
            <a:pPr marL="0" indent="0" algn="ctr">
              <a:buNone/>
            </a:pPr>
            <a:r>
              <a:rPr lang="en-GB" dirty="0"/>
              <a:t>&amp; </a:t>
            </a:r>
          </a:p>
          <a:p>
            <a:pPr marL="0" indent="0" algn="ctr">
              <a:buNone/>
            </a:pPr>
            <a:r>
              <a:rPr lang="en-GB" dirty="0"/>
              <a:t>Passionate about customer service &amp; higher education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05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35" y="1580444"/>
            <a:ext cx="6229699" cy="1535290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cs typeface="+mj-cs"/>
              </a:rPr>
              <a:t>1.1. </a:t>
            </a:r>
            <a:r>
              <a:rPr lang="en-US" sz="2800" u="sng" dirty="0">
                <a:latin typeface="+mj-lt"/>
                <a:cs typeface="+mj-cs"/>
              </a:rPr>
              <a:t>New role, L.E. Assistant</a:t>
            </a:r>
            <a:br>
              <a:rPr lang="en-US" sz="2800" dirty="0">
                <a:latin typeface="+mj-lt"/>
                <a:cs typeface="+mj-cs"/>
              </a:rPr>
            </a:b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8056" y="2867378"/>
            <a:ext cx="7862834" cy="3499555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/>
              <a:t>Restructure in the Library Service</a:t>
            </a:r>
          </a:p>
          <a:p>
            <a:pPr marL="0" indent="0" algn="ctr">
              <a:buNone/>
            </a:pPr>
            <a:endParaRPr lang="en-GB" sz="1200" strike="sngStrike" dirty="0"/>
          </a:p>
          <a:p>
            <a:pPr marL="0" indent="0" algn="ctr">
              <a:buNone/>
            </a:pPr>
            <a:r>
              <a:rPr lang="en-GB" sz="2000" strike="sngStrike" dirty="0" err="1"/>
              <a:t>Shelver</a:t>
            </a:r>
            <a:endParaRPr lang="en-GB" sz="2000" strike="sngStrike" dirty="0"/>
          </a:p>
          <a:p>
            <a:pPr marL="0" indent="0" algn="ctr">
              <a:buNone/>
            </a:pPr>
            <a:r>
              <a:rPr lang="en-GB" sz="2000" strike="sngStrike" dirty="0"/>
              <a:t>Principal Library Assistant</a:t>
            </a:r>
          </a:p>
          <a:p>
            <a:pPr marL="0" indent="0" algn="ctr">
              <a:buNone/>
            </a:pPr>
            <a:r>
              <a:rPr lang="en-GB" sz="2300" dirty="0"/>
              <a:t>Library Experience Assistant (grade 3)</a:t>
            </a:r>
          </a:p>
          <a:p>
            <a:pPr marL="0" indent="0" algn="ctr">
              <a:buNone/>
            </a:pPr>
            <a:endParaRPr lang="en-GB" sz="2300" dirty="0"/>
          </a:p>
          <a:p>
            <a:pPr marL="0" indent="0" algn="ctr">
              <a:buNone/>
            </a:pPr>
            <a:r>
              <a:rPr lang="en-GB" sz="2000" strike="sngStrike" dirty="0"/>
              <a:t>Senior Library Assistant</a:t>
            </a:r>
          </a:p>
          <a:p>
            <a:pPr marL="0" indent="0" algn="ctr">
              <a:buNone/>
            </a:pPr>
            <a:r>
              <a:rPr lang="en-GB" sz="2300" dirty="0"/>
              <a:t>Library Experience Advisor (grade 5)</a:t>
            </a:r>
          </a:p>
          <a:p>
            <a:pPr marL="0" indent="0" algn="ctr">
              <a:buNone/>
            </a:pPr>
            <a:endParaRPr lang="en-GB" sz="23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8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684" y="1388533"/>
            <a:ext cx="5484632" cy="1490134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cs typeface="+mj-cs"/>
              </a:rPr>
              <a:t>2. Brief overview of MMU library and LE Assistant role</a:t>
            </a: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pic>
        <p:nvPicPr>
          <p:cNvPr id="3" name="Content Placeholder 2" descr="A building with glass doors&#10;&#10;Description automatically generated with low confidence">
            <a:extLst>
              <a:ext uri="{FF2B5EF4-FFF2-40B4-BE49-F238E27FC236}">
                <a16:creationId xmlns:a16="http://schemas.microsoft.com/office/drawing/2014/main" id="{D227C000-BC67-4086-B763-6D3E2E8926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56" y="2613520"/>
            <a:ext cx="3366887" cy="1630960"/>
          </a:xfrm>
        </p:spPr>
      </p:pic>
      <p:pic>
        <p:nvPicPr>
          <p:cNvPr id="5" name="Picture 4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AA643C6C-381F-427D-8240-2ACCFAC10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87" y="4401900"/>
            <a:ext cx="3624355" cy="1630960"/>
          </a:xfrm>
          <a:prstGeom prst="rect">
            <a:avLst/>
          </a:prstGeom>
        </p:spPr>
      </p:pic>
      <p:pic>
        <p:nvPicPr>
          <p:cNvPr id="7" name="Picture 6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3D121E7-A094-458C-9C20-B6B1BF8155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/>
          <a:stretch/>
        </p:blipFill>
        <p:spPr>
          <a:xfrm>
            <a:off x="587022" y="4404354"/>
            <a:ext cx="3530260" cy="17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12" y="1422400"/>
            <a:ext cx="7134576" cy="914400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cs typeface="+mj-cs"/>
              </a:rPr>
              <a:t>2.1.  Library Structure</a:t>
            </a: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68139-BAFA-4A34-BED8-9B427EDBBF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05324-A1AA-4DE9-94E7-CC51E93AA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6" t="25912" r="21358" b="7806"/>
          <a:stretch/>
        </p:blipFill>
        <p:spPr>
          <a:xfrm>
            <a:off x="1230489" y="2336800"/>
            <a:ext cx="6683021" cy="40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90" y="1099299"/>
            <a:ext cx="8640000" cy="1223488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cs typeface="+mj-cs"/>
              </a:rPr>
              <a:t>2.2.  Library layout</a:t>
            </a:r>
            <a:br>
              <a:rPr lang="en-US" sz="2800" dirty="0">
                <a:latin typeface="+mj-lt"/>
                <a:cs typeface="+mj-cs"/>
              </a:rPr>
            </a:br>
            <a:endParaRPr lang="en-GB" dirty="0"/>
          </a:p>
        </p:txBody>
      </p:sp>
      <p:pic>
        <p:nvPicPr>
          <p:cNvPr id="5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F85FB2EA-C77F-402F-9E9C-7224122EDF6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4" b="43037"/>
          <a:stretch/>
        </p:blipFill>
        <p:spPr>
          <a:xfrm>
            <a:off x="544312" y="2056032"/>
            <a:ext cx="2137234" cy="1372968"/>
          </a:xfr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C5DF5C2-4675-415A-B441-12027830B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4660" r="17284" b="14540"/>
          <a:stretch/>
        </p:blipFill>
        <p:spPr>
          <a:xfrm>
            <a:off x="6311122" y="2056032"/>
            <a:ext cx="2399891" cy="1313764"/>
          </a:xfrm>
          <a:prstGeom prst="rect">
            <a:avLst/>
          </a:prstGeom>
        </p:spPr>
      </p:pic>
      <p:pic>
        <p:nvPicPr>
          <p:cNvPr id="13" name="Picture 12" descr="A library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D6DFDE6C-9424-407E-A1AC-2936738E7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84" y="3567289"/>
            <a:ext cx="6844642" cy="3080089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141B29CA-A7B2-4E83-87A0-DB4A064312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4" b="52922"/>
          <a:stretch/>
        </p:blipFill>
        <p:spPr>
          <a:xfrm>
            <a:off x="3302842" y="2073869"/>
            <a:ext cx="2499926" cy="12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00" y="1235660"/>
            <a:ext cx="8215490" cy="513627"/>
          </a:xfrm>
        </p:spPr>
        <p:txBody>
          <a:bodyPr/>
          <a:lstStyle/>
          <a:p>
            <a:pPr algn="ctr"/>
            <a:r>
              <a:rPr lang="en-GB" b="0" dirty="0"/>
              <a:t>2.3.WorldShare Management System (OCLC)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1B15CEE-1D25-4080-AD5D-F25CB50946A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b="4018"/>
          <a:stretch/>
        </p:blipFill>
        <p:spPr>
          <a:xfrm>
            <a:off x="489657" y="1920876"/>
            <a:ext cx="7999588" cy="4318972"/>
          </a:xfrm>
        </p:spPr>
      </p:pic>
    </p:spTree>
    <p:extLst>
      <p:ext uri="{BB962C8B-B14F-4D97-AF65-F5344CB8AC3E}">
        <p14:creationId xmlns:p14="http://schemas.microsoft.com/office/powerpoint/2010/main" val="387685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dirty="0"/>
              <a:t>2.4. </a:t>
            </a:r>
            <a:r>
              <a:rPr lang="en-GB" b="0" dirty="0" err="1"/>
              <a:t>LibApps</a:t>
            </a:r>
            <a:endParaRPr lang="en-GB" b="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E02D258-9845-42F9-924A-7967B35A7167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2"/>
          <a:srcRect b="40515"/>
          <a:stretch/>
        </p:blipFill>
        <p:spPr bwMode="auto">
          <a:xfrm>
            <a:off x="275246" y="2008908"/>
            <a:ext cx="8593507" cy="2840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586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815ccd5-2253-4d64-a98f-a1d117dd7d63"/>
</p:tagLst>
</file>

<file path=ppt/theme/theme1.xml><?xml version="1.0" encoding="utf-8"?>
<a:theme xmlns:a="http://schemas.openxmlformats.org/drawingml/2006/main" name="University Slide - Top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versity Slides -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691</Words>
  <Application>Microsoft Office PowerPoint</Application>
  <PresentationFormat>On-screen Show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University Slide - Top Logo</vt:lpstr>
      <vt:lpstr>University Slides - Bottom Logo</vt:lpstr>
      <vt:lpstr>Journeys &amp; Perspectives from    a Junior Staff New to the Profession   Teg Bayissa, MMU Library t.bayissa@mmu.ac.uk </vt:lpstr>
      <vt:lpstr>Outline</vt:lpstr>
      <vt:lpstr>1. My background and how I came to library profession  </vt:lpstr>
      <vt:lpstr>1.1. New role, L.E. Assistant  </vt:lpstr>
      <vt:lpstr>2. Brief overview of MMU library and LE Assistant role </vt:lpstr>
      <vt:lpstr>2.1.  Library Structure </vt:lpstr>
      <vt:lpstr>2.2.  Library layout </vt:lpstr>
      <vt:lpstr>2.3.WorldShare Management System (OCLC)</vt:lpstr>
      <vt:lpstr>2.4. LibApps</vt:lpstr>
      <vt:lpstr>2.5. Service Points</vt:lpstr>
      <vt:lpstr>2.6. Rota </vt:lpstr>
      <vt:lpstr>3. My experiences during orientation/training, and doing the job  </vt:lpstr>
      <vt:lpstr>4. Some reflections on training, induction &amp; shadowing </vt:lpstr>
      <vt:lpstr>4.1. Suggestions on training &amp; shadowing </vt:lpstr>
      <vt:lpstr>4.2. Common problems in Library</vt:lpstr>
      <vt:lpstr>4.3. Trends in Library</vt:lpstr>
      <vt:lpstr>More PCs stations  Less book shelves </vt:lpstr>
      <vt:lpstr>More Study Spaces  Less book shelves </vt:lpstr>
      <vt:lpstr>More Study Spaces  Less book shelves </vt:lpstr>
      <vt:lpstr>More Study Spaces Less book shelves </vt:lpstr>
      <vt:lpstr>4.4 Study ‘Spot’ &amp; ‘Concentration?’</vt:lpstr>
      <vt:lpstr>5. Thoughts on what may come next for libraries/challenges ahead </vt:lpstr>
      <vt:lpstr>5.1. Thoughts on what may come next for libraries/challenges ahead </vt:lpstr>
      <vt:lpstr>5. 2. Future aspirations </vt:lpstr>
      <vt:lpstr> </vt:lpstr>
      <vt:lpstr>PowerPoint Presentation</vt:lpstr>
      <vt:lpstr>Various views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Sutherst</dc:creator>
  <cp:lastModifiedBy>Teg Bayissa</cp:lastModifiedBy>
  <cp:revision>1</cp:revision>
  <dcterms:created xsi:type="dcterms:W3CDTF">2021-01-21T15:10:37Z</dcterms:created>
  <dcterms:modified xsi:type="dcterms:W3CDTF">2022-06-30T00:14:06Z</dcterms:modified>
</cp:coreProperties>
</file>