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175" autoAdjust="0"/>
  </p:normalViewPr>
  <p:slideViewPr>
    <p:cSldViewPr snapToGrid="0">
      <p:cViewPr varScale="1">
        <p:scale>
          <a:sx n="92" d="100"/>
          <a:sy n="92" d="100"/>
        </p:scale>
        <p:origin x="12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70A100-1AD6-42D2-A292-93718161647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A19FCFB-D860-47E9-B6BA-6C428AFCEFBD}">
      <dgm:prSet/>
      <dgm:spPr/>
      <dgm:t>
        <a:bodyPr/>
        <a:lstStyle/>
        <a:p>
          <a:pPr rtl="0"/>
          <a:r>
            <a:rPr lang="en-US">
              <a:latin typeface="Calibri"/>
              <a:cs typeface="Calibri"/>
            </a:rPr>
            <a:t>To create a flexible </a:t>
          </a:r>
          <a:r>
            <a:rPr lang="en-US" err="1">
              <a:latin typeface="Calibri"/>
              <a:cs typeface="Calibri"/>
            </a:rPr>
            <a:t>rota</a:t>
          </a:r>
          <a:r>
            <a:rPr lang="en-US">
              <a:latin typeface="Calibri"/>
              <a:cs typeface="Calibri"/>
            </a:rPr>
            <a:t> plan </a:t>
          </a:r>
        </a:p>
      </dgm:t>
    </dgm:pt>
    <dgm:pt modelId="{8F825D24-6EFA-4E05-AB41-08CC88AC8A8F}" type="parTrans" cxnId="{1C2677D4-4548-46D5-A853-B1A84E4FF3DC}">
      <dgm:prSet/>
      <dgm:spPr/>
      <dgm:t>
        <a:bodyPr/>
        <a:lstStyle/>
        <a:p>
          <a:endParaRPr lang="en-US"/>
        </a:p>
      </dgm:t>
    </dgm:pt>
    <dgm:pt modelId="{0BA6D1B2-533F-47E2-8A66-1FD20C0FED54}" type="sibTrans" cxnId="{1C2677D4-4548-46D5-A853-B1A84E4FF3DC}">
      <dgm:prSet/>
      <dgm:spPr/>
      <dgm:t>
        <a:bodyPr/>
        <a:lstStyle/>
        <a:p>
          <a:endParaRPr lang="en-US"/>
        </a:p>
      </dgm:t>
    </dgm:pt>
    <dgm:pt modelId="{A2F76587-C562-4BFF-926F-54AF8CFFCCB2}">
      <dgm:prSet/>
      <dgm:spPr/>
      <dgm:t>
        <a:bodyPr/>
        <a:lstStyle/>
        <a:p>
          <a:pPr rtl="0"/>
          <a:r>
            <a:rPr lang="en-US">
              <a:latin typeface="Calibri"/>
              <a:cs typeface="Calibri"/>
            </a:rPr>
            <a:t>To explore flexibility</a:t>
          </a:r>
        </a:p>
      </dgm:t>
    </dgm:pt>
    <dgm:pt modelId="{DB71AC20-2215-4AC4-9B40-B2F5E168BAA0}" type="parTrans" cxnId="{FEDDF771-9D7B-4D1C-A746-32B7CA869F5B}">
      <dgm:prSet/>
      <dgm:spPr/>
      <dgm:t>
        <a:bodyPr/>
        <a:lstStyle/>
        <a:p>
          <a:endParaRPr lang="en-US"/>
        </a:p>
      </dgm:t>
    </dgm:pt>
    <dgm:pt modelId="{BBFE71CA-F57A-407A-9C23-8E625677D6AD}" type="sibTrans" cxnId="{FEDDF771-9D7B-4D1C-A746-32B7CA869F5B}">
      <dgm:prSet/>
      <dgm:spPr/>
      <dgm:t>
        <a:bodyPr/>
        <a:lstStyle/>
        <a:p>
          <a:endParaRPr lang="en-US"/>
        </a:p>
      </dgm:t>
    </dgm:pt>
    <dgm:pt modelId="{EDD66561-3CD1-419C-9F78-882E26B2DF25}">
      <dgm:prSet/>
      <dgm:spPr/>
      <dgm:t>
        <a:bodyPr/>
        <a:lstStyle/>
        <a:p>
          <a:pPr rtl="0"/>
          <a:r>
            <a:rPr lang="en-US">
              <a:latin typeface="Calibri"/>
              <a:cs typeface="Calibri"/>
            </a:rPr>
            <a:t>To identify peak periods </a:t>
          </a:r>
        </a:p>
      </dgm:t>
    </dgm:pt>
    <dgm:pt modelId="{1BB5F3EF-B283-4811-BC3E-897DF5E27D3B}" type="parTrans" cxnId="{DC3A4BE9-F157-41A1-8F3D-AAF5AA0460F2}">
      <dgm:prSet/>
      <dgm:spPr/>
      <dgm:t>
        <a:bodyPr/>
        <a:lstStyle/>
        <a:p>
          <a:endParaRPr lang="en-US"/>
        </a:p>
      </dgm:t>
    </dgm:pt>
    <dgm:pt modelId="{16230EEE-C548-403A-BAB9-FC705B8DDC17}" type="sibTrans" cxnId="{DC3A4BE9-F157-41A1-8F3D-AAF5AA0460F2}">
      <dgm:prSet/>
      <dgm:spPr/>
      <dgm:t>
        <a:bodyPr/>
        <a:lstStyle/>
        <a:p>
          <a:endParaRPr lang="en-US"/>
        </a:p>
      </dgm:t>
    </dgm:pt>
    <dgm:pt modelId="{7FEE51FE-34EB-4FA4-A622-47249F09F205}">
      <dgm:prSet/>
      <dgm:spPr/>
      <dgm:t>
        <a:bodyPr/>
        <a:lstStyle/>
        <a:p>
          <a:pPr rtl="0"/>
          <a:r>
            <a:rPr lang="en-US">
              <a:latin typeface="Calibri"/>
              <a:cs typeface="Calibri"/>
            </a:rPr>
            <a:t>To plan and ensure for  support services in new structure.</a:t>
          </a:r>
        </a:p>
      </dgm:t>
    </dgm:pt>
    <dgm:pt modelId="{22E80679-4C19-4CDA-83FE-D002DFDC1474}" type="parTrans" cxnId="{A25725FD-BA45-4657-80B2-8E0A44C45EE8}">
      <dgm:prSet/>
      <dgm:spPr/>
      <dgm:t>
        <a:bodyPr/>
        <a:lstStyle/>
        <a:p>
          <a:endParaRPr lang="en-US"/>
        </a:p>
      </dgm:t>
    </dgm:pt>
    <dgm:pt modelId="{E9C58269-3444-4C27-A3AC-5DCB2C621D1E}" type="sibTrans" cxnId="{A25725FD-BA45-4657-80B2-8E0A44C45EE8}">
      <dgm:prSet/>
      <dgm:spPr/>
      <dgm:t>
        <a:bodyPr/>
        <a:lstStyle/>
        <a:p>
          <a:endParaRPr lang="en-US"/>
        </a:p>
      </dgm:t>
    </dgm:pt>
    <dgm:pt modelId="{97A81F85-C7C6-4891-A966-F27F02E30D71}">
      <dgm:prSet phldr="0"/>
      <dgm:spPr/>
      <dgm:t>
        <a:bodyPr/>
        <a:lstStyle/>
        <a:p>
          <a:pPr rtl="0"/>
          <a:r>
            <a:rPr lang="en-US">
              <a:latin typeface="Calibri"/>
              <a:cs typeface="Calibri"/>
            </a:rPr>
            <a:t>Staff Wellbeing</a:t>
          </a:r>
        </a:p>
      </dgm:t>
    </dgm:pt>
    <dgm:pt modelId="{8A450558-354D-4E81-B7C1-F4D1585E90B4}" type="parTrans" cxnId="{A2F35277-A3F7-4B14-93D7-966B5ABC03C4}">
      <dgm:prSet/>
      <dgm:spPr/>
    </dgm:pt>
    <dgm:pt modelId="{9B40AA32-7070-4B90-8C24-665E0E5C8E9E}" type="sibTrans" cxnId="{A2F35277-A3F7-4B14-93D7-966B5ABC03C4}">
      <dgm:prSet/>
      <dgm:spPr/>
    </dgm:pt>
    <dgm:pt modelId="{6C844A61-20C0-4DAD-8F4C-D52261522453}" type="pres">
      <dgm:prSet presAssocID="{2870A100-1AD6-42D2-A292-937181616479}" presName="linear" presStyleCnt="0">
        <dgm:presLayoutVars>
          <dgm:animLvl val="lvl"/>
          <dgm:resizeHandles val="exact"/>
        </dgm:presLayoutVars>
      </dgm:prSet>
      <dgm:spPr/>
    </dgm:pt>
    <dgm:pt modelId="{FD120F28-207B-4E81-9582-32224E575A06}" type="pres">
      <dgm:prSet presAssocID="{4A19FCFB-D860-47E9-B6BA-6C428AFCEFB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EE5CB3B1-9E18-48AE-9011-78867D3FB471}" type="pres">
      <dgm:prSet presAssocID="{0BA6D1B2-533F-47E2-8A66-1FD20C0FED54}" presName="spacer" presStyleCnt="0"/>
      <dgm:spPr/>
    </dgm:pt>
    <dgm:pt modelId="{9CDD95EE-46F6-4C64-BED2-C8AE8827759C}" type="pres">
      <dgm:prSet presAssocID="{A2F76587-C562-4BFF-926F-54AF8CFFCCB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C5AAD5B0-B9A5-4CD1-89D2-F93CBC1C31A6}" type="pres">
      <dgm:prSet presAssocID="{BBFE71CA-F57A-407A-9C23-8E625677D6AD}" presName="spacer" presStyleCnt="0"/>
      <dgm:spPr/>
    </dgm:pt>
    <dgm:pt modelId="{DB830012-11CD-49A4-8899-20718092709C}" type="pres">
      <dgm:prSet presAssocID="{97A81F85-C7C6-4891-A966-F27F02E30D71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B750CD83-2588-4E41-BB1B-3D857B3041B8}" type="pres">
      <dgm:prSet presAssocID="{9B40AA32-7070-4B90-8C24-665E0E5C8E9E}" presName="spacer" presStyleCnt="0"/>
      <dgm:spPr/>
    </dgm:pt>
    <dgm:pt modelId="{37D4266E-208A-416F-81C7-A700573663F5}" type="pres">
      <dgm:prSet presAssocID="{EDD66561-3CD1-419C-9F78-882E26B2DF25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CC14840F-B25A-4C14-8027-86B1C722EE24}" type="pres">
      <dgm:prSet presAssocID="{16230EEE-C548-403A-BAB9-FC705B8DDC17}" presName="spacer" presStyleCnt="0"/>
      <dgm:spPr/>
    </dgm:pt>
    <dgm:pt modelId="{28878EDA-08FD-4639-B45A-CF829A7A871E}" type="pres">
      <dgm:prSet presAssocID="{7FEE51FE-34EB-4FA4-A622-47249F09F205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00889E30-3CFC-48B8-810C-33778A006753}" type="presOf" srcId="{2870A100-1AD6-42D2-A292-937181616479}" destId="{6C844A61-20C0-4DAD-8F4C-D52261522453}" srcOrd="0" destOrd="0" presId="urn:microsoft.com/office/officeart/2005/8/layout/vList2"/>
    <dgm:cxn modelId="{B584C932-57B4-4A82-AC2A-7BAE2A496C5D}" type="presOf" srcId="{4A19FCFB-D860-47E9-B6BA-6C428AFCEFBD}" destId="{FD120F28-207B-4E81-9582-32224E575A06}" srcOrd="0" destOrd="0" presId="urn:microsoft.com/office/officeart/2005/8/layout/vList2"/>
    <dgm:cxn modelId="{F4C70747-8BC5-4B24-A730-8879FC56F23B}" type="presOf" srcId="{A2F76587-C562-4BFF-926F-54AF8CFFCCB2}" destId="{9CDD95EE-46F6-4C64-BED2-C8AE8827759C}" srcOrd="0" destOrd="0" presId="urn:microsoft.com/office/officeart/2005/8/layout/vList2"/>
    <dgm:cxn modelId="{FEDDF771-9D7B-4D1C-A746-32B7CA869F5B}" srcId="{2870A100-1AD6-42D2-A292-937181616479}" destId="{A2F76587-C562-4BFF-926F-54AF8CFFCCB2}" srcOrd="1" destOrd="0" parTransId="{DB71AC20-2215-4AC4-9B40-B2F5E168BAA0}" sibTransId="{BBFE71CA-F57A-407A-9C23-8E625677D6AD}"/>
    <dgm:cxn modelId="{A2F35277-A3F7-4B14-93D7-966B5ABC03C4}" srcId="{2870A100-1AD6-42D2-A292-937181616479}" destId="{97A81F85-C7C6-4891-A966-F27F02E30D71}" srcOrd="2" destOrd="0" parTransId="{8A450558-354D-4E81-B7C1-F4D1585E90B4}" sibTransId="{9B40AA32-7070-4B90-8C24-665E0E5C8E9E}"/>
    <dgm:cxn modelId="{BAF5E583-3B2C-459F-AE14-95A97A6160AA}" type="presOf" srcId="{97A81F85-C7C6-4891-A966-F27F02E30D71}" destId="{DB830012-11CD-49A4-8899-20718092709C}" srcOrd="0" destOrd="0" presId="urn:microsoft.com/office/officeart/2005/8/layout/vList2"/>
    <dgm:cxn modelId="{16EE82B1-2034-4CF7-911D-4BB347C56BBD}" type="presOf" srcId="{EDD66561-3CD1-419C-9F78-882E26B2DF25}" destId="{37D4266E-208A-416F-81C7-A700573663F5}" srcOrd="0" destOrd="0" presId="urn:microsoft.com/office/officeart/2005/8/layout/vList2"/>
    <dgm:cxn modelId="{1C2677D4-4548-46D5-A853-B1A84E4FF3DC}" srcId="{2870A100-1AD6-42D2-A292-937181616479}" destId="{4A19FCFB-D860-47E9-B6BA-6C428AFCEFBD}" srcOrd="0" destOrd="0" parTransId="{8F825D24-6EFA-4E05-AB41-08CC88AC8A8F}" sibTransId="{0BA6D1B2-533F-47E2-8A66-1FD20C0FED54}"/>
    <dgm:cxn modelId="{DC3A4BE9-F157-41A1-8F3D-AAF5AA0460F2}" srcId="{2870A100-1AD6-42D2-A292-937181616479}" destId="{EDD66561-3CD1-419C-9F78-882E26B2DF25}" srcOrd="3" destOrd="0" parTransId="{1BB5F3EF-B283-4811-BC3E-897DF5E27D3B}" sibTransId="{16230EEE-C548-403A-BAB9-FC705B8DDC17}"/>
    <dgm:cxn modelId="{9D65DAEA-58C2-4B1C-B6E0-858093ED4B5D}" type="presOf" srcId="{7FEE51FE-34EB-4FA4-A622-47249F09F205}" destId="{28878EDA-08FD-4639-B45A-CF829A7A871E}" srcOrd="0" destOrd="0" presId="urn:microsoft.com/office/officeart/2005/8/layout/vList2"/>
    <dgm:cxn modelId="{A25725FD-BA45-4657-80B2-8E0A44C45EE8}" srcId="{2870A100-1AD6-42D2-A292-937181616479}" destId="{7FEE51FE-34EB-4FA4-A622-47249F09F205}" srcOrd="4" destOrd="0" parTransId="{22E80679-4C19-4CDA-83FE-D002DFDC1474}" sibTransId="{E9C58269-3444-4C27-A3AC-5DCB2C621D1E}"/>
    <dgm:cxn modelId="{C38368DF-0D9E-424F-B392-BE4A6EBABE45}" type="presParOf" srcId="{6C844A61-20C0-4DAD-8F4C-D52261522453}" destId="{FD120F28-207B-4E81-9582-32224E575A06}" srcOrd="0" destOrd="0" presId="urn:microsoft.com/office/officeart/2005/8/layout/vList2"/>
    <dgm:cxn modelId="{EC981500-11BA-4B7F-B786-927F5FB70403}" type="presParOf" srcId="{6C844A61-20C0-4DAD-8F4C-D52261522453}" destId="{EE5CB3B1-9E18-48AE-9011-78867D3FB471}" srcOrd="1" destOrd="0" presId="urn:microsoft.com/office/officeart/2005/8/layout/vList2"/>
    <dgm:cxn modelId="{363A3461-3EB6-4AAE-9799-682D68716351}" type="presParOf" srcId="{6C844A61-20C0-4DAD-8F4C-D52261522453}" destId="{9CDD95EE-46F6-4C64-BED2-C8AE8827759C}" srcOrd="2" destOrd="0" presId="urn:microsoft.com/office/officeart/2005/8/layout/vList2"/>
    <dgm:cxn modelId="{24906C5B-57CA-4EA2-ABC4-B42CDF61CA97}" type="presParOf" srcId="{6C844A61-20C0-4DAD-8F4C-D52261522453}" destId="{C5AAD5B0-B9A5-4CD1-89D2-F93CBC1C31A6}" srcOrd="3" destOrd="0" presId="urn:microsoft.com/office/officeart/2005/8/layout/vList2"/>
    <dgm:cxn modelId="{CDED8D72-B67E-4ACC-AC5B-DD798546AE14}" type="presParOf" srcId="{6C844A61-20C0-4DAD-8F4C-D52261522453}" destId="{DB830012-11CD-49A4-8899-20718092709C}" srcOrd="4" destOrd="0" presId="urn:microsoft.com/office/officeart/2005/8/layout/vList2"/>
    <dgm:cxn modelId="{414F37EF-2AC5-40DB-81D1-C08898B37452}" type="presParOf" srcId="{6C844A61-20C0-4DAD-8F4C-D52261522453}" destId="{B750CD83-2588-4E41-BB1B-3D857B3041B8}" srcOrd="5" destOrd="0" presId="urn:microsoft.com/office/officeart/2005/8/layout/vList2"/>
    <dgm:cxn modelId="{CA26CE22-8496-4046-B629-85EEF2AE798E}" type="presParOf" srcId="{6C844A61-20C0-4DAD-8F4C-D52261522453}" destId="{37D4266E-208A-416F-81C7-A700573663F5}" srcOrd="6" destOrd="0" presId="urn:microsoft.com/office/officeart/2005/8/layout/vList2"/>
    <dgm:cxn modelId="{C3E4ABCB-D25B-4CA5-A9E4-2CD8A1CC3981}" type="presParOf" srcId="{6C844A61-20C0-4DAD-8F4C-D52261522453}" destId="{CC14840F-B25A-4C14-8027-86B1C722EE24}" srcOrd="7" destOrd="0" presId="urn:microsoft.com/office/officeart/2005/8/layout/vList2"/>
    <dgm:cxn modelId="{DD7729F6-7982-4709-995A-55898CBAE730}" type="presParOf" srcId="{6C844A61-20C0-4DAD-8F4C-D52261522453}" destId="{28878EDA-08FD-4639-B45A-CF829A7A871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85371D-7D32-4EF6-9895-B43F9C114B10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95A8B84-AAD9-4CD5-8C95-5129C9E9AB38}">
      <dgm:prSet/>
      <dgm:spPr/>
      <dgm:t>
        <a:bodyPr/>
        <a:lstStyle/>
        <a:p>
          <a:r>
            <a:rPr lang="en-US">
              <a:latin typeface="Calibri"/>
              <a:cs typeface="Calibri"/>
            </a:rPr>
            <a:t>Feedback</a:t>
          </a:r>
        </a:p>
      </dgm:t>
    </dgm:pt>
    <dgm:pt modelId="{6AD4B243-0498-458B-B8D3-E357068FE777}" type="parTrans" cxnId="{3CEAC05F-107E-483A-B67B-8259415C6C66}">
      <dgm:prSet/>
      <dgm:spPr/>
      <dgm:t>
        <a:bodyPr/>
        <a:lstStyle/>
        <a:p>
          <a:endParaRPr lang="en-US"/>
        </a:p>
      </dgm:t>
    </dgm:pt>
    <dgm:pt modelId="{FD3975C4-0606-4E3A-837A-244952331B4D}" type="sibTrans" cxnId="{3CEAC05F-107E-483A-B67B-8259415C6C66}">
      <dgm:prSet/>
      <dgm:spPr/>
      <dgm:t>
        <a:bodyPr/>
        <a:lstStyle/>
        <a:p>
          <a:endParaRPr lang="en-US"/>
        </a:p>
      </dgm:t>
    </dgm:pt>
    <dgm:pt modelId="{3B5008E3-7207-457E-B557-6323BF09871F}">
      <dgm:prSet/>
      <dgm:spPr/>
      <dgm:t>
        <a:bodyPr/>
        <a:lstStyle/>
        <a:p>
          <a:r>
            <a:rPr lang="en-US">
              <a:latin typeface="Calibri"/>
              <a:cs typeface="Calibri"/>
            </a:rPr>
            <a:t>Team members were delegated with  the task to collect feedback from their local site.</a:t>
          </a:r>
        </a:p>
      </dgm:t>
    </dgm:pt>
    <dgm:pt modelId="{7C977E48-9806-4CC4-8AC9-32968D723972}" type="parTrans" cxnId="{C60321B4-27A4-4F34-924C-1A18F2EA16AA}">
      <dgm:prSet/>
      <dgm:spPr/>
      <dgm:t>
        <a:bodyPr/>
        <a:lstStyle/>
        <a:p>
          <a:endParaRPr lang="en-US"/>
        </a:p>
      </dgm:t>
    </dgm:pt>
    <dgm:pt modelId="{8BB985A8-8FFE-4650-AC16-E75E68EACB66}" type="sibTrans" cxnId="{C60321B4-27A4-4F34-924C-1A18F2EA16AA}">
      <dgm:prSet/>
      <dgm:spPr/>
      <dgm:t>
        <a:bodyPr/>
        <a:lstStyle/>
        <a:p>
          <a:endParaRPr lang="en-US"/>
        </a:p>
      </dgm:t>
    </dgm:pt>
    <dgm:pt modelId="{5FEA1714-A575-4016-B3C7-65C030DAAF12}">
      <dgm:prSet/>
      <dgm:spPr/>
      <dgm:t>
        <a:bodyPr/>
        <a:lstStyle/>
        <a:p>
          <a:r>
            <a:rPr lang="en-US">
              <a:latin typeface="Calibri"/>
              <a:cs typeface="Calibri"/>
            </a:rPr>
            <a:t>Preferences for 12 to 8 shift</a:t>
          </a:r>
        </a:p>
      </dgm:t>
    </dgm:pt>
    <dgm:pt modelId="{0ABDD08C-D8E1-405C-AF8F-70C6171AADC5}" type="parTrans" cxnId="{6E55B4F6-D274-4854-A5F6-22E94602978B}">
      <dgm:prSet/>
      <dgm:spPr/>
      <dgm:t>
        <a:bodyPr/>
        <a:lstStyle/>
        <a:p>
          <a:endParaRPr lang="en-US"/>
        </a:p>
      </dgm:t>
    </dgm:pt>
    <dgm:pt modelId="{198AD9AE-676A-4D58-B784-007E301AF3A5}" type="sibTrans" cxnId="{6E55B4F6-D274-4854-A5F6-22E94602978B}">
      <dgm:prSet/>
      <dgm:spPr/>
      <dgm:t>
        <a:bodyPr/>
        <a:lstStyle/>
        <a:p>
          <a:endParaRPr lang="en-US"/>
        </a:p>
      </dgm:t>
    </dgm:pt>
    <dgm:pt modelId="{3F469278-FBAB-4707-B107-3B081C300A94}">
      <dgm:prSet/>
      <dgm:spPr/>
      <dgm:t>
        <a:bodyPr/>
        <a:lstStyle/>
        <a:p>
          <a:r>
            <a:rPr lang="en-US">
              <a:latin typeface="Calibri"/>
              <a:cs typeface="Calibri"/>
            </a:rPr>
            <a:t>MS form for data collection</a:t>
          </a:r>
        </a:p>
      </dgm:t>
    </dgm:pt>
    <dgm:pt modelId="{F9CF8FDE-13C7-4E93-B21A-C70B22A327D5}" type="parTrans" cxnId="{4211FE08-DFAD-4EF1-AF02-3E98201C239C}">
      <dgm:prSet/>
      <dgm:spPr/>
      <dgm:t>
        <a:bodyPr/>
        <a:lstStyle/>
        <a:p>
          <a:endParaRPr lang="en-US"/>
        </a:p>
      </dgm:t>
    </dgm:pt>
    <dgm:pt modelId="{E5512626-B225-4D74-A5DD-C0C596670DE1}" type="sibTrans" cxnId="{4211FE08-DFAD-4EF1-AF02-3E98201C239C}">
      <dgm:prSet/>
      <dgm:spPr/>
      <dgm:t>
        <a:bodyPr/>
        <a:lstStyle/>
        <a:p>
          <a:endParaRPr lang="en-US"/>
        </a:p>
      </dgm:t>
    </dgm:pt>
    <dgm:pt modelId="{1E717D5B-0DB1-4B71-91EA-E3F25EB1DE4B}">
      <dgm:prSet/>
      <dgm:spPr/>
      <dgm:t>
        <a:bodyPr/>
        <a:lstStyle/>
        <a:p>
          <a:r>
            <a:rPr lang="en-US">
              <a:latin typeface="Calibri"/>
              <a:cs typeface="Calibri"/>
            </a:rPr>
            <a:t>New outlook Calander / access to </a:t>
          </a:r>
          <a:r>
            <a:rPr lang="en-US" err="1">
              <a:latin typeface="Calibri"/>
              <a:cs typeface="Calibri"/>
            </a:rPr>
            <a:t>LibStaffer</a:t>
          </a:r>
          <a:endParaRPr lang="en-US">
            <a:latin typeface="Calibri"/>
            <a:cs typeface="Calibri"/>
          </a:endParaRPr>
        </a:p>
      </dgm:t>
    </dgm:pt>
    <dgm:pt modelId="{28CE8D0E-C989-4C49-873E-60C1CD0991E8}" type="parTrans" cxnId="{D103C202-28C3-4F34-978F-140A14651455}">
      <dgm:prSet/>
      <dgm:spPr/>
      <dgm:t>
        <a:bodyPr/>
        <a:lstStyle/>
        <a:p>
          <a:endParaRPr lang="en-US"/>
        </a:p>
      </dgm:t>
    </dgm:pt>
    <dgm:pt modelId="{7E3E9224-0C5F-4BB4-B922-DE10AAC69A42}" type="sibTrans" cxnId="{D103C202-28C3-4F34-978F-140A14651455}">
      <dgm:prSet/>
      <dgm:spPr/>
      <dgm:t>
        <a:bodyPr/>
        <a:lstStyle/>
        <a:p>
          <a:endParaRPr lang="en-US"/>
        </a:p>
      </dgm:t>
    </dgm:pt>
    <dgm:pt modelId="{BF669B71-D46E-4CB1-9079-974EAB1814B5}">
      <dgm:prSet/>
      <dgm:spPr/>
      <dgm:t>
        <a:bodyPr/>
        <a:lstStyle/>
        <a:p>
          <a:pPr rtl="0"/>
          <a:r>
            <a:rPr lang="en-US">
              <a:latin typeface="Calibri"/>
              <a:cs typeface="Calibri"/>
            </a:rPr>
            <a:t>Create and ensure access rights for all staff</a:t>
          </a:r>
        </a:p>
      </dgm:t>
    </dgm:pt>
    <dgm:pt modelId="{09BDB764-5203-4998-A4A3-F85F0AC20440}" type="parTrans" cxnId="{7EAB52B5-3D6A-4B08-8DF5-967D701ED0AC}">
      <dgm:prSet/>
      <dgm:spPr/>
      <dgm:t>
        <a:bodyPr/>
        <a:lstStyle/>
        <a:p>
          <a:endParaRPr lang="en-US"/>
        </a:p>
      </dgm:t>
    </dgm:pt>
    <dgm:pt modelId="{5BBAD3BF-939C-4D7F-8D56-A916D423772D}" type="sibTrans" cxnId="{7EAB52B5-3D6A-4B08-8DF5-967D701ED0AC}">
      <dgm:prSet/>
      <dgm:spPr/>
      <dgm:t>
        <a:bodyPr/>
        <a:lstStyle/>
        <a:p>
          <a:endParaRPr lang="en-US"/>
        </a:p>
      </dgm:t>
    </dgm:pt>
    <dgm:pt modelId="{32A8AC07-6672-4002-A1CA-B287C734F1BD}">
      <dgm:prSet/>
      <dgm:spPr/>
      <dgm:t>
        <a:bodyPr/>
        <a:lstStyle/>
        <a:p>
          <a:r>
            <a:rPr lang="en-US">
              <a:latin typeface="Calibri"/>
              <a:cs typeface="Calibri"/>
            </a:rPr>
            <a:t>Half day workshop to prepare mock </a:t>
          </a:r>
          <a:r>
            <a:rPr lang="en-US" err="1">
              <a:latin typeface="Calibri"/>
              <a:cs typeface="Calibri"/>
            </a:rPr>
            <a:t>rota</a:t>
          </a:r>
          <a:endParaRPr lang="en-US">
            <a:latin typeface="Calibri"/>
            <a:cs typeface="Calibri"/>
          </a:endParaRPr>
        </a:p>
      </dgm:t>
    </dgm:pt>
    <dgm:pt modelId="{7BC2CCE7-25AD-49EE-84D5-813E3DE252CF}" type="parTrans" cxnId="{E607BFA3-D559-41D3-851F-E6EA137933C3}">
      <dgm:prSet/>
      <dgm:spPr/>
      <dgm:t>
        <a:bodyPr/>
        <a:lstStyle/>
        <a:p>
          <a:endParaRPr lang="en-US"/>
        </a:p>
      </dgm:t>
    </dgm:pt>
    <dgm:pt modelId="{91BA6353-FD6C-42DD-A331-9419AA177CC6}" type="sibTrans" cxnId="{E607BFA3-D559-41D3-851F-E6EA137933C3}">
      <dgm:prSet/>
      <dgm:spPr/>
      <dgm:t>
        <a:bodyPr/>
        <a:lstStyle/>
        <a:p>
          <a:endParaRPr lang="en-US"/>
        </a:p>
      </dgm:t>
    </dgm:pt>
    <dgm:pt modelId="{46C77781-E1BB-4129-9AA2-B8BFDDFCCDB4}">
      <dgm:prSet/>
      <dgm:spPr/>
      <dgm:t>
        <a:bodyPr/>
        <a:lstStyle/>
        <a:p>
          <a:pPr rtl="0"/>
          <a:r>
            <a:rPr lang="en-US">
              <a:latin typeface="Calibri"/>
              <a:cs typeface="Calibri"/>
            </a:rPr>
            <a:t>On-site and in person</a:t>
          </a:r>
        </a:p>
      </dgm:t>
    </dgm:pt>
    <dgm:pt modelId="{E8720BF2-D415-4D0C-978C-E7B61A7273A4}" type="parTrans" cxnId="{B7741269-A0CC-4FE1-A949-2C6B28E837B9}">
      <dgm:prSet/>
      <dgm:spPr/>
      <dgm:t>
        <a:bodyPr/>
        <a:lstStyle/>
        <a:p>
          <a:endParaRPr lang="en-US"/>
        </a:p>
      </dgm:t>
    </dgm:pt>
    <dgm:pt modelId="{72C3DF3C-506C-4D0F-81F4-A863A80FCE75}" type="sibTrans" cxnId="{B7741269-A0CC-4FE1-A949-2C6B28E837B9}">
      <dgm:prSet/>
      <dgm:spPr/>
      <dgm:t>
        <a:bodyPr/>
        <a:lstStyle/>
        <a:p>
          <a:endParaRPr lang="en-US"/>
        </a:p>
      </dgm:t>
    </dgm:pt>
    <dgm:pt modelId="{57DB328B-D341-4A99-AF52-57230DEF823C}" type="pres">
      <dgm:prSet presAssocID="{0D85371D-7D32-4EF6-9895-B43F9C114B10}" presName="Name0" presStyleCnt="0">
        <dgm:presLayoutVars>
          <dgm:dir/>
          <dgm:animLvl val="lvl"/>
          <dgm:resizeHandles val="exact"/>
        </dgm:presLayoutVars>
      </dgm:prSet>
      <dgm:spPr/>
    </dgm:pt>
    <dgm:pt modelId="{3238F082-DDAC-4512-AFDF-403BC365F282}" type="pres">
      <dgm:prSet presAssocID="{895A8B84-AAD9-4CD5-8C95-5129C9E9AB38}" presName="linNode" presStyleCnt="0"/>
      <dgm:spPr/>
    </dgm:pt>
    <dgm:pt modelId="{4D53C117-8DB3-4F95-9329-1AC2927A36DB}" type="pres">
      <dgm:prSet presAssocID="{895A8B84-AAD9-4CD5-8C95-5129C9E9AB38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B9195189-11CD-4BF9-B156-3763A6D9BEF8}" type="pres">
      <dgm:prSet presAssocID="{895A8B84-AAD9-4CD5-8C95-5129C9E9AB38}" presName="descendantText" presStyleLbl="alignAccFollowNode1" presStyleIdx="0" presStyleCnt="4">
        <dgm:presLayoutVars>
          <dgm:bulletEnabled val="1"/>
        </dgm:presLayoutVars>
      </dgm:prSet>
      <dgm:spPr/>
    </dgm:pt>
    <dgm:pt modelId="{8AC37A8A-FD53-4E35-9E8F-F60374CB3F54}" type="pres">
      <dgm:prSet presAssocID="{FD3975C4-0606-4E3A-837A-244952331B4D}" presName="sp" presStyleCnt="0"/>
      <dgm:spPr/>
    </dgm:pt>
    <dgm:pt modelId="{439CE919-19DA-4645-8718-7626D1511D5F}" type="pres">
      <dgm:prSet presAssocID="{5FEA1714-A575-4016-B3C7-65C030DAAF12}" presName="linNode" presStyleCnt="0"/>
      <dgm:spPr/>
    </dgm:pt>
    <dgm:pt modelId="{BC9D798D-26DC-4440-9783-3F5954D20CFD}" type="pres">
      <dgm:prSet presAssocID="{5FEA1714-A575-4016-B3C7-65C030DAAF12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8F0C9D18-B948-4335-996A-F03535E2679F}" type="pres">
      <dgm:prSet presAssocID="{5FEA1714-A575-4016-B3C7-65C030DAAF12}" presName="descendantText" presStyleLbl="alignAccFollowNode1" presStyleIdx="1" presStyleCnt="4">
        <dgm:presLayoutVars>
          <dgm:bulletEnabled val="1"/>
        </dgm:presLayoutVars>
      </dgm:prSet>
      <dgm:spPr/>
    </dgm:pt>
    <dgm:pt modelId="{042639EC-B7AE-4672-86A4-7BF1C7986827}" type="pres">
      <dgm:prSet presAssocID="{198AD9AE-676A-4D58-B784-007E301AF3A5}" presName="sp" presStyleCnt="0"/>
      <dgm:spPr/>
    </dgm:pt>
    <dgm:pt modelId="{3942E912-A1C2-4ABB-A064-8C34BE57DB80}" type="pres">
      <dgm:prSet presAssocID="{1E717D5B-0DB1-4B71-91EA-E3F25EB1DE4B}" presName="linNode" presStyleCnt="0"/>
      <dgm:spPr/>
    </dgm:pt>
    <dgm:pt modelId="{FE3FE5B8-C54F-4248-B92A-86AB4B4E861B}" type="pres">
      <dgm:prSet presAssocID="{1E717D5B-0DB1-4B71-91EA-E3F25EB1DE4B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22AC2D9E-8BE4-4743-960E-E2E6A8D9C8F9}" type="pres">
      <dgm:prSet presAssocID="{1E717D5B-0DB1-4B71-91EA-E3F25EB1DE4B}" presName="descendantText" presStyleLbl="alignAccFollowNode1" presStyleIdx="2" presStyleCnt="4">
        <dgm:presLayoutVars>
          <dgm:bulletEnabled val="1"/>
        </dgm:presLayoutVars>
      </dgm:prSet>
      <dgm:spPr/>
    </dgm:pt>
    <dgm:pt modelId="{8E25D68A-38CA-472D-A7D1-9A760CC5D93B}" type="pres">
      <dgm:prSet presAssocID="{7E3E9224-0C5F-4BB4-B922-DE10AAC69A42}" presName="sp" presStyleCnt="0"/>
      <dgm:spPr/>
    </dgm:pt>
    <dgm:pt modelId="{B0696D9E-90AE-489E-8562-6F7F924E4FAE}" type="pres">
      <dgm:prSet presAssocID="{32A8AC07-6672-4002-A1CA-B287C734F1BD}" presName="linNode" presStyleCnt="0"/>
      <dgm:spPr/>
    </dgm:pt>
    <dgm:pt modelId="{92547415-91E1-4046-9D75-C91826FD7855}" type="pres">
      <dgm:prSet presAssocID="{32A8AC07-6672-4002-A1CA-B287C734F1BD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C734644E-33B8-4142-92CE-2C6FAC58EA57}" type="pres">
      <dgm:prSet presAssocID="{32A8AC07-6672-4002-A1CA-B287C734F1BD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D103C202-28C3-4F34-978F-140A14651455}" srcId="{0D85371D-7D32-4EF6-9895-B43F9C114B10}" destId="{1E717D5B-0DB1-4B71-91EA-E3F25EB1DE4B}" srcOrd="2" destOrd="0" parTransId="{28CE8D0E-C989-4C49-873E-60C1CD0991E8}" sibTransId="{7E3E9224-0C5F-4BB4-B922-DE10AAC69A42}"/>
    <dgm:cxn modelId="{E66DCA03-11F0-431E-A04C-004672FAC4D0}" type="presOf" srcId="{5FEA1714-A575-4016-B3C7-65C030DAAF12}" destId="{BC9D798D-26DC-4440-9783-3F5954D20CFD}" srcOrd="0" destOrd="0" presId="urn:microsoft.com/office/officeart/2005/8/layout/vList5"/>
    <dgm:cxn modelId="{30455705-BA46-48AC-97E4-36A6501C5129}" type="presOf" srcId="{1E717D5B-0DB1-4B71-91EA-E3F25EB1DE4B}" destId="{FE3FE5B8-C54F-4248-B92A-86AB4B4E861B}" srcOrd="0" destOrd="0" presId="urn:microsoft.com/office/officeart/2005/8/layout/vList5"/>
    <dgm:cxn modelId="{4211FE08-DFAD-4EF1-AF02-3E98201C239C}" srcId="{5FEA1714-A575-4016-B3C7-65C030DAAF12}" destId="{3F469278-FBAB-4707-B107-3B081C300A94}" srcOrd="0" destOrd="0" parTransId="{F9CF8FDE-13C7-4E93-B21A-C70B22A327D5}" sibTransId="{E5512626-B225-4D74-A5DD-C0C596670DE1}"/>
    <dgm:cxn modelId="{A7555B2C-5640-4621-9A5A-03A594CD36FD}" type="presOf" srcId="{46C77781-E1BB-4129-9AA2-B8BFDDFCCDB4}" destId="{C734644E-33B8-4142-92CE-2C6FAC58EA57}" srcOrd="0" destOrd="0" presId="urn:microsoft.com/office/officeart/2005/8/layout/vList5"/>
    <dgm:cxn modelId="{4565992D-C830-4ADB-845D-ACBBD7EBA03C}" type="presOf" srcId="{0D85371D-7D32-4EF6-9895-B43F9C114B10}" destId="{57DB328B-D341-4A99-AF52-57230DEF823C}" srcOrd="0" destOrd="0" presId="urn:microsoft.com/office/officeart/2005/8/layout/vList5"/>
    <dgm:cxn modelId="{3CEAC05F-107E-483A-B67B-8259415C6C66}" srcId="{0D85371D-7D32-4EF6-9895-B43F9C114B10}" destId="{895A8B84-AAD9-4CD5-8C95-5129C9E9AB38}" srcOrd="0" destOrd="0" parTransId="{6AD4B243-0498-458B-B8D3-E357068FE777}" sibTransId="{FD3975C4-0606-4E3A-837A-244952331B4D}"/>
    <dgm:cxn modelId="{34FA9D60-29AB-459E-B0CF-309E3F34C1F7}" type="presOf" srcId="{BF669B71-D46E-4CB1-9079-974EAB1814B5}" destId="{22AC2D9E-8BE4-4743-960E-E2E6A8D9C8F9}" srcOrd="0" destOrd="0" presId="urn:microsoft.com/office/officeart/2005/8/layout/vList5"/>
    <dgm:cxn modelId="{C43DBC65-3F62-455A-A05B-DA54395F5A09}" type="presOf" srcId="{32A8AC07-6672-4002-A1CA-B287C734F1BD}" destId="{92547415-91E1-4046-9D75-C91826FD7855}" srcOrd="0" destOrd="0" presId="urn:microsoft.com/office/officeart/2005/8/layout/vList5"/>
    <dgm:cxn modelId="{A72B6C47-EDF1-4EBF-9854-7C84DB724CD2}" type="presOf" srcId="{3F469278-FBAB-4707-B107-3B081C300A94}" destId="{8F0C9D18-B948-4335-996A-F03535E2679F}" srcOrd="0" destOrd="0" presId="urn:microsoft.com/office/officeart/2005/8/layout/vList5"/>
    <dgm:cxn modelId="{B7741269-A0CC-4FE1-A949-2C6B28E837B9}" srcId="{32A8AC07-6672-4002-A1CA-B287C734F1BD}" destId="{46C77781-E1BB-4129-9AA2-B8BFDDFCCDB4}" srcOrd="0" destOrd="0" parTransId="{E8720BF2-D415-4D0C-978C-E7B61A7273A4}" sibTransId="{72C3DF3C-506C-4D0F-81F4-A863A80FCE75}"/>
    <dgm:cxn modelId="{A9CCF050-BB86-4CC0-90B6-AB4BEB9E497E}" type="presOf" srcId="{895A8B84-AAD9-4CD5-8C95-5129C9E9AB38}" destId="{4D53C117-8DB3-4F95-9329-1AC2927A36DB}" srcOrd="0" destOrd="0" presId="urn:microsoft.com/office/officeart/2005/8/layout/vList5"/>
    <dgm:cxn modelId="{E607BFA3-D559-41D3-851F-E6EA137933C3}" srcId="{0D85371D-7D32-4EF6-9895-B43F9C114B10}" destId="{32A8AC07-6672-4002-A1CA-B287C734F1BD}" srcOrd="3" destOrd="0" parTransId="{7BC2CCE7-25AD-49EE-84D5-813E3DE252CF}" sibTransId="{91BA6353-FD6C-42DD-A331-9419AA177CC6}"/>
    <dgm:cxn modelId="{C60321B4-27A4-4F34-924C-1A18F2EA16AA}" srcId="{895A8B84-AAD9-4CD5-8C95-5129C9E9AB38}" destId="{3B5008E3-7207-457E-B557-6323BF09871F}" srcOrd="0" destOrd="0" parTransId="{7C977E48-9806-4CC4-8AC9-32968D723972}" sibTransId="{8BB985A8-8FFE-4650-AC16-E75E68EACB66}"/>
    <dgm:cxn modelId="{7EAB52B5-3D6A-4B08-8DF5-967D701ED0AC}" srcId="{1E717D5B-0DB1-4B71-91EA-E3F25EB1DE4B}" destId="{BF669B71-D46E-4CB1-9079-974EAB1814B5}" srcOrd="0" destOrd="0" parTransId="{09BDB764-5203-4998-A4A3-F85F0AC20440}" sibTransId="{5BBAD3BF-939C-4D7F-8D56-A916D423772D}"/>
    <dgm:cxn modelId="{3195E7E7-C15C-497A-82D7-F3E3AB8A2AB4}" type="presOf" srcId="{3B5008E3-7207-457E-B557-6323BF09871F}" destId="{B9195189-11CD-4BF9-B156-3763A6D9BEF8}" srcOrd="0" destOrd="0" presId="urn:microsoft.com/office/officeart/2005/8/layout/vList5"/>
    <dgm:cxn modelId="{6E55B4F6-D274-4854-A5F6-22E94602978B}" srcId="{0D85371D-7D32-4EF6-9895-B43F9C114B10}" destId="{5FEA1714-A575-4016-B3C7-65C030DAAF12}" srcOrd="1" destOrd="0" parTransId="{0ABDD08C-D8E1-405C-AF8F-70C6171AADC5}" sibTransId="{198AD9AE-676A-4D58-B784-007E301AF3A5}"/>
    <dgm:cxn modelId="{18216360-FC4B-47FB-8BB8-EC9EB7212E14}" type="presParOf" srcId="{57DB328B-D341-4A99-AF52-57230DEF823C}" destId="{3238F082-DDAC-4512-AFDF-403BC365F282}" srcOrd="0" destOrd="0" presId="urn:microsoft.com/office/officeart/2005/8/layout/vList5"/>
    <dgm:cxn modelId="{E6B305DF-E9BF-4E00-B058-59522BCC8ABE}" type="presParOf" srcId="{3238F082-DDAC-4512-AFDF-403BC365F282}" destId="{4D53C117-8DB3-4F95-9329-1AC2927A36DB}" srcOrd="0" destOrd="0" presId="urn:microsoft.com/office/officeart/2005/8/layout/vList5"/>
    <dgm:cxn modelId="{A80C5593-EFF3-4317-9BA8-A5108342B7C0}" type="presParOf" srcId="{3238F082-DDAC-4512-AFDF-403BC365F282}" destId="{B9195189-11CD-4BF9-B156-3763A6D9BEF8}" srcOrd="1" destOrd="0" presId="urn:microsoft.com/office/officeart/2005/8/layout/vList5"/>
    <dgm:cxn modelId="{432EBF07-2610-4DC0-9949-4296D6E5A47B}" type="presParOf" srcId="{57DB328B-D341-4A99-AF52-57230DEF823C}" destId="{8AC37A8A-FD53-4E35-9E8F-F60374CB3F54}" srcOrd="1" destOrd="0" presId="urn:microsoft.com/office/officeart/2005/8/layout/vList5"/>
    <dgm:cxn modelId="{51A7B32A-A02E-4938-BF72-53B05380B25A}" type="presParOf" srcId="{57DB328B-D341-4A99-AF52-57230DEF823C}" destId="{439CE919-19DA-4645-8718-7626D1511D5F}" srcOrd="2" destOrd="0" presId="urn:microsoft.com/office/officeart/2005/8/layout/vList5"/>
    <dgm:cxn modelId="{F10A058B-8A3A-4A6B-88CF-7FBE6EC91A8D}" type="presParOf" srcId="{439CE919-19DA-4645-8718-7626D1511D5F}" destId="{BC9D798D-26DC-4440-9783-3F5954D20CFD}" srcOrd="0" destOrd="0" presId="urn:microsoft.com/office/officeart/2005/8/layout/vList5"/>
    <dgm:cxn modelId="{607B305D-1225-4038-AF20-F1040187C015}" type="presParOf" srcId="{439CE919-19DA-4645-8718-7626D1511D5F}" destId="{8F0C9D18-B948-4335-996A-F03535E2679F}" srcOrd="1" destOrd="0" presId="urn:microsoft.com/office/officeart/2005/8/layout/vList5"/>
    <dgm:cxn modelId="{7F4A207D-FBC5-4D7A-9D64-3CE875FE3BF8}" type="presParOf" srcId="{57DB328B-D341-4A99-AF52-57230DEF823C}" destId="{042639EC-B7AE-4672-86A4-7BF1C7986827}" srcOrd="3" destOrd="0" presId="urn:microsoft.com/office/officeart/2005/8/layout/vList5"/>
    <dgm:cxn modelId="{AA06A191-3683-4360-947F-42AA6EC73025}" type="presParOf" srcId="{57DB328B-D341-4A99-AF52-57230DEF823C}" destId="{3942E912-A1C2-4ABB-A064-8C34BE57DB80}" srcOrd="4" destOrd="0" presId="urn:microsoft.com/office/officeart/2005/8/layout/vList5"/>
    <dgm:cxn modelId="{E0176C00-078F-481D-80A6-A6CF042A8651}" type="presParOf" srcId="{3942E912-A1C2-4ABB-A064-8C34BE57DB80}" destId="{FE3FE5B8-C54F-4248-B92A-86AB4B4E861B}" srcOrd="0" destOrd="0" presId="urn:microsoft.com/office/officeart/2005/8/layout/vList5"/>
    <dgm:cxn modelId="{91876649-AE66-42F1-8E3C-2A90C17195E2}" type="presParOf" srcId="{3942E912-A1C2-4ABB-A064-8C34BE57DB80}" destId="{22AC2D9E-8BE4-4743-960E-E2E6A8D9C8F9}" srcOrd="1" destOrd="0" presId="urn:microsoft.com/office/officeart/2005/8/layout/vList5"/>
    <dgm:cxn modelId="{3CE5B01C-1AFD-49EE-8222-8A28F5857B70}" type="presParOf" srcId="{57DB328B-D341-4A99-AF52-57230DEF823C}" destId="{8E25D68A-38CA-472D-A7D1-9A760CC5D93B}" srcOrd="5" destOrd="0" presId="urn:microsoft.com/office/officeart/2005/8/layout/vList5"/>
    <dgm:cxn modelId="{1926E62F-0A66-4B97-9278-CDD7307652D6}" type="presParOf" srcId="{57DB328B-D341-4A99-AF52-57230DEF823C}" destId="{B0696D9E-90AE-489E-8562-6F7F924E4FAE}" srcOrd="6" destOrd="0" presId="urn:microsoft.com/office/officeart/2005/8/layout/vList5"/>
    <dgm:cxn modelId="{40A7E076-29AF-42A3-9645-425853C94DAD}" type="presParOf" srcId="{B0696D9E-90AE-489E-8562-6F7F924E4FAE}" destId="{92547415-91E1-4046-9D75-C91826FD7855}" srcOrd="0" destOrd="0" presId="urn:microsoft.com/office/officeart/2005/8/layout/vList5"/>
    <dgm:cxn modelId="{5BFA6C6F-1483-4172-9202-CBF164424646}" type="presParOf" srcId="{B0696D9E-90AE-489E-8562-6F7F924E4FAE}" destId="{C734644E-33B8-4142-92CE-2C6FAC58EA5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E00846-B56D-462A-BF2D-95DD4C16B57E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6B355A5-740C-45DE-87AF-2863BD9F0104}">
      <dgm:prSet/>
      <dgm:spPr/>
      <dgm:t>
        <a:bodyPr/>
        <a:lstStyle/>
        <a:p>
          <a:r>
            <a:rPr lang="en-US"/>
            <a:t>Limited leave instead embargo</a:t>
          </a:r>
        </a:p>
      </dgm:t>
    </dgm:pt>
    <dgm:pt modelId="{77177CAB-DC5B-4D1D-9447-3CB2933F9257}" type="parTrans" cxnId="{9CF37431-C8C0-4D7C-B720-C925C8A1CEFE}">
      <dgm:prSet/>
      <dgm:spPr/>
      <dgm:t>
        <a:bodyPr/>
        <a:lstStyle/>
        <a:p>
          <a:endParaRPr lang="en-US"/>
        </a:p>
      </dgm:t>
    </dgm:pt>
    <dgm:pt modelId="{4CC712D7-F9B5-4D49-ABE9-792A32E4278F}" type="sibTrans" cxnId="{9CF37431-C8C0-4D7C-B720-C925C8A1CEFE}">
      <dgm:prSet/>
      <dgm:spPr/>
      <dgm:t>
        <a:bodyPr/>
        <a:lstStyle/>
        <a:p>
          <a:endParaRPr lang="en-US"/>
        </a:p>
      </dgm:t>
    </dgm:pt>
    <dgm:pt modelId="{0818045E-0BF3-42C3-B5A4-330C9EBFE9AA}">
      <dgm:prSet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12-8pm shift</a:t>
          </a:r>
        </a:p>
      </dgm:t>
    </dgm:pt>
    <dgm:pt modelId="{FD11F36E-E729-471D-A090-1B23848038ED}" type="parTrans" cxnId="{026D6670-CFD8-45AE-9CCC-7A9C04FE4EF0}">
      <dgm:prSet/>
      <dgm:spPr/>
      <dgm:t>
        <a:bodyPr/>
        <a:lstStyle/>
        <a:p>
          <a:endParaRPr lang="en-US"/>
        </a:p>
      </dgm:t>
    </dgm:pt>
    <dgm:pt modelId="{4C096637-64A6-448C-8826-A413B8476C4D}" type="sibTrans" cxnId="{026D6670-CFD8-45AE-9CCC-7A9C04FE4EF0}">
      <dgm:prSet/>
      <dgm:spPr/>
      <dgm:t>
        <a:bodyPr/>
        <a:lstStyle/>
        <a:p>
          <a:endParaRPr lang="en-US"/>
        </a:p>
      </dgm:t>
    </dgm:pt>
    <dgm:pt modelId="{E38618E4-6D5C-44AA-9588-108986751F59}">
      <dgm:prSet/>
      <dgm:spPr/>
      <dgm:t>
        <a:bodyPr/>
        <a:lstStyle/>
        <a:p>
          <a:pPr rtl="0"/>
          <a:r>
            <a:rPr lang="en-US"/>
            <a:t>Minimum</a:t>
          </a:r>
          <a:r>
            <a:rPr lang="en-US">
              <a:latin typeface="Calibri Light" panose="020F0302020204030204"/>
            </a:rPr>
            <a:t> </a:t>
          </a:r>
          <a:r>
            <a:rPr lang="en-US"/>
            <a:t>annual leave / Sickness cover</a:t>
          </a:r>
          <a:r>
            <a:rPr lang="en-US">
              <a:latin typeface="Calibri Light" panose="020F0302020204030204"/>
            </a:rPr>
            <a:t> </a:t>
          </a:r>
          <a:endParaRPr lang="en-US"/>
        </a:p>
      </dgm:t>
    </dgm:pt>
    <dgm:pt modelId="{30B9AFA2-BE4E-4AE8-8BA7-FF0727E0A720}" type="parTrans" cxnId="{E585D281-DEEE-4C28-A9B5-ECD116E6DA06}">
      <dgm:prSet/>
      <dgm:spPr/>
      <dgm:t>
        <a:bodyPr/>
        <a:lstStyle/>
        <a:p>
          <a:endParaRPr lang="en-US"/>
        </a:p>
      </dgm:t>
    </dgm:pt>
    <dgm:pt modelId="{10AFA9EF-CEF3-4055-B5B8-7F96BE0038D7}" type="sibTrans" cxnId="{E585D281-DEEE-4C28-A9B5-ECD116E6DA06}">
      <dgm:prSet/>
      <dgm:spPr/>
      <dgm:t>
        <a:bodyPr/>
        <a:lstStyle/>
        <a:p>
          <a:endParaRPr lang="en-US"/>
        </a:p>
      </dgm:t>
    </dgm:pt>
    <dgm:pt modelId="{28CFE4F9-BA56-4313-BBE2-9AD46F447B02}">
      <dgm:prSet phldr="0"/>
      <dgm:spPr/>
      <dgm:t>
        <a:bodyPr/>
        <a:lstStyle/>
        <a:p>
          <a:r>
            <a:rPr lang="en-US">
              <a:latin typeface="Calibri Light" panose="020F0302020204030204"/>
            </a:rPr>
            <a:t>Senior</a:t>
          </a:r>
          <a:r>
            <a:rPr lang="en-US"/>
            <a:t> chat support cover</a:t>
          </a:r>
        </a:p>
      </dgm:t>
    </dgm:pt>
    <dgm:pt modelId="{76FD3E89-F0F7-4F22-BAF9-D48EAA2DE937}" type="parTrans" cxnId="{D7CFCBF9-1D1C-4DD3-8889-528ACEAC6D6D}">
      <dgm:prSet/>
      <dgm:spPr/>
    </dgm:pt>
    <dgm:pt modelId="{02D37528-F614-4659-A0D2-7532142AF43F}" type="sibTrans" cxnId="{D7CFCBF9-1D1C-4DD3-8889-528ACEAC6D6D}">
      <dgm:prSet/>
      <dgm:spPr/>
    </dgm:pt>
    <dgm:pt modelId="{2BA77143-4A60-4238-87E6-7F7D3333BC36}" type="pres">
      <dgm:prSet presAssocID="{36E00846-B56D-462A-BF2D-95DD4C16B57E}" presName="matrix" presStyleCnt="0">
        <dgm:presLayoutVars>
          <dgm:chMax val="1"/>
          <dgm:dir/>
          <dgm:resizeHandles val="exact"/>
        </dgm:presLayoutVars>
      </dgm:prSet>
      <dgm:spPr/>
    </dgm:pt>
    <dgm:pt modelId="{DEB6B8FC-D6EE-4855-8477-9AAF213E2BB3}" type="pres">
      <dgm:prSet presAssocID="{36E00846-B56D-462A-BF2D-95DD4C16B57E}" presName="diamond" presStyleLbl="bgShp" presStyleIdx="0" presStyleCnt="1"/>
      <dgm:spPr/>
    </dgm:pt>
    <dgm:pt modelId="{5FC93AEB-06F7-4512-BD82-2476A855C787}" type="pres">
      <dgm:prSet presAssocID="{36E00846-B56D-462A-BF2D-95DD4C16B57E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C79F50F-7FD5-47F0-8505-DB0AADCBB00C}" type="pres">
      <dgm:prSet presAssocID="{36E00846-B56D-462A-BF2D-95DD4C16B57E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C41969B-711A-4D76-B5B8-1226CBA5AF24}" type="pres">
      <dgm:prSet presAssocID="{36E00846-B56D-462A-BF2D-95DD4C16B57E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C6DC8496-D8DB-49DC-8140-17AC2D397E9D}" type="pres">
      <dgm:prSet presAssocID="{36E00846-B56D-462A-BF2D-95DD4C16B57E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BCBA8D08-BB02-4E57-8B7A-0C84B2248FDF}" type="presOf" srcId="{E38618E4-6D5C-44AA-9588-108986751F59}" destId="{C6DC8496-D8DB-49DC-8140-17AC2D397E9D}" srcOrd="0" destOrd="0" presId="urn:microsoft.com/office/officeart/2005/8/layout/matrix3"/>
    <dgm:cxn modelId="{8D75FE18-F152-497F-B00B-41B2FFE95C4B}" type="presOf" srcId="{36E00846-B56D-462A-BF2D-95DD4C16B57E}" destId="{2BA77143-4A60-4238-87E6-7F7D3333BC36}" srcOrd="0" destOrd="0" presId="urn:microsoft.com/office/officeart/2005/8/layout/matrix3"/>
    <dgm:cxn modelId="{9CF37431-C8C0-4D7C-B720-C925C8A1CEFE}" srcId="{36E00846-B56D-462A-BF2D-95DD4C16B57E}" destId="{16B355A5-740C-45DE-87AF-2863BD9F0104}" srcOrd="0" destOrd="0" parTransId="{77177CAB-DC5B-4D1D-9447-3CB2933F9257}" sibTransId="{4CC712D7-F9B5-4D49-ABE9-792A32E4278F}"/>
    <dgm:cxn modelId="{026D6670-CFD8-45AE-9CCC-7A9C04FE4EF0}" srcId="{36E00846-B56D-462A-BF2D-95DD4C16B57E}" destId="{0818045E-0BF3-42C3-B5A4-330C9EBFE9AA}" srcOrd="1" destOrd="0" parTransId="{FD11F36E-E729-471D-A090-1B23848038ED}" sibTransId="{4C096637-64A6-448C-8826-A413B8476C4D}"/>
    <dgm:cxn modelId="{E448EF71-3C81-498A-BC99-FCF1391C48D4}" type="presOf" srcId="{0818045E-0BF3-42C3-B5A4-330C9EBFE9AA}" destId="{7C79F50F-7FD5-47F0-8505-DB0AADCBB00C}" srcOrd="0" destOrd="0" presId="urn:microsoft.com/office/officeart/2005/8/layout/matrix3"/>
    <dgm:cxn modelId="{E585D281-DEEE-4C28-A9B5-ECD116E6DA06}" srcId="{36E00846-B56D-462A-BF2D-95DD4C16B57E}" destId="{E38618E4-6D5C-44AA-9588-108986751F59}" srcOrd="3" destOrd="0" parTransId="{30B9AFA2-BE4E-4AE8-8BA7-FF0727E0A720}" sibTransId="{10AFA9EF-CEF3-4055-B5B8-7F96BE0038D7}"/>
    <dgm:cxn modelId="{548C7F89-4AFE-4BB2-9156-EC27BCC08B68}" type="presOf" srcId="{16B355A5-740C-45DE-87AF-2863BD9F0104}" destId="{5FC93AEB-06F7-4512-BD82-2476A855C787}" srcOrd="0" destOrd="0" presId="urn:microsoft.com/office/officeart/2005/8/layout/matrix3"/>
    <dgm:cxn modelId="{BBFF25DB-7C98-42D5-BEFA-2214B29FC88A}" type="presOf" srcId="{28CFE4F9-BA56-4313-BBE2-9AD46F447B02}" destId="{2C41969B-711A-4D76-B5B8-1226CBA5AF24}" srcOrd="0" destOrd="0" presId="urn:microsoft.com/office/officeart/2005/8/layout/matrix3"/>
    <dgm:cxn modelId="{D7CFCBF9-1D1C-4DD3-8889-528ACEAC6D6D}" srcId="{36E00846-B56D-462A-BF2D-95DD4C16B57E}" destId="{28CFE4F9-BA56-4313-BBE2-9AD46F447B02}" srcOrd="2" destOrd="0" parTransId="{76FD3E89-F0F7-4F22-BAF9-D48EAA2DE937}" sibTransId="{02D37528-F614-4659-A0D2-7532142AF43F}"/>
    <dgm:cxn modelId="{B54BF0C9-8C44-429C-9E98-2088FC7D9F56}" type="presParOf" srcId="{2BA77143-4A60-4238-87E6-7F7D3333BC36}" destId="{DEB6B8FC-D6EE-4855-8477-9AAF213E2BB3}" srcOrd="0" destOrd="0" presId="urn:microsoft.com/office/officeart/2005/8/layout/matrix3"/>
    <dgm:cxn modelId="{4CFE9B0F-6A85-4212-9F01-B29090981C4B}" type="presParOf" srcId="{2BA77143-4A60-4238-87E6-7F7D3333BC36}" destId="{5FC93AEB-06F7-4512-BD82-2476A855C787}" srcOrd="1" destOrd="0" presId="urn:microsoft.com/office/officeart/2005/8/layout/matrix3"/>
    <dgm:cxn modelId="{BE4EBC7B-79A3-4357-B9FC-B569EE6A1932}" type="presParOf" srcId="{2BA77143-4A60-4238-87E6-7F7D3333BC36}" destId="{7C79F50F-7FD5-47F0-8505-DB0AADCBB00C}" srcOrd="2" destOrd="0" presId="urn:microsoft.com/office/officeart/2005/8/layout/matrix3"/>
    <dgm:cxn modelId="{8C8C4661-EF07-4DAA-A70C-B432F5A537B5}" type="presParOf" srcId="{2BA77143-4A60-4238-87E6-7F7D3333BC36}" destId="{2C41969B-711A-4D76-B5B8-1226CBA5AF24}" srcOrd="3" destOrd="0" presId="urn:microsoft.com/office/officeart/2005/8/layout/matrix3"/>
    <dgm:cxn modelId="{19821B5F-025E-44C5-807A-3547044B2346}" type="presParOf" srcId="{2BA77143-4A60-4238-87E6-7F7D3333BC36}" destId="{C6DC8496-D8DB-49DC-8140-17AC2D397E9D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6399F3C-F867-42D1-B3B9-D28417970EE3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D948465-CD9C-4372-9AD9-6D71AEB2ADA4}">
      <dgm:prSet/>
      <dgm:spPr/>
      <dgm:t>
        <a:bodyPr/>
        <a:lstStyle/>
        <a:p>
          <a:r>
            <a:rPr lang="en-US" b="0">
              <a:latin typeface="Calibri"/>
              <a:cs typeface="Calibri"/>
            </a:rPr>
            <a:t>Interpretation of the feedback from colleagues</a:t>
          </a:r>
          <a:endParaRPr lang="en-US">
            <a:latin typeface="Calibri"/>
            <a:cs typeface="Calibri"/>
          </a:endParaRPr>
        </a:p>
      </dgm:t>
    </dgm:pt>
    <dgm:pt modelId="{259D32BC-3299-413A-AA05-81DC748C1683}" type="parTrans" cxnId="{104518DA-6D6E-420D-B860-BCD88FBEDF0F}">
      <dgm:prSet/>
      <dgm:spPr/>
      <dgm:t>
        <a:bodyPr/>
        <a:lstStyle/>
        <a:p>
          <a:endParaRPr lang="en-US"/>
        </a:p>
      </dgm:t>
    </dgm:pt>
    <dgm:pt modelId="{F49B6045-9255-445F-9D18-2034F11467FD}" type="sibTrans" cxnId="{104518DA-6D6E-420D-B860-BCD88FBEDF0F}">
      <dgm:prSet/>
      <dgm:spPr/>
      <dgm:t>
        <a:bodyPr/>
        <a:lstStyle/>
        <a:p>
          <a:endParaRPr lang="en-US"/>
        </a:p>
      </dgm:t>
    </dgm:pt>
    <dgm:pt modelId="{CEE5FF81-E9FA-40AF-81B0-8F89FF88EAFD}">
      <dgm:prSet/>
      <dgm:spPr/>
      <dgm:t>
        <a:bodyPr/>
        <a:lstStyle/>
        <a:p>
          <a:pPr rtl="0"/>
          <a:r>
            <a:rPr lang="en-US" b="0">
              <a:latin typeface="Calibri"/>
              <a:cs typeface="Calibri"/>
            </a:rPr>
            <a:t>Challenges of launching unknown service</a:t>
          </a:r>
        </a:p>
      </dgm:t>
    </dgm:pt>
    <dgm:pt modelId="{D8C3A62D-BF59-4D73-A86B-9E6E5D4BB793}" type="parTrans" cxnId="{9FABE843-940F-4D21-A291-B4F2CFB7AD1D}">
      <dgm:prSet/>
      <dgm:spPr/>
      <dgm:t>
        <a:bodyPr/>
        <a:lstStyle/>
        <a:p>
          <a:endParaRPr lang="en-US"/>
        </a:p>
      </dgm:t>
    </dgm:pt>
    <dgm:pt modelId="{2D119C04-DD6C-42FC-887E-5F65071F1AAB}" type="sibTrans" cxnId="{9FABE843-940F-4D21-A291-B4F2CFB7AD1D}">
      <dgm:prSet/>
      <dgm:spPr/>
      <dgm:t>
        <a:bodyPr/>
        <a:lstStyle/>
        <a:p>
          <a:endParaRPr lang="en-US"/>
        </a:p>
      </dgm:t>
    </dgm:pt>
    <dgm:pt modelId="{BD459E4F-67C8-475A-BF66-28046001E93D}">
      <dgm:prSet/>
      <dgm:spPr/>
      <dgm:t>
        <a:bodyPr/>
        <a:lstStyle/>
        <a:p>
          <a:pPr rtl="0"/>
          <a:r>
            <a:rPr lang="en-US" b="0">
              <a:latin typeface="Calibri"/>
              <a:cs typeface="Calibri"/>
            </a:rPr>
            <a:t>Reality of staff on service points</a:t>
          </a:r>
        </a:p>
      </dgm:t>
    </dgm:pt>
    <dgm:pt modelId="{0D2FE57D-A89A-4F78-A67E-7B2844D696B0}" type="parTrans" cxnId="{01F54869-A39E-4FDA-B821-A0F81EFCF1A5}">
      <dgm:prSet/>
      <dgm:spPr/>
      <dgm:t>
        <a:bodyPr/>
        <a:lstStyle/>
        <a:p>
          <a:endParaRPr lang="en-US"/>
        </a:p>
      </dgm:t>
    </dgm:pt>
    <dgm:pt modelId="{933D6A28-F6CF-4D65-A9A3-07025FEE1E10}" type="sibTrans" cxnId="{01F54869-A39E-4FDA-B821-A0F81EFCF1A5}">
      <dgm:prSet/>
      <dgm:spPr/>
      <dgm:t>
        <a:bodyPr/>
        <a:lstStyle/>
        <a:p>
          <a:endParaRPr lang="en-US"/>
        </a:p>
      </dgm:t>
    </dgm:pt>
    <dgm:pt modelId="{663C4F82-8B1D-45E4-BF45-F9F2E8FB15B0}">
      <dgm:prSet/>
      <dgm:spPr/>
      <dgm:t>
        <a:bodyPr/>
        <a:lstStyle/>
        <a:p>
          <a:pPr rtl="0"/>
          <a:r>
            <a:rPr lang="en-US" b="0">
              <a:latin typeface="Calibri"/>
              <a:cs typeface="Calibri"/>
            </a:rPr>
            <a:t>Flexibility</a:t>
          </a:r>
        </a:p>
      </dgm:t>
    </dgm:pt>
    <dgm:pt modelId="{D0C548FD-5BD4-432B-B110-8AC396A68FE6}" type="parTrans" cxnId="{9FAD842B-CDA5-4DC6-B14B-E1169303E6FD}">
      <dgm:prSet/>
      <dgm:spPr/>
      <dgm:t>
        <a:bodyPr/>
        <a:lstStyle/>
        <a:p>
          <a:endParaRPr lang="en-US"/>
        </a:p>
      </dgm:t>
    </dgm:pt>
    <dgm:pt modelId="{2F5AD9C1-AD14-45B4-ABA7-CD204C1FD598}" type="sibTrans" cxnId="{9FAD842B-CDA5-4DC6-B14B-E1169303E6FD}">
      <dgm:prSet/>
      <dgm:spPr/>
      <dgm:t>
        <a:bodyPr/>
        <a:lstStyle/>
        <a:p>
          <a:endParaRPr lang="en-US"/>
        </a:p>
      </dgm:t>
    </dgm:pt>
    <dgm:pt modelId="{365FEB22-8C69-4723-9E5A-5B7C4E516CB8}">
      <dgm:prSet/>
      <dgm:spPr/>
      <dgm:t>
        <a:bodyPr/>
        <a:lstStyle/>
        <a:p>
          <a:pPr rtl="0"/>
          <a:r>
            <a:rPr lang="en-US" b="0">
              <a:latin typeface="Calibri"/>
              <a:cs typeface="Calibri"/>
            </a:rPr>
            <a:t>Clarity on </a:t>
          </a:r>
          <a:r>
            <a:rPr lang="en-US" b="0" err="1">
              <a:latin typeface="Calibri"/>
              <a:cs typeface="Calibri"/>
            </a:rPr>
            <a:t>rotas</a:t>
          </a:r>
          <a:r>
            <a:rPr lang="en-US" b="0">
              <a:latin typeface="Calibri"/>
              <a:cs typeface="Calibri"/>
            </a:rPr>
            <a:t> shared across multiple sites</a:t>
          </a:r>
        </a:p>
      </dgm:t>
    </dgm:pt>
    <dgm:pt modelId="{CF5FD149-9F68-471F-AC7A-B74322CC13D9}" type="parTrans" cxnId="{2D6CC17B-9470-4734-9FC4-2E39105CF481}">
      <dgm:prSet/>
      <dgm:spPr/>
      <dgm:t>
        <a:bodyPr/>
        <a:lstStyle/>
        <a:p>
          <a:endParaRPr lang="en-US"/>
        </a:p>
      </dgm:t>
    </dgm:pt>
    <dgm:pt modelId="{307F1BBB-B1EA-4DDF-8A31-375AA90D95D2}" type="sibTrans" cxnId="{2D6CC17B-9470-4734-9FC4-2E39105CF481}">
      <dgm:prSet/>
      <dgm:spPr/>
      <dgm:t>
        <a:bodyPr/>
        <a:lstStyle/>
        <a:p>
          <a:endParaRPr lang="en-US"/>
        </a:p>
      </dgm:t>
    </dgm:pt>
    <dgm:pt modelId="{650C3264-5946-47F3-A907-47B8DD517A9A}">
      <dgm:prSet/>
      <dgm:spPr/>
      <dgm:t>
        <a:bodyPr/>
        <a:lstStyle/>
        <a:p>
          <a:r>
            <a:rPr lang="en-US" b="0">
              <a:latin typeface="Calibri"/>
              <a:cs typeface="Calibri"/>
            </a:rPr>
            <a:t>35 days Annual Leave (plus covid carry over)</a:t>
          </a:r>
        </a:p>
      </dgm:t>
    </dgm:pt>
    <dgm:pt modelId="{ECF3BEA2-BF13-491D-B5F3-9BBBBD612408}" type="parTrans" cxnId="{4C1BD4BE-CAE5-4A40-AB71-4F70D1D937F6}">
      <dgm:prSet/>
      <dgm:spPr/>
      <dgm:t>
        <a:bodyPr/>
        <a:lstStyle/>
        <a:p>
          <a:endParaRPr lang="en-US"/>
        </a:p>
      </dgm:t>
    </dgm:pt>
    <dgm:pt modelId="{B543BF60-5306-4E11-8601-6D6925781CF3}" type="sibTrans" cxnId="{4C1BD4BE-CAE5-4A40-AB71-4F70D1D937F6}">
      <dgm:prSet/>
      <dgm:spPr/>
      <dgm:t>
        <a:bodyPr/>
        <a:lstStyle/>
        <a:p>
          <a:endParaRPr lang="en-US"/>
        </a:p>
      </dgm:t>
    </dgm:pt>
    <dgm:pt modelId="{F9CC6BF9-BE9E-4BCA-9824-7DACD7DDA815}">
      <dgm:prSet phldr="0"/>
      <dgm:spPr/>
      <dgm:t>
        <a:bodyPr/>
        <a:lstStyle/>
        <a:p>
          <a:pPr rtl="0"/>
          <a:r>
            <a:rPr lang="en-US" b="0">
              <a:latin typeface="Calibri"/>
              <a:cs typeface="Calibri"/>
            </a:rPr>
            <a:t>Group member make up</a:t>
          </a:r>
        </a:p>
      </dgm:t>
    </dgm:pt>
    <dgm:pt modelId="{5A976ADB-397C-49FA-ABDC-E76DC903B4CE}" type="parTrans" cxnId="{7B93DD3D-2056-4D85-86E9-8F7AEE99F5AB}">
      <dgm:prSet/>
      <dgm:spPr/>
    </dgm:pt>
    <dgm:pt modelId="{1A8B43D9-14CE-4131-9E22-41B8AEFA73B0}" type="sibTrans" cxnId="{7B93DD3D-2056-4D85-86E9-8F7AEE99F5AB}">
      <dgm:prSet/>
      <dgm:spPr/>
    </dgm:pt>
    <dgm:pt modelId="{5D7A7E5E-D72D-44B8-96B5-C8C8FDC06684}" type="pres">
      <dgm:prSet presAssocID="{F6399F3C-F867-42D1-B3B9-D28417970EE3}" presName="vert0" presStyleCnt="0">
        <dgm:presLayoutVars>
          <dgm:dir/>
          <dgm:animOne val="branch"/>
          <dgm:animLvl val="lvl"/>
        </dgm:presLayoutVars>
      </dgm:prSet>
      <dgm:spPr/>
    </dgm:pt>
    <dgm:pt modelId="{5283DAD0-A801-43F6-8F3D-C1E995A6DE61}" type="pres">
      <dgm:prSet presAssocID="{F9CC6BF9-BE9E-4BCA-9824-7DACD7DDA815}" presName="thickLine" presStyleLbl="alignNode1" presStyleIdx="0" presStyleCnt="7"/>
      <dgm:spPr/>
    </dgm:pt>
    <dgm:pt modelId="{DCFDDF5A-F9FB-49AA-A206-32C7E4AB6034}" type="pres">
      <dgm:prSet presAssocID="{F9CC6BF9-BE9E-4BCA-9824-7DACD7DDA815}" presName="horz1" presStyleCnt="0"/>
      <dgm:spPr/>
    </dgm:pt>
    <dgm:pt modelId="{9F1C6FD7-059C-4A89-B051-4316D36B090C}" type="pres">
      <dgm:prSet presAssocID="{F9CC6BF9-BE9E-4BCA-9824-7DACD7DDA815}" presName="tx1" presStyleLbl="revTx" presStyleIdx="0" presStyleCnt="7"/>
      <dgm:spPr/>
    </dgm:pt>
    <dgm:pt modelId="{2CAFAB68-7CB7-4EE9-91B6-BC6A93C6E660}" type="pres">
      <dgm:prSet presAssocID="{F9CC6BF9-BE9E-4BCA-9824-7DACD7DDA815}" presName="vert1" presStyleCnt="0"/>
      <dgm:spPr/>
    </dgm:pt>
    <dgm:pt modelId="{2CD870A4-A68B-46E3-87B7-12887CC99E2D}" type="pres">
      <dgm:prSet presAssocID="{2D948465-CD9C-4372-9AD9-6D71AEB2ADA4}" presName="thickLine" presStyleLbl="alignNode1" presStyleIdx="1" presStyleCnt="7"/>
      <dgm:spPr/>
    </dgm:pt>
    <dgm:pt modelId="{BE47EBA8-FB3C-477C-A933-6F9089EB67A5}" type="pres">
      <dgm:prSet presAssocID="{2D948465-CD9C-4372-9AD9-6D71AEB2ADA4}" presName="horz1" presStyleCnt="0"/>
      <dgm:spPr/>
    </dgm:pt>
    <dgm:pt modelId="{18DA2134-B5F8-4E21-B3A5-17E62E59F49F}" type="pres">
      <dgm:prSet presAssocID="{2D948465-CD9C-4372-9AD9-6D71AEB2ADA4}" presName="tx1" presStyleLbl="revTx" presStyleIdx="1" presStyleCnt="7"/>
      <dgm:spPr/>
    </dgm:pt>
    <dgm:pt modelId="{0A4E0B73-CE1F-4AC0-8709-F537147E1E30}" type="pres">
      <dgm:prSet presAssocID="{2D948465-CD9C-4372-9AD9-6D71AEB2ADA4}" presName="vert1" presStyleCnt="0"/>
      <dgm:spPr/>
    </dgm:pt>
    <dgm:pt modelId="{A50AE8B2-2FC1-44CF-BADC-15483BF9C86B}" type="pres">
      <dgm:prSet presAssocID="{CEE5FF81-E9FA-40AF-81B0-8F89FF88EAFD}" presName="thickLine" presStyleLbl="alignNode1" presStyleIdx="2" presStyleCnt="7"/>
      <dgm:spPr/>
    </dgm:pt>
    <dgm:pt modelId="{CC3DF7DA-061F-45CF-8920-3D425206DB66}" type="pres">
      <dgm:prSet presAssocID="{CEE5FF81-E9FA-40AF-81B0-8F89FF88EAFD}" presName="horz1" presStyleCnt="0"/>
      <dgm:spPr/>
    </dgm:pt>
    <dgm:pt modelId="{D1192988-1D70-4459-A5D3-178A9FCE7A0B}" type="pres">
      <dgm:prSet presAssocID="{CEE5FF81-E9FA-40AF-81B0-8F89FF88EAFD}" presName="tx1" presStyleLbl="revTx" presStyleIdx="2" presStyleCnt="7"/>
      <dgm:spPr/>
    </dgm:pt>
    <dgm:pt modelId="{0A3828E5-BE74-4435-9B71-A66A87EB4C1C}" type="pres">
      <dgm:prSet presAssocID="{CEE5FF81-E9FA-40AF-81B0-8F89FF88EAFD}" presName="vert1" presStyleCnt="0"/>
      <dgm:spPr/>
    </dgm:pt>
    <dgm:pt modelId="{77C05E8C-79B8-46FC-A2C3-8A46D0317587}" type="pres">
      <dgm:prSet presAssocID="{BD459E4F-67C8-475A-BF66-28046001E93D}" presName="thickLine" presStyleLbl="alignNode1" presStyleIdx="3" presStyleCnt="7"/>
      <dgm:spPr/>
    </dgm:pt>
    <dgm:pt modelId="{7570F41E-EA99-44C7-A3D1-FF66B484C9E9}" type="pres">
      <dgm:prSet presAssocID="{BD459E4F-67C8-475A-BF66-28046001E93D}" presName="horz1" presStyleCnt="0"/>
      <dgm:spPr/>
    </dgm:pt>
    <dgm:pt modelId="{897C4617-E697-4B87-AE68-25AC5AF3A27B}" type="pres">
      <dgm:prSet presAssocID="{BD459E4F-67C8-475A-BF66-28046001E93D}" presName="tx1" presStyleLbl="revTx" presStyleIdx="3" presStyleCnt="7"/>
      <dgm:spPr/>
    </dgm:pt>
    <dgm:pt modelId="{9A2F96EC-F23F-4369-8777-D565AA631DEB}" type="pres">
      <dgm:prSet presAssocID="{BD459E4F-67C8-475A-BF66-28046001E93D}" presName="vert1" presStyleCnt="0"/>
      <dgm:spPr/>
    </dgm:pt>
    <dgm:pt modelId="{D2008852-CD9B-4BF5-A7C1-31BD28BB7EA2}" type="pres">
      <dgm:prSet presAssocID="{663C4F82-8B1D-45E4-BF45-F9F2E8FB15B0}" presName="thickLine" presStyleLbl="alignNode1" presStyleIdx="4" presStyleCnt="7"/>
      <dgm:spPr/>
    </dgm:pt>
    <dgm:pt modelId="{CEBCEF74-523F-4F74-80A6-73D2180B0C15}" type="pres">
      <dgm:prSet presAssocID="{663C4F82-8B1D-45E4-BF45-F9F2E8FB15B0}" presName="horz1" presStyleCnt="0"/>
      <dgm:spPr/>
    </dgm:pt>
    <dgm:pt modelId="{0EB5CD09-222D-4530-B7E6-3E89128307E9}" type="pres">
      <dgm:prSet presAssocID="{663C4F82-8B1D-45E4-BF45-F9F2E8FB15B0}" presName="tx1" presStyleLbl="revTx" presStyleIdx="4" presStyleCnt="7"/>
      <dgm:spPr/>
    </dgm:pt>
    <dgm:pt modelId="{71EE0FE4-239A-40D4-B7F7-CDA82554AAA3}" type="pres">
      <dgm:prSet presAssocID="{663C4F82-8B1D-45E4-BF45-F9F2E8FB15B0}" presName="vert1" presStyleCnt="0"/>
      <dgm:spPr/>
    </dgm:pt>
    <dgm:pt modelId="{2C61210B-5CFE-46B9-974B-FA72FC19DC82}" type="pres">
      <dgm:prSet presAssocID="{365FEB22-8C69-4723-9E5A-5B7C4E516CB8}" presName="thickLine" presStyleLbl="alignNode1" presStyleIdx="5" presStyleCnt="7"/>
      <dgm:spPr/>
    </dgm:pt>
    <dgm:pt modelId="{AD1606EA-13F3-4C96-98C4-FCFB8A118EE9}" type="pres">
      <dgm:prSet presAssocID="{365FEB22-8C69-4723-9E5A-5B7C4E516CB8}" presName="horz1" presStyleCnt="0"/>
      <dgm:spPr/>
    </dgm:pt>
    <dgm:pt modelId="{4535F4C7-A58E-49E2-BE8A-E7CC32B4ACBA}" type="pres">
      <dgm:prSet presAssocID="{365FEB22-8C69-4723-9E5A-5B7C4E516CB8}" presName="tx1" presStyleLbl="revTx" presStyleIdx="5" presStyleCnt="7"/>
      <dgm:spPr/>
    </dgm:pt>
    <dgm:pt modelId="{AABCB424-B746-459C-94E3-C4D722DCA122}" type="pres">
      <dgm:prSet presAssocID="{365FEB22-8C69-4723-9E5A-5B7C4E516CB8}" presName="vert1" presStyleCnt="0"/>
      <dgm:spPr/>
    </dgm:pt>
    <dgm:pt modelId="{0FE6E8AA-8216-4015-B010-7B73BA66D0EA}" type="pres">
      <dgm:prSet presAssocID="{650C3264-5946-47F3-A907-47B8DD517A9A}" presName="thickLine" presStyleLbl="alignNode1" presStyleIdx="6" presStyleCnt="7"/>
      <dgm:spPr/>
    </dgm:pt>
    <dgm:pt modelId="{249C1905-3C77-4CD1-832E-D4BB35964326}" type="pres">
      <dgm:prSet presAssocID="{650C3264-5946-47F3-A907-47B8DD517A9A}" presName="horz1" presStyleCnt="0"/>
      <dgm:spPr/>
    </dgm:pt>
    <dgm:pt modelId="{161D6C19-96ED-4EE9-B63C-1F9971F19154}" type="pres">
      <dgm:prSet presAssocID="{650C3264-5946-47F3-A907-47B8DD517A9A}" presName="tx1" presStyleLbl="revTx" presStyleIdx="6" presStyleCnt="7"/>
      <dgm:spPr/>
    </dgm:pt>
    <dgm:pt modelId="{C83D5466-B1D8-4563-B92C-5B0314155EFA}" type="pres">
      <dgm:prSet presAssocID="{650C3264-5946-47F3-A907-47B8DD517A9A}" presName="vert1" presStyleCnt="0"/>
      <dgm:spPr/>
    </dgm:pt>
  </dgm:ptLst>
  <dgm:cxnLst>
    <dgm:cxn modelId="{2B71F713-107B-4DD8-BF6C-0CC89FF9B0D2}" type="presOf" srcId="{F9CC6BF9-BE9E-4BCA-9824-7DACD7DDA815}" destId="{9F1C6FD7-059C-4A89-B051-4316D36B090C}" srcOrd="0" destOrd="0" presId="urn:microsoft.com/office/officeart/2008/layout/LinedList"/>
    <dgm:cxn modelId="{9FAD842B-CDA5-4DC6-B14B-E1169303E6FD}" srcId="{F6399F3C-F867-42D1-B3B9-D28417970EE3}" destId="{663C4F82-8B1D-45E4-BF45-F9F2E8FB15B0}" srcOrd="4" destOrd="0" parTransId="{D0C548FD-5BD4-432B-B110-8AC396A68FE6}" sibTransId="{2F5AD9C1-AD14-45B4-ABA7-CD204C1FD598}"/>
    <dgm:cxn modelId="{75A66934-2B16-463F-9DE3-77245A19042B}" type="presOf" srcId="{BD459E4F-67C8-475A-BF66-28046001E93D}" destId="{897C4617-E697-4B87-AE68-25AC5AF3A27B}" srcOrd="0" destOrd="0" presId="urn:microsoft.com/office/officeart/2008/layout/LinedList"/>
    <dgm:cxn modelId="{7B93DD3D-2056-4D85-86E9-8F7AEE99F5AB}" srcId="{F6399F3C-F867-42D1-B3B9-D28417970EE3}" destId="{F9CC6BF9-BE9E-4BCA-9824-7DACD7DDA815}" srcOrd="0" destOrd="0" parTransId="{5A976ADB-397C-49FA-ABDC-E76DC903B4CE}" sibTransId="{1A8B43D9-14CE-4131-9E22-41B8AEFA73B0}"/>
    <dgm:cxn modelId="{2E00303E-AA58-4603-A875-1CA9882FFB5D}" type="presOf" srcId="{365FEB22-8C69-4723-9E5A-5B7C4E516CB8}" destId="{4535F4C7-A58E-49E2-BE8A-E7CC32B4ACBA}" srcOrd="0" destOrd="0" presId="urn:microsoft.com/office/officeart/2008/layout/LinedList"/>
    <dgm:cxn modelId="{9FABE843-940F-4D21-A291-B4F2CFB7AD1D}" srcId="{F6399F3C-F867-42D1-B3B9-D28417970EE3}" destId="{CEE5FF81-E9FA-40AF-81B0-8F89FF88EAFD}" srcOrd="2" destOrd="0" parTransId="{D8C3A62D-BF59-4D73-A86B-9E6E5D4BB793}" sibTransId="{2D119C04-DD6C-42FC-887E-5F65071F1AAB}"/>
    <dgm:cxn modelId="{01F54869-A39E-4FDA-B821-A0F81EFCF1A5}" srcId="{F6399F3C-F867-42D1-B3B9-D28417970EE3}" destId="{BD459E4F-67C8-475A-BF66-28046001E93D}" srcOrd="3" destOrd="0" parTransId="{0D2FE57D-A89A-4F78-A67E-7B2844D696B0}" sibTransId="{933D6A28-F6CF-4D65-A9A3-07025FEE1E10}"/>
    <dgm:cxn modelId="{2D6CC17B-9470-4734-9FC4-2E39105CF481}" srcId="{F6399F3C-F867-42D1-B3B9-D28417970EE3}" destId="{365FEB22-8C69-4723-9E5A-5B7C4E516CB8}" srcOrd="5" destOrd="0" parTransId="{CF5FD149-9F68-471F-AC7A-B74322CC13D9}" sibTransId="{307F1BBB-B1EA-4DDF-8A31-375AA90D95D2}"/>
    <dgm:cxn modelId="{8EF12A91-BC7C-4726-AF40-DF4C27FD540C}" type="presOf" srcId="{650C3264-5946-47F3-A907-47B8DD517A9A}" destId="{161D6C19-96ED-4EE9-B63C-1F9971F19154}" srcOrd="0" destOrd="0" presId="urn:microsoft.com/office/officeart/2008/layout/LinedList"/>
    <dgm:cxn modelId="{DE85CEAC-2874-47FD-97BC-5E84AB3575EC}" type="presOf" srcId="{663C4F82-8B1D-45E4-BF45-F9F2E8FB15B0}" destId="{0EB5CD09-222D-4530-B7E6-3E89128307E9}" srcOrd="0" destOrd="0" presId="urn:microsoft.com/office/officeart/2008/layout/LinedList"/>
    <dgm:cxn modelId="{4C1BD4BE-CAE5-4A40-AB71-4F70D1D937F6}" srcId="{F6399F3C-F867-42D1-B3B9-D28417970EE3}" destId="{650C3264-5946-47F3-A907-47B8DD517A9A}" srcOrd="6" destOrd="0" parTransId="{ECF3BEA2-BF13-491D-B5F3-9BBBBD612408}" sibTransId="{B543BF60-5306-4E11-8601-6D6925781CF3}"/>
    <dgm:cxn modelId="{88450DD7-7EDF-4F2C-8B79-E8F6D2A47F5C}" type="presOf" srcId="{2D948465-CD9C-4372-9AD9-6D71AEB2ADA4}" destId="{18DA2134-B5F8-4E21-B3A5-17E62E59F49F}" srcOrd="0" destOrd="0" presId="urn:microsoft.com/office/officeart/2008/layout/LinedList"/>
    <dgm:cxn modelId="{104518DA-6D6E-420D-B860-BCD88FBEDF0F}" srcId="{F6399F3C-F867-42D1-B3B9-D28417970EE3}" destId="{2D948465-CD9C-4372-9AD9-6D71AEB2ADA4}" srcOrd="1" destOrd="0" parTransId="{259D32BC-3299-413A-AA05-81DC748C1683}" sibTransId="{F49B6045-9255-445F-9D18-2034F11467FD}"/>
    <dgm:cxn modelId="{97523AF6-4F40-40E5-85CF-D77BF52BC32F}" type="presOf" srcId="{F6399F3C-F867-42D1-B3B9-D28417970EE3}" destId="{5D7A7E5E-D72D-44B8-96B5-C8C8FDC06684}" srcOrd="0" destOrd="0" presId="urn:microsoft.com/office/officeart/2008/layout/LinedList"/>
    <dgm:cxn modelId="{18DE81F6-4047-4DFA-91A9-FDC66DB1536A}" type="presOf" srcId="{CEE5FF81-E9FA-40AF-81B0-8F89FF88EAFD}" destId="{D1192988-1D70-4459-A5D3-178A9FCE7A0B}" srcOrd="0" destOrd="0" presId="urn:microsoft.com/office/officeart/2008/layout/LinedList"/>
    <dgm:cxn modelId="{08339A41-1C2A-40B7-A98E-9A96EF0610FD}" type="presParOf" srcId="{5D7A7E5E-D72D-44B8-96B5-C8C8FDC06684}" destId="{5283DAD0-A801-43F6-8F3D-C1E995A6DE61}" srcOrd="0" destOrd="0" presId="urn:microsoft.com/office/officeart/2008/layout/LinedList"/>
    <dgm:cxn modelId="{EDEA9CA5-D5D7-4CEC-9E29-3800303A6A37}" type="presParOf" srcId="{5D7A7E5E-D72D-44B8-96B5-C8C8FDC06684}" destId="{DCFDDF5A-F9FB-49AA-A206-32C7E4AB6034}" srcOrd="1" destOrd="0" presId="urn:microsoft.com/office/officeart/2008/layout/LinedList"/>
    <dgm:cxn modelId="{DD143CF0-1270-4940-AE0D-DEBBDF162D6C}" type="presParOf" srcId="{DCFDDF5A-F9FB-49AA-A206-32C7E4AB6034}" destId="{9F1C6FD7-059C-4A89-B051-4316D36B090C}" srcOrd="0" destOrd="0" presId="urn:microsoft.com/office/officeart/2008/layout/LinedList"/>
    <dgm:cxn modelId="{159E703C-2735-44C8-B062-796394FE581B}" type="presParOf" srcId="{DCFDDF5A-F9FB-49AA-A206-32C7E4AB6034}" destId="{2CAFAB68-7CB7-4EE9-91B6-BC6A93C6E660}" srcOrd="1" destOrd="0" presId="urn:microsoft.com/office/officeart/2008/layout/LinedList"/>
    <dgm:cxn modelId="{F4689D4C-D0CE-4B4F-B77A-FBFACDC689CE}" type="presParOf" srcId="{5D7A7E5E-D72D-44B8-96B5-C8C8FDC06684}" destId="{2CD870A4-A68B-46E3-87B7-12887CC99E2D}" srcOrd="2" destOrd="0" presId="urn:microsoft.com/office/officeart/2008/layout/LinedList"/>
    <dgm:cxn modelId="{57275950-7575-4413-B2E8-EA1EC609B5FF}" type="presParOf" srcId="{5D7A7E5E-D72D-44B8-96B5-C8C8FDC06684}" destId="{BE47EBA8-FB3C-477C-A933-6F9089EB67A5}" srcOrd="3" destOrd="0" presId="urn:microsoft.com/office/officeart/2008/layout/LinedList"/>
    <dgm:cxn modelId="{71C4FB30-3009-4958-904E-820E993D164B}" type="presParOf" srcId="{BE47EBA8-FB3C-477C-A933-6F9089EB67A5}" destId="{18DA2134-B5F8-4E21-B3A5-17E62E59F49F}" srcOrd="0" destOrd="0" presId="urn:microsoft.com/office/officeart/2008/layout/LinedList"/>
    <dgm:cxn modelId="{BC7FED65-CBAC-4137-95CC-1D8390252DCF}" type="presParOf" srcId="{BE47EBA8-FB3C-477C-A933-6F9089EB67A5}" destId="{0A4E0B73-CE1F-4AC0-8709-F537147E1E30}" srcOrd="1" destOrd="0" presId="urn:microsoft.com/office/officeart/2008/layout/LinedList"/>
    <dgm:cxn modelId="{30A117FC-7872-4A86-B5D9-B08EC3DFF06C}" type="presParOf" srcId="{5D7A7E5E-D72D-44B8-96B5-C8C8FDC06684}" destId="{A50AE8B2-2FC1-44CF-BADC-15483BF9C86B}" srcOrd="4" destOrd="0" presId="urn:microsoft.com/office/officeart/2008/layout/LinedList"/>
    <dgm:cxn modelId="{8194C4F1-62A1-4AC0-A8F5-BFF4A98FBA4E}" type="presParOf" srcId="{5D7A7E5E-D72D-44B8-96B5-C8C8FDC06684}" destId="{CC3DF7DA-061F-45CF-8920-3D425206DB66}" srcOrd="5" destOrd="0" presId="urn:microsoft.com/office/officeart/2008/layout/LinedList"/>
    <dgm:cxn modelId="{561FE123-1EC0-4229-AF24-D5C7DA14177B}" type="presParOf" srcId="{CC3DF7DA-061F-45CF-8920-3D425206DB66}" destId="{D1192988-1D70-4459-A5D3-178A9FCE7A0B}" srcOrd="0" destOrd="0" presId="urn:microsoft.com/office/officeart/2008/layout/LinedList"/>
    <dgm:cxn modelId="{673F0C25-91E6-423B-BA7B-FF08767F5CE7}" type="presParOf" srcId="{CC3DF7DA-061F-45CF-8920-3D425206DB66}" destId="{0A3828E5-BE74-4435-9B71-A66A87EB4C1C}" srcOrd="1" destOrd="0" presId="urn:microsoft.com/office/officeart/2008/layout/LinedList"/>
    <dgm:cxn modelId="{B81776E7-EED9-467B-91DE-F63E7B32E102}" type="presParOf" srcId="{5D7A7E5E-D72D-44B8-96B5-C8C8FDC06684}" destId="{77C05E8C-79B8-46FC-A2C3-8A46D0317587}" srcOrd="6" destOrd="0" presId="urn:microsoft.com/office/officeart/2008/layout/LinedList"/>
    <dgm:cxn modelId="{A87325F0-5070-4629-9457-5390F2F13DAE}" type="presParOf" srcId="{5D7A7E5E-D72D-44B8-96B5-C8C8FDC06684}" destId="{7570F41E-EA99-44C7-A3D1-FF66B484C9E9}" srcOrd="7" destOrd="0" presId="urn:microsoft.com/office/officeart/2008/layout/LinedList"/>
    <dgm:cxn modelId="{C9CAC02D-9455-4601-A051-19833F6C9A7E}" type="presParOf" srcId="{7570F41E-EA99-44C7-A3D1-FF66B484C9E9}" destId="{897C4617-E697-4B87-AE68-25AC5AF3A27B}" srcOrd="0" destOrd="0" presId="urn:microsoft.com/office/officeart/2008/layout/LinedList"/>
    <dgm:cxn modelId="{4BDE6275-2E3D-47D4-8037-9956EE21994C}" type="presParOf" srcId="{7570F41E-EA99-44C7-A3D1-FF66B484C9E9}" destId="{9A2F96EC-F23F-4369-8777-D565AA631DEB}" srcOrd="1" destOrd="0" presId="urn:microsoft.com/office/officeart/2008/layout/LinedList"/>
    <dgm:cxn modelId="{72503F02-C36F-4A6C-B01D-ED761C03EAC1}" type="presParOf" srcId="{5D7A7E5E-D72D-44B8-96B5-C8C8FDC06684}" destId="{D2008852-CD9B-4BF5-A7C1-31BD28BB7EA2}" srcOrd="8" destOrd="0" presId="urn:microsoft.com/office/officeart/2008/layout/LinedList"/>
    <dgm:cxn modelId="{499C8BF6-D46C-4632-A644-7E9383138E6B}" type="presParOf" srcId="{5D7A7E5E-D72D-44B8-96B5-C8C8FDC06684}" destId="{CEBCEF74-523F-4F74-80A6-73D2180B0C15}" srcOrd="9" destOrd="0" presId="urn:microsoft.com/office/officeart/2008/layout/LinedList"/>
    <dgm:cxn modelId="{E820B2A1-0348-4570-B498-96F39CB432F4}" type="presParOf" srcId="{CEBCEF74-523F-4F74-80A6-73D2180B0C15}" destId="{0EB5CD09-222D-4530-B7E6-3E89128307E9}" srcOrd="0" destOrd="0" presId="urn:microsoft.com/office/officeart/2008/layout/LinedList"/>
    <dgm:cxn modelId="{EC69BAAA-BBA3-43A1-813D-12467B2D0CB2}" type="presParOf" srcId="{CEBCEF74-523F-4F74-80A6-73D2180B0C15}" destId="{71EE0FE4-239A-40D4-B7F7-CDA82554AAA3}" srcOrd="1" destOrd="0" presId="urn:microsoft.com/office/officeart/2008/layout/LinedList"/>
    <dgm:cxn modelId="{22B7270E-5C86-45E0-B714-72FEB9CA0744}" type="presParOf" srcId="{5D7A7E5E-D72D-44B8-96B5-C8C8FDC06684}" destId="{2C61210B-5CFE-46B9-974B-FA72FC19DC82}" srcOrd="10" destOrd="0" presId="urn:microsoft.com/office/officeart/2008/layout/LinedList"/>
    <dgm:cxn modelId="{AB7C583E-48A5-4192-95D9-47589316D416}" type="presParOf" srcId="{5D7A7E5E-D72D-44B8-96B5-C8C8FDC06684}" destId="{AD1606EA-13F3-4C96-98C4-FCFB8A118EE9}" srcOrd="11" destOrd="0" presId="urn:microsoft.com/office/officeart/2008/layout/LinedList"/>
    <dgm:cxn modelId="{0A9B9D17-3E06-48E2-8FF9-4E10466EE5C6}" type="presParOf" srcId="{AD1606EA-13F3-4C96-98C4-FCFB8A118EE9}" destId="{4535F4C7-A58E-49E2-BE8A-E7CC32B4ACBA}" srcOrd="0" destOrd="0" presId="urn:microsoft.com/office/officeart/2008/layout/LinedList"/>
    <dgm:cxn modelId="{29BFC2CD-AC55-4CFD-A3CB-49812DB763FE}" type="presParOf" srcId="{AD1606EA-13F3-4C96-98C4-FCFB8A118EE9}" destId="{AABCB424-B746-459C-94E3-C4D722DCA122}" srcOrd="1" destOrd="0" presId="urn:microsoft.com/office/officeart/2008/layout/LinedList"/>
    <dgm:cxn modelId="{921D5DD1-9E09-439A-B522-BA209389EC43}" type="presParOf" srcId="{5D7A7E5E-D72D-44B8-96B5-C8C8FDC06684}" destId="{0FE6E8AA-8216-4015-B010-7B73BA66D0EA}" srcOrd="12" destOrd="0" presId="urn:microsoft.com/office/officeart/2008/layout/LinedList"/>
    <dgm:cxn modelId="{99BB4BBA-BAA3-49FA-8303-CE845B0F5884}" type="presParOf" srcId="{5D7A7E5E-D72D-44B8-96B5-C8C8FDC06684}" destId="{249C1905-3C77-4CD1-832E-D4BB35964326}" srcOrd="13" destOrd="0" presId="urn:microsoft.com/office/officeart/2008/layout/LinedList"/>
    <dgm:cxn modelId="{53286728-090D-4BD1-B4CC-34F4FDBEE9FF}" type="presParOf" srcId="{249C1905-3C77-4CD1-832E-D4BB35964326}" destId="{161D6C19-96ED-4EE9-B63C-1F9971F19154}" srcOrd="0" destOrd="0" presId="urn:microsoft.com/office/officeart/2008/layout/LinedList"/>
    <dgm:cxn modelId="{41A05BA8-E81D-4237-859A-81C2FDE882A7}" type="presParOf" srcId="{249C1905-3C77-4CD1-832E-D4BB35964326}" destId="{C83D5466-B1D8-4563-B92C-5B0314155EF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8051271-2427-4521-B541-4021D5E9F570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39EF2A-E6D5-43FF-B126-EF039168078C}">
      <dgm:prSet/>
      <dgm:spPr/>
      <dgm:t>
        <a:bodyPr/>
        <a:lstStyle/>
        <a:p>
          <a:r>
            <a:rPr lang="en-US">
              <a:latin typeface="Calibri"/>
              <a:cs typeface="Calibri"/>
            </a:rPr>
            <a:t>User friendly layout</a:t>
          </a:r>
        </a:p>
      </dgm:t>
    </dgm:pt>
    <dgm:pt modelId="{97DA7CDF-DEB9-4FD5-9D75-B7A0054212ED}" type="parTrans" cxnId="{DC2B635C-7D59-40A0-B8CF-0AF8C7A3A4FB}">
      <dgm:prSet/>
      <dgm:spPr/>
      <dgm:t>
        <a:bodyPr/>
        <a:lstStyle/>
        <a:p>
          <a:endParaRPr lang="en-US"/>
        </a:p>
      </dgm:t>
    </dgm:pt>
    <dgm:pt modelId="{54A7ECD0-3C35-479C-828E-C670144CB3F6}" type="sibTrans" cxnId="{DC2B635C-7D59-40A0-B8CF-0AF8C7A3A4FB}">
      <dgm:prSet/>
      <dgm:spPr/>
      <dgm:t>
        <a:bodyPr/>
        <a:lstStyle/>
        <a:p>
          <a:endParaRPr lang="en-US"/>
        </a:p>
      </dgm:t>
    </dgm:pt>
    <dgm:pt modelId="{E71FF415-51D8-4A00-A929-A91108CF01E8}">
      <dgm:prSet/>
      <dgm:spPr/>
      <dgm:t>
        <a:bodyPr/>
        <a:lstStyle/>
        <a:p>
          <a:r>
            <a:rPr lang="en-US">
              <a:latin typeface="Calibri"/>
              <a:cs typeface="Calibri"/>
            </a:rPr>
            <a:t>Incorporating phone system </a:t>
          </a:r>
        </a:p>
      </dgm:t>
    </dgm:pt>
    <dgm:pt modelId="{CEFE6606-FC2D-4072-89B7-9F3B139D8D1E}" type="parTrans" cxnId="{C05DC653-4341-4578-83B2-272E4FFF5D76}">
      <dgm:prSet/>
      <dgm:spPr/>
      <dgm:t>
        <a:bodyPr/>
        <a:lstStyle/>
        <a:p>
          <a:endParaRPr lang="en-US"/>
        </a:p>
      </dgm:t>
    </dgm:pt>
    <dgm:pt modelId="{72E6374B-8166-40DD-8924-D7BA2E5B4F9D}" type="sibTrans" cxnId="{C05DC653-4341-4578-83B2-272E4FFF5D76}">
      <dgm:prSet/>
      <dgm:spPr/>
      <dgm:t>
        <a:bodyPr/>
        <a:lstStyle/>
        <a:p>
          <a:endParaRPr lang="en-US"/>
        </a:p>
      </dgm:t>
    </dgm:pt>
    <dgm:pt modelId="{9F42B308-482E-415E-9128-A830E7D3563B}">
      <dgm:prSet/>
      <dgm:spPr/>
      <dgm:t>
        <a:bodyPr/>
        <a:lstStyle/>
        <a:p>
          <a:r>
            <a:rPr lang="en-US">
              <a:latin typeface="Calibri"/>
              <a:cs typeface="Calibri"/>
            </a:rPr>
            <a:t>Continuously changing</a:t>
          </a:r>
        </a:p>
      </dgm:t>
    </dgm:pt>
    <dgm:pt modelId="{8AB64CE4-5E2D-4903-893A-BD18B7FEBC86}" type="parTrans" cxnId="{D0B99533-4FFC-464B-86BF-E37DB0B83BDD}">
      <dgm:prSet/>
      <dgm:spPr/>
      <dgm:t>
        <a:bodyPr/>
        <a:lstStyle/>
        <a:p>
          <a:endParaRPr lang="en-US"/>
        </a:p>
      </dgm:t>
    </dgm:pt>
    <dgm:pt modelId="{8E441FE9-4C94-4711-A21A-D8C87857DE04}" type="sibTrans" cxnId="{D0B99533-4FFC-464B-86BF-E37DB0B83BDD}">
      <dgm:prSet/>
      <dgm:spPr/>
      <dgm:t>
        <a:bodyPr/>
        <a:lstStyle/>
        <a:p>
          <a:endParaRPr lang="en-US"/>
        </a:p>
      </dgm:t>
    </dgm:pt>
    <dgm:pt modelId="{5E990483-EE74-4A20-B420-A6A65A0993CB}">
      <dgm:prSet phldr="0"/>
      <dgm:spPr/>
      <dgm:t>
        <a:bodyPr/>
        <a:lstStyle/>
        <a:p>
          <a:pPr rtl="0"/>
          <a:r>
            <a:rPr lang="en-US">
              <a:latin typeface="Calibri"/>
              <a:cs typeface="Calibri"/>
            </a:rPr>
            <a:t>Group members </a:t>
          </a:r>
        </a:p>
      </dgm:t>
    </dgm:pt>
    <dgm:pt modelId="{6CC1797F-4C54-4EAF-9276-A39F39A9D55E}" type="parTrans" cxnId="{38430DC1-167D-459E-BFE6-0CD7A7A16BF3}">
      <dgm:prSet/>
      <dgm:spPr/>
    </dgm:pt>
    <dgm:pt modelId="{D8B17AD4-F8C0-4654-9B8E-D4B2209D3A26}" type="sibTrans" cxnId="{38430DC1-167D-459E-BFE6-0CD7A7A16BF3}">
      <dgm:prSet/>
      <dgm:spPr/>
    </dgm:pt>
    <dgm:pt modelId="{94FFDB15-A3C2-43FE-9B98-DBEEA5BBCE45}" type="pres">
      <dgm:prSet presAssocID="{C8051271-2427-4521-B541-4021D5E9F570}" presName="matrix" presStyleCnt="0">
        <dgm:presLayoutVars>
          <dgm:chMax val="1"/>
          <dgm:dir/>
          <dgm:resizeHandles val="exact"/>
        </dgm:presLayoutVars>
      </dgm:prSet>
      <dgm:spPr/>
    </dgm:pt>
    <dgm:pt modelId="{46227379-5110-4CE8-8638-4F30B3C2E7EA}" type="pres">
      <dgm:prSet presAssocID="{C8051271-2427-4521-B541-4021D5E9F570}" presName="diamond" presStyleLbl="bgShp" presStyleIdx="0" presStyleCnt="1"/>
      <dgm:spPr/>
    </dgm:pt>
    <dgm:pt modelId="{EFADA941-34C2-463D-9ECB-55052620DD3C}" type="pres">
      <dgm:prSet presAssocID="{C8051271-2427-4521-B541-4021D5E9F570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F7DB506A-71D6-4EE8-AD98-2C22C547BB51}" type="pres">
      <dgm:prSet presAssocID="{C8051271-2427-4521-B541-4021D5E9F570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D9415D31-E56D-406E-AC39-0B249C60B1A2}" type="pres">
      <dgm:prSet presAssocID="{C8051271-2427-4521-B541-4021D5E9F570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1626CD76-A3A9-46FB-8DB4-78CBC119DD44}" type="pres">
      <dgm:prSet presAssocID="{C8051271-2427-4521-B541-4021D5E9F570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D0B99533-4FFC-464B-86BF-E37DB0B83BDD}" srcId="{C8051271-2427-4521-B541-4021D5E9F570}" destId="{9F42B308-482E-415E-9128-A830E7D3563B}" srcOrd="3" destOrd="0" parTransId="{8AB64CE4-5E2D-4903-893A-BD18B7FEBC86}" sibTransId="{8E441FE9-4C94-4711-A21A-D8C87857DE04}"/>
    <dgm:cxn modelId="{DC2B635C-7D59-40A0-B8CF-0AF8C7A3A4FB}" srcId="{C8051271-2427-4521-B541-4021D5E9F570}" destId="{8A39EF2A-E6D5-43FF-B126-EF039168078C}" srcOrd="1" destOrd="0" parTransId="{97DA7CDF-DEB9-4FD5-9D75-B7A0054212ED}" sibTransId="{54A7ECD0-3C35-479C-828E-C670144CB3F6}"/>
    <dgm:cxn modelId="{4CCF2046-B205-4C54-800F-4B9737BCB5F3}" type="presOf" srcId="{C8051271-2427-4521-B541-4021D5E9F570}" destId="{94FFDB15-A3C2-43FE-9B98-DBEEA5BBCE45}" srcOrd="0" destOrd="0" presId="urn:microsoft.com/office/officeart/2005/8/layout/matrix3"/>
    <dgm:cxn modelId="{C05DC653-4341-4578-83B2-272E4FFF5D76}" srcId="{C8051271-2427-4521-B541-4021D5E9F570}" destId="{E71FF415-51D8-4A00-A929-A91108CF01E8}" srcOrd="2" destOrd="0" parTransId="{CEFE6606-FC2D-4072-89B7-9F3B139D8D1E}" sibTransId="{72E6374B-8166-40DD-8924-D7BA2E5B4F9D}"/>
    <dgm:cxn modelId="{07241595-21F3-456C-A73B-03B3C587D0A6}" type="presOf" srcId="{5E990483-EE74-4A20-B420-A6A65A0993CB}" destId="{EFADA941-34C2-463D-9ECB-55052620DD3C}" srcOrd="0" destOrd="0" presId="urn:microsoft.com/office/officeart/2005/8/layout/matrix3"/>
    <dgm:cxn modelId="{38430DC1-167D-459E-BFE6-0CD7A7A16BF3}" srcId="{C8051271-2427-4521-B541-4021D5E9F570}" destId="{5E990483-EE74-4A20-B420-A6A65A0993CB}" srcOrd="0" destOrd="0" parTransId="{6CC1797F-4C54-4EAF-9276-A39F39A9D55E}" sibTransId="{D8B17AD4-F8C0-4654-9B8E-D4B2209D3A26}"/>
    <dgm:cxn modelId="{6458A5C3-D2A0-4028-8ABC-5932FA5564EF}" type="presOf" srcId="{E71FF415-51D8-4A00-A929-A91108CF01E8}" destId="{D9415D31-E56D-406E-AC39-0B249C60B1A2}" srcOrd="0" destOrd="0" presId="urn:microsoft.com/office/officeart/2005/8/layout/matrix3"/>
    <dgm:cxn modelId="{AA5035EC-B65D-4D05-9737-C819AF533FC8}" type="presOf" srcId="{8A39EF2A-E6D5-43FF-B126-EF039168078C}" destId="{F7DB506A-71D6-4EE8-AD98-2C22C547BB51}" srcOrd="0" destOrd="0" presId="urn:microsoft.com/office/officeart/2005/8/layout/matrix3"/>
    <dgm:cxn modelId="{05AF1DED-886A-4B1E-9B67-8907603AC942}" type="presOf" srcId="{9F42B308-482E-415E-9128-A830E7D3563B}" destId="{1626CD76-A3A9-46FB-8DB4-78CBC119DD44}" srcOrd="0" destOrd="0" presId="urn:microsoft.com/office/officeart/2005/8/layout/matrix3"/>
    <dgm:cxn modelId="{7CDA646C-F14A-4F1D-B661-C1BCDDC5D35D}" type="presParOf" srcId="{94FFDB15-A3C2-43FE-9B98-DBEEA5BBCE45}" destId="{46227379-5110-4CE8-8638-4F30B3C2E7EA}" srcOrd="0" destOrd="0" presId="urn:microsoft.com/office/officeart/2005/8/layout/matrix3"/>
    <dgm:cxn modelId="{1F72ED0F-ED10-4BF0-81BF-F9150B80C4DA}" type="presParOf" srcId="{94FFDB15-A3C2-43FE-9B98-DBEEA5BBCE45}" destId="{EFADA941-34C2-463D-9ECB-55052620DD3C}" srcOrd="1" destOrd="0" presId="urn:microsoft.com/office/officeart/2005/8/layout/matrix3"/>
    <dgm:cxn modelId="{37AE6026-554B-4DB8-A14F-6EC67CA5FE02}" type="presParOf" srcId="{94FFDB15-A3C2-43FE-9B98-DBEEA5BBCE45}" destId="{F7DB506A-71D6-4EE8-AD98-2C22C547BB51}" srcOrd="2" destOrd="0" presId="urn:microsoft.com/office/officeart/2005/8/layout/matrix3"/>
    <dgm:cxn modelId="{83CCD31B-70C2-4BCE-B59F-50510833DF26}" type="presParOf" srcId="{94FFDB15-A3C2-43FE-9B98-DBEEA5BBCE45}" destId="{D9415D31-E56D-406E-AC39-0B249C60B1A2}" srcOrd="3" destOrd="0" presId="urn:microsoft.com/office/officeart/2005/8/layout/matrix3"/>
    <dgm:cxn modelId="{84FE91EA-E58E-4133-AF4C-51496813761F}" type="presParOf" srcId="{94FFDB15-A3C2-43FE-9B98-DBEEA5BBCE45}" destId="{1626CD76-A3A9-46FB-8DB4-78CBC119DD4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20F28-207B-4E81-9582-32224E575A06}">
      <dsp:nvSpPr>
        <dsp:cNvPr id="0" name=""/>
        <dsp:cNvSpPr/>
      </dsp:nvSpPr>
      <dsp:spPr>
        <a:xfrm>
          <a:off x="0" y="20448"/>
          <a:ext cx="6263640" cy="103285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>
              <a:latin typeface="Calibri"/>
              <a:cs typeface="Calibri"/>
            </a:rPr>
            <a:t>To create a flexible </a:t>
          </a:r>
          <a:r>
            <a:rPr lang="en-US" sz="2600" kern="1200" err="1">
              <a:latin typeface="Calibri"/>
              <a:cs typeface="Calibri"/>
            </a:rPr>
            <a:t>rota</a:t>
          </a:r>
          <a:r>
            <a:rPr lang="en-US" sz="2600" kern="1200">
              <a:latin typeface="Calibri"/>
              <a:cs typeface="Calibri"/>
            </a:rPr>
            <a:t> plan </a:t>
          </a:r>
        </a:p>
      </dsp:txBody>
      <dsp:txXfrm>
        <a:off x="50420" y="70868"/>
        <a:ext cx="6162800" cy="932014"/>
      </dsp:txXfrm>
    </dsp:sp>
    <dsp:sp modelId="{9CDD95EE-46F6-4C64-BED2-C8AE8827759C}">
      <dsp:nvSpPr>
        <dsp:cNvPr id="0" name=""/>
        <dsp:cNvSpPr/>
      </dsp:nvSpPr>
      <dsp:spPr>
        <a:xfrm>
          <a:off x="0" y="1128182"/>
          <a:ext cx="6263640" cy="1032854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>
              <a:latin typeface="Calibri"/>
              <a:cs typeface="Calibri"/>
            </a:rPr>
            <a:t>To explore flexibility</a:t>
          </a:r>
        </a:p>
      </dsp:txBody>
      <dsp:txXfrm>
        <a:off x="50420" y="1178602"/>
        <a:ext cx="6162800" cy="932014"/>
      </dsp:txXfrm>
    </dsp:sp>
    <dsp:sp modelId="{DB830012-11CD-49A4-8899-20718092709C}">
      <dsp:nvSpPr>
        <dsp:cNvPr id="0" name=""/>
        <dsp:cNvSpPr/>
      </dsp:nvSpPr>
      <dsp:spPr>
        <a:xfrm>
          <a:off x="0" y="2235916"/>
          <a:ext cx="6263640" cy="1032854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>
              <a:latin typeface="Calibri"/>
              <a:cs typeface="Calibri"/>
            </a:rPr>
            <a:t>Staff Wellbeing</a:t>
          </a:r>
        </a:p>
      </dsp:txBody>
      <dsp:txXfrm>
        <a:off x="50420" y="2286336"/>
        <a:ext cx="6162800" cy="932014"/>
      </dsp:txXfrm>
    </dsp:sp>
    <dsp:sp modelId="{37D4266E-208A-416F-81C7-A700573663F5}">
      <dsp:nvSpPr>
        <dsp:cNvPr id="0" name=""/>
        <dsp:cNvSpPr/>
      </dsp:nvSpPr>
      <dsp:spPr>
        <a:xfrm>
          <a:off x="0" y="3343651"/>
          <a:ext cx="6263640" cy="1032854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>
              <a:latin typeface="Calibri"/>
              <a:cs typeface="Calibri"/>
            </a:rPr>
            <a:t>To identify peak periods </a:t>
          </a:r>
        </a:p>
      </dsp:txBody>
      <dsp:txXfrm>
        <a:off x="50420" y="3394071"/>
        <a:ext cx="6162800" cy="932014"/>
      </dsp:txXfrm>
    </dsp:sp>
    <dsp:sp modelId="{28878EDA-08FD-4639-B45A-CF829A7A871E}">
      <dsp:nvSpPr>
        <dsp:cNvPr id="0" name=""/>
        <dsp:cNvSpPr/>
      </dsp:nvSpPr>
      <dsp:spPr>
        <a:xfrm>
          <a:off x="0" y="4451385"/>
          <a:ext cx="6263640" cy="1032854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>
              <a:latin typeface="Calibri"/>
              <a:cs typeface="Calibri"/>
            </a:rPr>
            <a:t>To plan and ensure for  support services in new structure.</a:t>
          </a:r>
        </a:p>
      </dsp:txBody>
      <dsp:txXfrm>
        <a:off x="50420" y="4501805"/>
        <a:ext cx="6162800" cy="9320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195189-11CD-4BF9-B156-3763A6D9BEF8}">
      <dsp:nvSpPr>
        <dsp:cNvPr id="0" name=""/>
        <dsp:cNvSpPr/>
      </dsp:nvSpPr>
      <dsp:spPr>
        <a:xfrm rot="5400000">
          <a:off x="3726411" y="-1332635"/>
          <a:ext cx="1073069" cy="401218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>
              <a:latin typeface="Calibri"/>
              <a:cs typeface="Calibri"/>
            </a:rPr>
            <a:t>Team members were delegated with  the task to collect feedback from their local site.</a:t>
          </a:r>
        </a:p>
      </dsp:txBody>
      <dsp:txXfrm rot="-5400000">
        <a:off x="2256854" y="189305"/>
        <a:ext cx="3959801" cy="968303"/>
      </dsp:txXfrm>
    </dsp:sp>
    <dsp:sp modelId="{4D53C117-8DB3-4F95-9329-1AC2927A36DB}">
      <dsp:nvSpPr>
        <dsp:cNvPr id="0" name=""/>
        <dsp:cNvSpPr/>
      </dsp:nvSpPr>
      <dsp:spPr>
        <a:xfrm>
          <a:off x="0" y="2788"/>
          <a:ext cx="2256853" cy="134133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latin typeface="Calibri"/>
              <a:cs typeface="Calibri"/>
            </a:rPr>
            <a:t>Feedback</a:t>
          </a:r>
        </a:p>
      </dsp:txBody>
      <dsp:txXfrm>
        <a:off x="65479" y="68267"/>
        <a:ext cx="2125895" cy="1210378"/>
      </dsp:txXfrm>
    </dsp:sp>
    <dsp:sp modelId="{8F0C9D18-B948-4335-996A-F03535E2679F}">
      <dsp:nvSpPr>
        <dsp:cNvPr id="0" name=""/>
        <dsp:cNvSpPr/>
      </dsp:nvSpPr>
      <dsp:spPr>
        <a:xfrm rot="5400000">
          <a:off x="3726411" y="75768"/>
          <a:ext cx="1073069" cy="4012184"/>
        </a:xfrm>
        <a:prstGeom prst="round2SameRect">
          <a:avLst/>
        </a:prstGeom>
        <a:solidFill>
          <a:schemeClr val="accent2">
            <a:tint val="40000"/>
            <a:alpha val="90000"/>
            <a:hueOff val="-283075"/>
            <a:satOff val="-25115"/>
            <a:lumOff val="-25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283075"/>
              <a:satOff val="-25115"/>
              <a:lumOff val="-25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>
              <a:latin typeface="Calibri"/>
              <a:cs typeface="Calibri"/>
            </a:rPr>
            <a:t>MS form for data collection</a:t>
          </a:r>
        </a:p>
      </dsp:txBody>
      <dsp:txXfrm rot="-5400000">
        <a:off x="2256854" y="1597709"/>
        <a:ext cx="3959801" cy="968303"/>
      </dsp:txXfrm>
    </dsp:sp>
    <dsp:sp modelId="{BC9D798D-26DC-4440-9783-3F5954D20CFD}">
      <dsp:nvSpPr>
        <dsp:cNvPr id="0" name=""/>
        <dsp:cNvSpPr/>
      </dsp:nvSpPr>
      <dsp:spPr>
        <a:xfrm>
          <a:off x="0" y="1411192"/>
          <a:ext cx="2256853" cy="1341336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latin typeface="Calibri"/>
              <a:cs typeface="Calibri"/>
            </a:rPr>
            <a:t>Preferences for 12 to 8 shift</a:t>
          </a:r>
        </a:p>
      </dsp:txBody>
      <dsp:txXfrm>
        <a:off x="65479" y="1476671"/>
        <a:ext cx="2125895" cy="1210378"/>
      </dsp:txXfrm>
    </dsp:sp>
    <dsp:sp modelId="{22AC2D9E-8BE4-4743-960E-E2E6A8D9C8F9}">
      <dsp:nvSpPr>
        <dsp:cNvPr id="0" name=""/>
        <dsp:cNvSpPr/>
      </dsp:nvSpPr>
      <dsp:spPr>
        <a:xfrm rot="5400000">
          <a:off x="3726411" y="1484172"/>
          <a:ext cx="1073069" cy="4012184"/>
        </a:xfrm>
        <a:prstGeom prst="round2SameRect">
          <a:avLst/>
        </a:prstGeom>
        <a:solidFill>
          <a:schemeClr val="accent2">
            <a:tint val="40000"/>
            <a:alpha val="90000"/>
            <a:hueOff val="-566151"/>
            <a:satOff val="-50231"/>
            <a:lumOff val="-513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566151"/>
              <a:satOff val="-50231"/>
              <a:lumOff val="-51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>
              <a:latin typeface="Calibri"/>
              <a:cs typeface="Calibri"/>
            </a:rPr>
            <a:t>Create and ensure access rights for all staff</a:t>
          </a:r>
        </a:p>
      </dsp:txBody>
      <dsp:txXfrm rot="-5400000">
        <a:off x="2256854" y="3006113"/>
        <a:ext cx="3959801" cy="968303"/>
      </dsp:txXfrm>
    </dsp:sp>
    <dsp:sp modelId="{FE3FE5B8-C54F-4248-B92A-86AB4B4E861B}">
      <dsp:nvSpPr>
        <dsp:cNvPr id="0" name=""/>
        <dsp:cNvSpPr/>
      </dsp:nvSpPr>
      <dsp:spPr>
        <a:xfrm>
          <a:off x="0" y="2819595"/>
          <a:ext cx="2256853" cy="1341336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latin typeface="Calibri"/>
              <a:cs typeface="Calibri"/>
            </a:rPr>
            <a:t>New outlook Calander / access to </a:t>
          </a:r>
          <a:r>
            <a:rPr lang="en-US" sz="2000" kern="1200" err="1">
              <a:latin typeface="Calibri"/>
              <a:cs typeface="Calibri"/>
            </a:rPr>
            <a:t>LibStaffer</a:t>
          </a:r>
          <a:endParaRPr lang="en-US" sz="2000" kern="1200">
            <a:latin typeface="Calibri"/>
            <a:cs typeface="Calibri"/>
          </a:endParaRPr>
        </a:p>
      </dsp:txBody>
      <dsp:txXfrm>
        <a:off x="65479" y="2885074"/>
        <a:ext cx="2125895" cy="1210378"/>
      </dsp:txXfrm>
    </dsp:sp>
    <dsp:sp modelId="{C734644E-33B8-4142-92CE-2C6FAC58EA57}">
      <dsp:nvSpPr>
        <dsp:cNvPr id="0" name=""/>
        <dsp:cNvSpPr/>
      </dsp:nvSpPr>
      <dsp:spPr>
        <a:xfrm rot="5400000">
          <a:off x="3726411" y="2892575"/>
          <a:ext cx="1073069" cy="4012184"/>
        </a:xfrm>
        <a:prstGeom prst="round2Same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>
              <a:latin typeface="Calibri"/>
              <a:cs typeface="Calibri"/>
            </a:rPr>
            <a:t>On-site and in person</a:t>
          </a:r>
        </a:p>
      </dsp:txBody>
      <dsp:txXfrm rot="-5400000">
        <a:off x="2256854" y="4414516"/>
        <a:ext cx="3959801" cy="968303"/>
      </dsp:txXfrm>
    </dsp:sp>
    <dsp:sp modelId="{92547415-91E1-4046-9D75-C91826FD7855}">
      <dsp:nvSpPr>
        <dsp:cNvPr id="0" name=""/>
        <dsp:cNvSpPr/>
      </dsp:nvSpPr>
      <dsp:spPr>
        <a:xfrm>
          <a:off x="0" y="4227999"/>
          <a:ext cx="2256853" cy="1341336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latin typeface="Calibri"/>
              <a:cs typeface="Calibri"/>
            </a:rPr>
            <a:t>Half day workshop to prepare mock </a:t>
          </a:r>
          <a:r>
            <a:rPr lang="en-US" sz="2000" kern="1200" err="1">
              <a:latin typeface="Calibri"/>
              <a:cs typeface="Calibri"/>
            </a:rPr>
            <a:t>rota</a:t>
          </a:r>
          <a:endParaRPr lang="en-US" sz="2000" kern="1200">
            <a:latin typeface="Calibri"/>
            <a:cs typeface="Calibri"/>
          </a:endParaRPr>
        </a:p>
      </dsp:txBody>
      <dsp:txXfrm>
        <a:off x="65479" y="4293478"/>
        <a:ext cx="2125895" cy="12103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B6B8FC-D6EE-4855-8477-9AAF213E2BB3}">
      <dsp:nvSpPr>
        <dsp:cNvPr id="0" name=""/>
        <dsp:cNvSpPr/>
      </dsp:nvSpPr>
      <dsp:spPr>
        <a:xfrm>
          <a:off x="379476" y="0"/>
          <a:ext cx="5504687" cy="5504687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C93AEB-06F7-4512-BD82-2476A855C787}">
      <dsp:nvSpPr>
        <dsp:cNvPr id="0" name=""/>
        <dsp:cNvSpPr/>
      </dsp:nvSpPr>
      <dsp:spPr>
        <a:xfrm>
          <a:off x="902421" y="522945"/>
          <a:ext cx="2146828" cy="214682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Limited leave instead embargo</a:t>
          </a:r>
        </a:p>
      </dsp:txBody>
      <dsp:txXfrm>
        <a:off x="1007221" y="627745"/>
        <a:ext cx="1937228" cy="1937228"/>
      </dsp:txXfrm>
    </dsp:sp>
    <dsp:sp modelId="{7C79F50F-7FD5-47F0-8505-DB0AADCBB00C}">
      <dsp:nvSpPr>
        <dsp:cNvPr id="0" name=""/>
        <dsp:cNvSpPr/>
      </dsp:nvSpPr>
      <dsp:spPr>
        <a:xfrm>
          <a:off x="3214390" y="522945"/>
          <a:ext cx="2146828" cy="214682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latin typeface="Calibri Light" panose="020F0302020204030204"/>
            </a:rPr>
            <a:t>12-8pm shift</a:t>
          </a:r>
        </a:p>
      </dsp:txBody>
      <dsp:txXfrm>
        <a:off x="3319190" y="627745"/>
        <a:ext cx="1937228" cy="1937228"/>
      </dsp:txXfrm>
    </dsp:sp>
    <dsp:sp modelId="{2C41969B-711A-4D76-B5B8-1226CBA5AF24}">
      <dsp:nvSpPr>
        <dsp:cNvPr id="0" name=""/>
        <dsp:cNvSpPr/>
      </dsp:nvSpPr>
      <dsp:spPr>
        <a:xfrm>
          <a:off x="902421" y="2834914"/>
          <a:ext cx="2146828" cy="214682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latin typeface="Calibri Light" panose="020F0302020204030204"/>
            </a:rPr>
            <a:t>Senior</a:t>
          </a:r>
          <a:r>
            <a:rPr lang="en-US" sz="2000" kern="1200"/>
            <a:t> chat support cover</a:t>
          </a:r>
        </a:p>
      </dsp:txBody>
      <dsp:txXfrm>
        <a:off x="1007221" y="2939714"/>
        <a:ext cx="1937228" cy="1937228"/>
      </dsp:txXfrm>
    </dsp:sp>
    <dsp:sp modelId="{C6DC8496-D8DB-49DC-8140-17AC2D397E9D}">
      <dsp:nvSpPr>
        <dsp:cNvPr id="0" name=""/>
        <dsp:cNvSpPr/>
      </dsp:nvSpPr>
      <dsp:spPr>
        <a:xfrm>
          <a:off x="3214390" y="2834914"/>
          <a:ext cx="2146828" cy="214682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Minimum</a:t>
          </a:r>
          <a:r>
            <a:rPr lang="en-US" sz="2000" kern="1200">
              <a:latin typeface="Calibri Light" panose="020F0302020204030204"/>
            </a:rPr>
            <a:t> </a:t>
          </a:r>
          <a:r>
            <a:rPr lang="en-US" sz="2000" kern="1200"/>
            <a:t>annual leave / Sickness cover</a:t>
          </a:r>
          <a:r>
            <a:rPr lang="en-US" sz="2000" kern="1200">
              <a:latin typeface="Calibri Light" panose="020F0302020204030204"/>
            </a:rPr>
            <a:t> </a:t>
          </a:r>
          <a:endParaRPr lang="en-US" sz="2000" kern="1200"/>
        </a:p>
      </dsp:txBody>
      <dsp:txXfrm>
        <a:off x="3319190" y="2939714"/>
        <a:ext cx="1937228" cy="19372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83DAD0-A801-43F6-8F3D-C1E995A6DE61}">
      <dsp:nvSpPr>
        <dsp:cNvPr id="0" name=""/>
        <dsp:cNvSpPr/>
      </dsp:nvSpPr>
      <dsp:spPr>
        <a:xfrm>
          <a:off x="0" y="623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1C6FD7-059C-4A89-B051-4316D36B090C}">
      <dsp:nvSpPr>
        <dsp:cNvPr id="0" name=""/>
        <dsp:cNvSpPr/>
      </dsp:nvSpPr>
      <dsp:spPr>
        <a:xfrm>
          <a:off x="0" y="623"/>
          <a:ext cx="6492875" cy="72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kern="1200">
              <a:latin typeface="Calibri"/>
              <a:cs typeface="Calibri"/>
            </a:rPr>
            <a:t>Group member make up</a:t>
          </a:r>
        </a:p>
      </dsp:txBody>
      <dsp:txXfrm>
        <a:off x="0" y="623"/>
        <a:ext cx="6492875" cy="729164"/>
      </dsp:txXfrm>
    </dsp:sp>
    <dsp:sp modelId="{2CD870A4-A68B-46E3-87B7-12887CC99E2D}">
      <dsp:nvSpPr>
        <dsp:cNvPr id="0" name=""/>
        <dsp:cNvSpPr/>
      </dsp:nvSpPr>
      <dsp:spPr>
        <a:xfrm>
          <a:off x="0" y="729788"/>
          <a:ext cx="6492875" cy="0"/>
        </a:xfrm>
        <a:prstGeom prst="line">
          <a:avLst/>
        </a:prstGeom>
        <a:solidFill>
          <a:schemeClr val="accent2">
            <a:hueOff val="-242561"/>
            <a:satOff val="-13988"/>
            <a:lumOff val="1438"/>
            <a:alphaOff val="0"/>
          </a:schemeClr>
        </a:solidFill>
        <a:ln w="12700" cap="flat" cmpd="sng" algn="ctr">
          <a:solidFill>
            <a:schemeClr val="accent2">
              <a:hueOff val="-242561"/>
              <a:satOff val="-13988"/>
              <a:lumOff val="143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DA2134-B5F8-4E21-B3A5-17E62E59F49F}">
      <dsp:nvSpPr>
        <dsp:cNvPr id="0" name=""/>
        <dsp:cNvSpPr/>
      </dsp:nvSpPr>
      <dsp:spPr>
        <a:xfrm>
          <a:off x="0" y="729788"/>
          <a:ext cx="6492875" cy="72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kern="1200">
              <a:latin typeface="Calibri"/>
              <a:cs typeface="Calibri"/>
            </a:rPr>
            <a:t>Interpretation of the feedback from colleagues</a:t>
          </a:r>
          <a:endParaRPr lang="en-US" sz="2600" kern="1200">
            <a:latin typeface="Calibri"/>
            <a:cs typeface="Calibri"/>
          </a:endParaRPr>
        </a:p>
      </dsp:txBody>
      <dsp:txXfrm>
        <a:off x="0" y="729788"/>
        <a:ext cx="6492875" cy="729164"/>
      </dsp:txXfrm>
    </dsp:sp>
    <dsp:sp modelId="{A50AE8B2-2FC1-44CF-BADC-15483BF9C86B}">
      <dsp:nvSpPr>
        <dsp:cNvPr id="0" name=""/>
        <dsp:cNvSpPr/>
      </dsp:nvSpPr>
      <dsp:spPr>
        <a:xfrm>
          <a:off x="0" y="1458952"/>
          <a:ext cx="6492875" cy="0"/>
        </a:xfrm>
        <a:prstGeom prst="lin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192988-1D70-4459-A5D3-178A9FCE7A0B}">
      <dsp:nvSpPr>
        <dsp:cNvPr id="0" name=""/>
        <dsp:cNvSpPr/>
      </dsp:nvSpPr>
      <dsp:spPr>
        <a:xfrm>
          <a:off x="0" y="1458952"/>
          <a:ext cx="6492875" cy="72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kern="1200">
              <a:latin typeface="Calibri"/>
              <a:cs typeface="Calibri"/>
            </a:rPr>
            <a:t>Challenges of launching unknown service</a:t>
          </a:r>
        </a:p>
      </dsp:txBody>
      <dsp:txXfrm>
        <a:off x="0" y="1458952"/>
        <a:ext cx="6492875" cy="729164"/>
      </dsp:txXfrm>
    </dsp:sp>
    <dsp:sp modelId="{77C05E8C-79B8-46FC-A2C3-8A46D0317587}">
      <dsp:nvSpPr>
        <dsp:cNvPr id="0" name=""/>
        <dsp:cNvSpPr/>
      </dsp:nvSpPr>
      <dsp:spPr>
        <a:xfrm>
          <a:off x="0" y="2188117"/>
          <a:ext cx="6492875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7C4617-E697-4B87-AE68-25AC5AF3A27B}">
      <dsp:nvSpPr>
        <dsp:cNvPr id="0" name=""/>
        <dsp:cNvSpPr/>
      </dsp:nvSpPr>
      <dsp:spPr>
        <a:xfrm>
          <a:off x="0" y="2188117"/>
          <a:ext cx="6492875" cy="72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kern="1200">
              <a:latin typeface="Calibri"/>
              <a:cs typeface="Calibri"/>
            </a:rPr>
            <a:t>Reality of staff on service points</a:t>
          </a:r>
        </a:p>
      </dsp:txBody>
      <dsp:txXfrm>
        <a:off x="0" y="2188117"/>
        <a:ext cx="6492875" cy="729164"/>
      </dsp:txXfrm>
    </dsp:sp>
    <dsp:sp modelId="{D2008852-CD9B-4BF5-A7C1-31BD28BB7EA2}">
      <dsp:nvSpPr>
        <dsp:cNvPr id="0" name=""/>
        <dsp:cNvSpPr/>
      </dsp:nvSpPr>
      <dsp:spPr>
        <a:xfrm>
          <a:off x="0" y="2917282"/>
          <a:ext cx="6492875" cy="0"/>
        </a:xfrm>
        <a:prstGeom prst="lin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B5CD09-222D-4530-B7E6-3E89128307E9}">
      <dsp:nvSpPr>
        <dsp:cNvPr id="0" name=""/>
        <dsp:cNvSpPr/>
      </dsp:nvSpPr>
      <dsp:spPr>
        <a:xfrm>
          <a:off x="0" y="2917282"/>
          <a:ext cx="6492875" cy="72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kern="1200">
              <a:latin typeface="Calibri"/>
              <a:cs typeface="Calibri"/>
            </a:rPr>
            <a:t>Flexibility</a:t>
          </a:r>
        </a:p>
      </dsp:txBody>
      <dsp:txXfrm>
        <a:off x="0" y="2917282"/>
        <a:ext cx="6492875" cy="729164"/>
      </dsp:txXfrm>
    </dsp:sp>
    <dsp:sp modelId="{2C61210B-5CFE-46B9-974B-FA72FC19DC82}">
      <dsp:nvSpPr>
        <dsp:cNvPr id="0" name=""/>
        <dsp:cNvSpPr/>
      </dsp:nvSpPr>
      <dsp:spPr>
        <a:xfrm>
          <a:off x="0" y="3646447"/>
          <a:ext cx="6492875" cy="0"/>
        </a:xfrm>
        <a:prstGeom prst="line">
          <a:avLst/>
        </a:prstGeom>
        <a:solidFill>
          <a:schemeClr val="accent2">
            <a:hueOff val="-1212803"/>
            <a:satOff val="-69940"/>
            <a:lumOff val="7190"/>
            <a:alphaOff val="0"/>
          </a:schemeClr>
        </a:solidFill>
        <a:ln w="12700" cap="flat" cmpd="sng" algn="ctr">
          <a:solidFill>
            <a:schemeClr val="accent2">
              <a:hueOff val="-1212803"/>
              <a:satOff val="-69940"/>
              <a:lumOff val="71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35F4C7-A58E-49E2-BE8A-E7CC32B4ACBA}">
      <dsp:nvSpPr>
        <dsp:cNvPr id="0" name=""/>
        <dsp:cNvSpPr/>
      </dsp:nvSpPr>
      <dsp:spPr>
        <a:xfrm>
          <a:off x="0" y="3646447"/>
          <a:ext cx="6492875" cy="72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kern="1200">
              <a:latin typeface="Calibri"/>
              <a:cs typeface="Calibri"/>
            </a:rPr>
            <a:t>Clarity on </a:t>
          </a:r>
          <a:r>
            <a:rPr lang="en-US" sz="2600" b="0" kern="1200" err="1">
              <a:latin typeface="Calibri"/>
              <a:cs typeface="Calibri"/>
            </a:rPr>
            <a:t>rotas</a:t>
          </a:r>
          <a:r>
            <a:rPr lang="en-US" sz="2600" b="0" kern="1200">
              <a:latin typeface="Calibri"/>
              <a:cs typeface="Calibri"/>
            </a:rPr>
            <a:t> shared across multiple sites</a:t>
          </a:r>
        </a:p>
      </dsp:txBody>
      <dsp:txXfrm>
        <a:off x="0" y="3646447"/>
        <a:ext cx="6492875" cy="729164"/>
      </dsp:txXfrm>
    </dsp:sp>
    <dsp:sp modelId="{0FE6E8AA-8216-4015-B010-7B73BA66D0EA}">
      <dsp:nvSpPr>
        <dsp:cNvPr id="0" name=""/>
        <dsp:cNvSpPr/>
      </dsp:nvSpPr>
      <dsp:spPr>
        <a:xfrm>
          <a:off x="0" y="4375611"/>
          <a:ext cx="6492875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1D6C19-96ED-4EE9-B63C-1F9971F19154}">
      <dsp:nvSpPr>
        <dsp:cNvPr id="0" name=""/>
        <dsp:cNvSpPr/>
      </dsp:nvSpPr>
      <dsp:spPr>
        <a:xfrm>
          <a:off x="0" y="4375611"/>
          <a:ext cx="6492875" cy="72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kern="1200">
              <a:latin typeface="Calibri"/>
              <a:cs typeface="Calibri"/>
            </a:rPr>
            <a:t>35 days Annual Leave (plus covid carry over)</a:t>
          </a:r>
        </a:p>
      </dsp:txBody>
      <dsp:txXfrm>
        <a:off x="0" y="4375611"/>
        <a:ext cx="6492875" cy="7291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227379-5110-4CE8-8638-4F30B3C2E7EA}">
      <dsp:nvSpPr>
        <dsp:cNvPr id="0" name=""/>
        <dsp:cNvSpPr/>
      </dsp:nvSpPr>
      <dsp:spPr>
        <a:xfrm>
          <a:off x="3082131" y="0"/>
          <a:ext cx="4351338" cy="4351338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ADA941-34C2-463D-9ECB-55052620DD3C}">
      <dsp:nvSpPr>
        <dsp:cNvPr id="0" name=""/>
        <dsp:cNvSpPr/>
      </dsp:nvSpPr>
      <dsp:spPr>
        <a:xfrm>
          <a:off x="3495508" y="413377"/>
          <a:ext cx="1697021" cy="16970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>
              <a:latin typeface="Calibri"/>
              <a:cs typeface="Calibri"/>
            </a:rPr>
            <a:t>Group members </a:t>
          </a:r>
        </a:p>
      </dsp:txBody>
      <dsp:txXfrm>
        <a:off x="3578350" y="496219"/>
        <a:ext cx="1531337" cy="1531337"/>
      </dsp:txXfrm>
    </dsp:sp>
    <dsp:sp modelId="{F7DB506A-71D6-4EE8-AD98-2C22C547BB51}">
      <dsp:nvSpPr>
        <dsp:cNvPr id="0" name=""/>
        <dsp:cNvSpPr/>
      </dsp:nvSpPr>
      <dsp:spPr>
        <a:xfrm>
          <a:off x="5323070" y="413377"/>
          <a:ext cx="1697021" cy="16970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>
              <a:latin typeface="Calibri"/>
              <a:cs typeface="Calibri"/>
            </a:rPr>
            <a:t>User friendly layout</a:t>
          </a:r>
        </a:p>
      </dsp:txBody>
      <dsp:txXfrm>
        <a:off x="5405912" y="496219"/>
        <a:ext cx="1531337" cy="1531337"/>
      </dsp:txXfrm>
    </dsp:sp>
    <dsp:sp modelId="{D9415D31-E56D-406E-AC39-0B249C60B1A2}">
      <dsp:nvSpPr>
        <dsp:cNvPr id="0" name=""/>
        <dsp:cNvSpPr/>
      </dsp:nvSpPr>
      <dsp:spPr>
        <a:xfrm>
          <a:off x="3495508" y="2240939"/>
          <a:ext cx="1697021" cy="16970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>
              <a:latin typeface="Calibri"/>
              <a:cs typeface="Calibri"/>
            </a:rPr>
            <a:t>Incorporating phone system </a:t>
          </a:r>
        </a:p>
      </dsp:txBody>
      <dsp:txXfrm>
        <a:off x="3578350" y="2323781"/>
        <a:ext cx="1531337" cy="1531337"/>
      </dsp:txXfrm>
    </dsp:sp>
    <dsp:sp modelId="{1626CD76-A3A9-46FB-8DB4-78CBC119DD44}">
      <dsp:nvSpPr>
        <dsp:cNvPr id="0" name=""/>
        <dsp:cNvSpPr/>
      </dsp:nvSpPr>
      <dsp:spPr>
        <a:xfrm>
          <a:off x="5323070" y="2240939"/>
          <a:ext cx="1697021" cy="16970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>
              <a:latin typeface="Calibri"/>
              <a:cs typeface="Calibri"/>
            </a:rPr>
            <a:t>Continuously changing</a:t>
          </a:r>
        </a:p>
      </dsp:txBody>
      <dsp:txXfrm>
        <a:off x="5405912" y="2323781"/>
        <a:ext cx="1531337" cy="15313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9D77B-166B-4484-9877-9041D8F4C8EE}" type="datetimeFigureOut">
              <a:t>11/17/2022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0DD6D-9297-4037-A1DC-9C9456A2A2D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13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30DD6D-9297-4037-A1DC-9C9456A2A2DE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262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30DD6D-9297-4037-A1DC-9C9456A2A2DE}" type="slidenum"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84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30DD6D-9297-4037-A1DC-9C9456A2A2DE}" type="slidenum"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861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30DD6D-9297-4037-A1DC-9C9456A2A2DE}" type="slidenum"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58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30DD6D-9297-4037-A1DC-9C9456A2A2DE}" type="slidenum"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266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30DD6D-9297-4037-A1DC-9C9456A2A2DE}" type="slidenum"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98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30DD6D-9297-4037-A1DC-9C9456A2A2DE}" type="slidenum"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10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079538"/>
            <a:ext cx="7467600" cy="2325170"/>
          </a:xfrm>
        </p:spPr>
        <p:txBody>
          <a:bodyPr anchor="ctr">
            <a:normAutofit/>
          </a:bodyPr>
          <a:lstStyle/>
          <a:p>
            <a:r>
              <a:rPr lang="en-US" sz="5400" b="1">
                <a:ea typeface="+mj-lt"/>
                <a:cs typeface="+mj-lt"/>
              </a:rPr>
              <a:t>Empowering colleagues to flex and create their own rotas</a:t>
            </a:r>
            <a:endParaRPr lang="en-US" sz="5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5391049"/>
            <a:ext cx="7467600" cy="1326199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1800">
                <a:ea typeface="+mn-lt"/>
                <a:cs typeface="+mn-lt"/>
              </a:rPr>
              <a:t>By Jade Gilmore (Student Hub Manager) and </a:t>
            </a:r>
          </a:p>
          <a:p>
            <a:r>
              <a:rPr lang="en-US" sz="1800">
                <a:ea typeface="+mn-lt"/>
                <a:cs typeface="+mn-lt"/>
              </a:rPr>
              <a:t>Indu </a:t>
            </a:r>
            <a:r>
              <a:rPr lang="en-US" sz="1800" err="1">
                <a:ea typeface="+mn-lt"/>
                <a:cs typeface="+mn-lt"/>
              </a:rPr>
              <a:t>Kuttan</a:t>
            </a:r>
            <a:r>
              <a:rPr lang="en-US" sz="1800">
                <a:ea typeface="+mn-lt"/>
                <a:cs typeface="+mn-lt"/>
              </a:rPr>
              <a:t> (Customer Experience Manager) </a:t>
            </a:r>
            <a:endParaRPr lang="en-US" sz="1800">
              <a:cs typeface="Calibri"/>
            </a:endParaRPr>
          </a:p>
          <a:p>
            <a:r>
              <a:rPr lang="en-US" sz="1800">
                <a:ea typeface="+mn-lt"/>
                <a:cs typeface="+mn-lt"/>
              </a:rPr>
              <a:t>  </a:t>
            </a:r>
            <a:endParaRPr lang="en-US" sz="1800">
              <a:cs typeface="Calibri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2EA0DEB-983C-4A94-9B9A-51E32098C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03120" cy="6858000"/>
          </a:xfrm>
          <a:prstGeom prst="rect">
            <a:avLst/>
          </a:prstGeom>
          <a:solidFill>
            <a:srgbClr val="573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8">
            <a:extLst>
              <a:ext uri="{FF2B5EF4-FFF2-40B4-BE49-F238E27FC236}">
                <a16:creationId xmlns:a16="http://schemas.microsoft.com/office/drawing/2014/main" id="{9E197AD2-3004-4188-A389-E9EAC108A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917129"/>
            <a:ext cx="1920240" cy="192024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573A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Hands holding each other's wrists and interlinked to form a circle">
            <a:extLst>
              <a:ext uri="{FF2B5EF4-FFF2-40B4-BE49-F238E27FC236}">
                <a16:creationId xmlns:a16="http://schemas.microsoft.com/office/drawing/2014/main" id="{9E8A3591-27CF-7687-4492-A2FCCA56859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18869" r="14384" b="5"/>
          <a:stretch/>
        </p:blipFill>
        <p:spPr>
          <a:xfrm>
            <a:off x="5229361" y="1010610"/>
            <a:ext cx="1733278" cy="1733278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id="{A82D0C51-DE81-4DC1-8D2D-1A3EE14E67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573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0644C4-7C3A-8405-AC87-9A3A60D4C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en-US">
              <a:solidFill>
                <a:srgbClr val="FFFFFF"/>
              </a:solidFill>
              <a:ea typeface="+mj-lt"/>
              <a:cs typeface="+mj-lt"/>
            </a:endParaRPr>
          </a:p>
          <a:p>
            <a:pPr marL="285750" indent="-285750">
              <a:spcBef>
                <a:spcPts val="0"/>
              </a:spcBef>
              <a:buFont typeface="Arial"/>
              <a:buChar char="•"/>
            </a:pPr>
            <a:r>
              <a:rPr lang="en-US">
                <a:solidFill>
                  <a:srgbClr val="FFFFFF"/>
                </a:solidFill>
                <a:ea typeface="+mj-lt"/>
                <a:cs typeface="+mj-lt"/>
              </a:rPr>
              <a:t>Teams Task and Finish Group</a:t>
            </a:r>
          </a:p>
          <a:p>
            <a:endParaRPr lang="en-US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2BC49-05D5-97D9-3EE9-3BE11E434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2129882"/>
            <a:ext cx="5507643" cy="2425659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en-GB" sz="2200" b="1">
                <a:latin typeface="Calibri"/>
                <a:ea typeface="+mn-lt"/>
                <a:cs typeface="Calibri Light"/>
              </a:rPr>
              <a:t>Preparing for the launch of the new Student Centre</a:t>
            </a:r>
          </a:p>
          <a:p>
            <a:pPr>
              <a:spcBef>
                <a:spcPts val="0"/>
              </a:spcBef>
            </a:pPr>
            <a:endParaRPr lang="en-GB" sz="2200" b="1">
              <a:latin typeface="Calibri"/>
              <a:ea typeface="+mn-lt"/>
              <a:cs typeface="Calibri Light"/>
            </a:endParaRPr>
          </a:p>
          <a:p>
            <a:pPr>
              <a:spcBef>
                <a:spcPts val="0"/>
              </a:spcBef>
            </a:pPr>
            <a:r>
              <a:rPr lang="en-GB" sz="2200" b="1">
                <a:latin typeface="Calibri"/>
                <a:ea typeface="+mn-lt"/>
                <a:cs typeface="Calibri Light"/>
              </a:rPr>
              <a:t>Forming the group</a:t>
            </a:r>
          </a:p>
          <a:p>
            <a:pPr>
              <a:spcBef>
                <a:spcPts val="0"/>
              </a:spcBef>
            </a:pPr>
            <a:endParaRPr lang="en-GB" sz="2200" b="1">
              <a:latin typeface="Calibri"/>
              <a:ea typeface="+mn-lt"/>
              <a:cs typeface="Calibri Light"/>
            </a:endParaRPr>
          </a:p>
          <a:p>
            <a:pPr>
              <a:spcBef>
                <a:spcPts val="0"/>
              </a:spcBef>
            </a:pPr>
            <a:endParaRPr lang="en-GB" sz="2200" b="1">
              <a:latin typeface="Calibri"/>
              <a:ea typeface="+mn-lt"/>
              <a:cs typeface="Calibri Light"/>
            </a:endParaRPr>
          </a:p>
          <a:p>
            <a:pPr>
              <a:spcBef>
                <a:spcPts val="0"/>
              </a:spcBef>
            </a:pPr>
            <a:r>
              <a:rPr lang="en-GB" sz="2200" b="1">
                <a:latin typeface="Calibri"/>
                <a:ea typeface="+mn-lt"/>
                <a:cs typeface="Calibri Light"/>
              </a:rPr>
              <a:t>Agreed the Role and Purpose</a:t>
            </a:r>
            <a:endParaRPr lang="en-GB">
              <a:latin typeface="Calibri"/>
              <a:cs typeface="Calibri"/>
            </a:endParaRPr>
          </a:p>
          <a:p>
            <a:pPr>
              <a:spcBef>
                <a:spcPts val="0"/>
              </a:spcBef>
            </a:pPr>
            <a:endParaRPr lang="en-GB" sz="2200" b="1">
              <a:latin typeface="Calibri"/>
              <a:ea typeface="+mn-lt"/>
              <a:cs typeface="Calibri Light"/>
            </a:endParaRPr>
          </a:p>
          <a:p>
            <a:pPr>
              <a:spcBef>
                <a:spcPts val="0"/>
              </a:spcBef>
            </a:pPr>
            <a:endParaRPr lang="en-US" sz="2200">
              <a:latin typeface="Calibri" panose="020F0502020204030204"/>
              <a:cs typeface="Calibri" panose="020F0502020204030204"/>
            </a:endParaRPr>
          </a:p>
          <a:p>
            <a:pPr>
              <a:spcBef>
                <a:spcPts val="0"/>
              </a:spcBef>
            </a:pPr>
            <a:r>
              <a:rPr lang="en-GB" sz="2200" b="1">
                <a:latin typeface="Calibri"/>
                <a:cs typeface="Calibri Light"/>
              </a:rPr>
              <a:t>Confirmed the Terms of Reference</a:t>
            </a:r>
            <a:r>
              <a:rPr lang="en-US" sz="2200">
                <a:latin typeface="Calibri"/>
                <a:cs typeface="Calibri Light"/>
              </a:rPr>
              <a:t> </a:t>
            </a:r>
            <a:endParaRPr lang="en-US" sz="2200">
              <a:latin typeface="Calibri"/>
              <a:ea typeface="+mn-lt"/>
              <a:cs typeface="+mn-lt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2200">
              <a:ea typeface="+mn-lt"/>
              <a:cs typeface="+mn-lt"/>
            </a:endParaRPr>
          </a:p>
          <a:p>
            <a:endParaRPr lang="en-US" sz="220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E5B250-584C-C966-8646-033E338A5F50}"/>
              </a:ext>
            </a:extLst>
          </p:cNvPr>
          <p:cNvSpPr txBox="1"/>
          <p:nvPr/>
        </p:nvSpPr>
        <p:spPr>
          <a:xfrm>
            <a:off x="4724400" y="3200400"/>
            <a:ext cx="2743200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1600">
              <a:solidFill>
                <a:srgbClr val="2F5496"/>
              </a:solidFill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305009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D48786-ECAB-F289-76A9-07A57F51A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bg1"/>
                </a:solidFill>
                <a:cs typeface="Calibri Light"/>
              </a:rPr>
              <a:t>Main objectives  </a:t>
            </a:r>
            <a:r>
              <a:rPr lang="en-GB" sz="6000">
                <a:solidFill>
                  <a:schemeClr val="bg1"/>
                </a:solidFill>
                <a:latin typeface="Calibri"/>
                <a:cs typeface="Calibri"/>
              </a:rPr>
              <a:t> </a:t>
            </a:r>
            <a:endParaRPr lang="en-US" sz="600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A613DFD-0AFF-5CEC-0B0D-44D0E8659A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8087191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84246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BCF530-669B-10E2-C13B-236645EE4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Process</a:t>
            </a: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85216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8EEB7EC8-3E4A-FD4D-FC60-2C87A361A6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5933438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95269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977006-3FB6-51C4-272F-357759D14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bg1"/>
                </a:solidFill>
                <a:cs typeface="Calibri Light"/>
              </a:rPr>
              <a:t>Success</a:t>
            </a:r>
            <a:endParaRPr lang="en-US" sz="600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EE3D9D2-83D9-A75F-CBC3-66F7B47DA0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6522736"/>
              </p:ext>
            </p:extLst>
          </p:nvPr>
        </p:nvGraphicFramePr>
        <p:xfrm>
          <a:off x="5396502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3398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C875E35-CBB5-CD5D-8C58-9A272B199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cs typeface="Calibri Light"/>
              </a:rPr>
              <a:t>Difficulties</a:t>
            </a:r>
            <a:endParaRPr lang="en-US" sz="40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49E781C-AB8F-1EB6-66B3-894D5E2D19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2611387"/>
              </p:ext>
            </p:extLst>
          </p:nvPr>
        </p:nvGraphicFramePr>
        <p:xfrm>
          <a:off x="5153924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28486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585A0-4D63-237E-9A67-A43488374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Project future</a:t>
            </a:r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5B62C33-5EB8-2875-66F4-EF68C4DFD8F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00840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3</TotalTime>
  <Words>211</Words>
  <Application>Microsoft Office PowerPoint</Application>
  <PresentationFormat>Widescreen</PresentationFormat>
  <Paragraphs>55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Empowering colleagues to flex and create their own rotas</vt:lpstr>
      <vt:lpstr> Teams Task and Finish Group </vt:lpstr>
      <vt:lpstr>Main objectives   </vt:lpstr>
      <vt:lpstr>Process</vt:lpstr>
      <vt:lpstr>Success</vt:lpstr>
      <vt:lpstr>Difficulties</vt:lpstr>
      <vt:lpstr>Project future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Jade Gilmore</dc:creator>
  <cp:lastModifiedBy>Loughran, Helen</cp:lastModifiedBy>
  <cp:revision>3</cp:revision>
  <dcterms:created xsi:type="dcterms:W3CDTF">2022-11-04T12:46:02Z</dcterms:created>
  <dcterms:modified xsi:type="dcterms:W3CDTF">2022-11-17T13:53:55Z</dcterms:modified>
</cp:coreProperties>
</file>