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4" r:id="rId5"/>
    <p:sldId id="272" r:id="rId6"/>
    <p:sldId id="271" r:id="rId7"/>
    <p:sldId id="260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0F4A0-59A7-FA22-3F55-D1E4D187276D}" v="13" dt="2024-11-15T09:00:21.209"/>
    <p1510:client id="{5A884D9D-BB82-4BD2-8DF4-69848A3A3A8D}" v="1506" dt="2024-11-15T17:42:25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538BF-0293-4A8A-929B-F0ECE851A8F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D9F5A2-8EAC-4D35-A634-CE8A24CF88C0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Buildings</a:t>
          </a:r>
        </a:p>
      </dgm:t>
    </dgm:pt>
    <dgm:pt modelId="{2D348943-176B-42DD-BC7B-DB49117F269A}" type="parTrans" cxnId="{F7B263AE-43D0-4DD4-B327-CB8448AB3BEF}">
      <dgm:prSet/>
      <dgm:spPr/>
      <dgm:t>
        <a:bodyPr/>
        <a:lstStyle/>
        <a:p>
          <a:endParaRPr lang="en-GB"/>
        </a:p>
      </dgm:t>
    </dgm:pt>
    <dgm:pt modelId="{9CB9D362-895A-49C3-B3D5-A6DBCC22571D}" type="sibTrans" cxnId="{F7B263AE-43D0-4DD4-B327-CB8448AB3BEF}">
      <dgm:prSet/>
      <dgm:spPr/>
      <dgm:t>
        <a:bodyPr/>
        <a:lstStyle/>
        <a:p>
          <a:endParaRPr lang="en-GB"/>
        </a:p>
      </dgm:t>
    </dgm:pt>
    <dgm:pt modelId="{AE88585D-6A5F-4187-BA90-A2E9767223F0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Libraries</a:t>
          </a:r>
        </a:p>
      </dgm:t>
    </dgm:pt>
    <dgm:pt modelId="{C1B4243C-F174-4221-9050-7A6F3CEB01F6}" type="parTrans" cxnId="{C2C2BBA7-4F59-49BA-91FF-76F4375401B8}">
      <dgm:prSet/>
      <dgm:spPr/>
      <dgm:t>
        <a:bodyPr/>
        <a:lstStyle/>
        <a:p>
          <a:endParaRPr lang="en-GB"/>
        </a:p>
      </dgm:t>
    </dgm:pt>
    <dgm:pt modelId="{378C8D5E-A770-42F2-B7D9-CC5659880B51}" type="sibTrans" cxnId="{C2C2BBA7-4F59-49BA-91FF-76F4375401B8}">
      <dgm:prSet/>
      <dgm:spPr/>
      <dgm:t>
        <a:bodyPr/>
        <a:lstStyle/>
        <a:p>
          <a:endParaRPr lang="en-GB"/>
        </a:p>
      </dgm:t>
    </dgm:pt>
    <dgm:pt modelId="{38BB2A4D-6118-4191-B2CC-03F33F0B8796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Visitor Services (museums, castle)</a:t>
          </a:r>
        </a:p>
      </dgm:t>
    </dgm:pt>
    <dgm:pt modelId="{8BB94223-989C-427E-99DF-992847B3C06D}" type="parTrans" cxnId="{26B9B5FA-4729-4BAB-9FD2-83FA463247A3}">
      <dgm:prSet/>
      <dgm:spPr/>
      <dgm:t>
        <a:bodyPr/>
        <a:lstStyle/>
        <a:p>
          <a:endParaRPr lang="en-GB"/>
        </a:p>
      </dgm:t>
    </dgm:pt>
    <dgm:pt modelId="{113B1C2D-A49C-47BA-99E8-1C6F16A32803}" type="sibTrans" cxnId="{26B9B5FA-4729-4BAB-9FD2-83FA463247A3}">
      <dgm:prSet/>
      <dgm:spPr/>
      <dgm:t>
        <a:bodyPr/>
        <a:lstStyle/>
        <a:p>
          <a:endParaRPr lang="en-GB"/>
        </a:p>
      </dgm:t>
    </dgm:pt>
    <dgm:pt modelId="{9E126A3C-8C47-4C6E-9D6B-8A7F29BAB1F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/>
            <a:t>Customer Services</a:t>
          </a:r>
        </a:p>
      </dgm:t>
    </dgm:pt>
    <dgm:pt modelId="{2DD02691-F088-4C1C-BBBE-6F280B79C9FD}" type="sibTrans" cxnId="{60AEDB0E-6F30-450E-9CCA-994A90626C4C}">
      <dgm:prSet/>
      <dgm:spPr/>
      <dgm:t>
        <a:bodyPr/>
        <a:lstStyle/>
        <a:p>
          <a:endParaRPr lang="en-GB"/>
        </a:p>
      </dgm:t>
    </dgm:pt>
    <dgm:pt modelId="{B67407DF-C0D5-4BA2-A822-94BC5453AE14}" type="parTrans" cxnId="{60AEDB0E-6F30-450E-9CCA-994A90626C4C}">
      <dgm:prSet/>
      <dgm:spPr/>
      <dgm:t>
        <a:bodyPr/>
        <a:lstStyle/>
        <a:p>
          <a:endParaRPr lang="en-GB"/>
        </a:p>
      </dgm:t>
    </dgm:pt>
    <dgm:pt modelId="{F399CEA8-2A03-461A-A6B6-B69876172770}">
      <dgm:prSet/>
      <dgm:spPr/>
      <dgm:t>
        <a:bodyPr/>
        <a:lstStyle/>
        <a:p>
          <a:r>
            <a:rPr lang="en-GB" dirty="0"/>
            <a:t>Research &amp; Systems</a:t>
          </a:r>
        </a:p>
      </dgm:t>
    </dgm:pt>
    <dgm:pt modelId="{6715DF1C-3394-442B-9224-1D4A9752BEBF}" type="parTrans" cxnId="{43BC55FF-D3AD-4B48-B0B5-838C93F37130}">
      <dgm:prSet/>
      <dgm:spPr/>
      <dgm:t>
        <a:bodyPr/>
        <a:lstStyle/>
        <a:p>
          <a:endParaRPr lang="en-GB"/>
        </a:p>
      </dgm:t>
    </dgm:pt>
    <dgm:pt modelId="{805CD136-310A-40B2-8484-EFB362817F73}" type="sibTrans" cxnId="{43BC55FF-D3AD-4B48-B0B5-838C93F37130}">
      <dgm:prSet/>
      <dgm:spPr/>
      <dgm:t>
        <a:bodyPr/>
        <a:lstStyle/>
        <a:p>
          <a:endParaRPr lang="en-GB"/>
        </a:p>
      </dgm:t>
    </dgm:pt>
    <dgm:pt modelId="{4A7EF616-08FE-438B-81C7-ABDBA139642E}">
      <dgm:prSet/>
      <dgm:spPr/>
      <dgm:t>
        <a:bodyPr/>
        <a:lstStyle/>
        <a:p>
          <a:r>
            <a:rPr lang="en-GB" dirty="0"/>
            <a:t>Collections (acquisitions, archive &amp; special collections)</a:t>
          </a:r>
        </a:p>
      </dgm:t>
    </dgm:pt>
    <dgm:pt modelId="{43CF970D-6DA6-4B2B-893D-82AB9D663974}" type="parTrans" cxnId="{352EC27A-6953-45E4-8BE1-8F2514A634C6}">
      <dgm:prSet/>
      <dgm:spPr/>
      <dgm:t>
        <a:bodyPr/>
        <a:lstStyle/>
        <a:p>
          <a:endParaRPr lang="en-GB"/>
        </a:p>
      </dgm:t>
    </dgm:pt>
    <dgm:pt modelId="{E17F0B38-C8ED-4B13-BC7C-76BD72D9E961}" type="sibTrans" cxnId="{352EC27A-6953-45E4-8BE1-8F2514A634C6}">
      <dgm:prSet/>
      <dgm:spPr/>
      <dgm:t>
        <a:bodyPr/>
        <a:lstStyle/>
        <a:p>
          <a:endParaRPr lang="en-GB"/>
        </a:p>
      </dgm:t>
    </dgm:pt>
    <dgm:pt modelId="{DFAB06DA-7459-47AC-9FEC-C3E0AE81E21E}">
      <dgm:prSet/>
      <dgm:spPr/>
      <dgm:t>
        <a:bodyPr/>
        <a:lstStyle/>
        <a:p>
          <a:r>
            <a:rPr lang="en-GB" dirty="0"/>
            <a:t>Museums, Galleries and Exhibitions</a:t>
          </a:r>
        </a:p>
      </dgm:t>
    </dgm:pt>
    <dgm:pt modelId="{DE3DC002-DD4C-4AFA-A817-FBE6BCDEA6CD}" type="parTrans" cxnId="{922F52F9-C21B-4D14-B494-D6D0D93CA055}">
      <dgm:prSet/>
      <dgm:spPr/>
      <dgm:t>
        <a:bodyPr/>
        <a:lstStyle/>
        <a:p>
          <a:endParaRPr lang="en-GB"/>
        </a:p>
      </dgm:t>
    </dgm:pt>
    <dgm:pt modelId="{BEF71439-D2A9-4298-BA16-33C31A0DB3C3}" type="sibTrans" cxnId="{922F52F9-C21B-4D14-B494-D6D0D93CA055}">
      <dgm:prSet/>
      <dgm:spPr/>
      <dgm:t>
        <a:bodyPr/>
        <a:lstStyle/>
        <a:p>
          <a:endParaRPr lang="en-GB"/>
        </a:p>
      </dgm:t>
    </dgm:pt>
    <dgm:pt modelId="{F5E97D4D-E415-4A7D-8023-93A345FDFFDA}">
      <dgm:prSet/>
      <dgm:spPr/>
      <dgm:t>
        <a:bodyPr/>
        <a:lstStyle/>
        <a:p>
          <a:r>
            <a:rPr lang="en-GB" dirty="0"/>
            <a:t>Education &amp; Engagement</a:t>
          </a:r>
        </a:p>
      </dgm:t>
    </dgm:pt>
    <dgm:pt modelId="{5CCB94C7-9673-4514-BEEE-438B720C36D8}" type="parTrans" cxnId="{62B33D2C-761E-494E-8B29-82277C6EACA5}">
      <dgm:prSet/>
      <dgm:spPr/>
      <dgm:t>
        <a:bodyPr/>
        <a:lstStyle/>
        <a:p>
          <a:endParaRPr lang="en-GB"/>
        </a:p>
      </dgm:t>
    </dgm:pt>
    <dgm:pt modelId="{71B59552-7E86-452C-B109-D07F5CF3FB48}" type="sibTrans" cxnId="{62B33D2C-761E-494E-8B29-82277C6EACA5}">
      <dgm:prSet/>
      <dgm:spPr/>
      <dgm:t>
        <a:bodyPr/>
        <a:lstStyle/>
        <a:p>
          <a:endParaRPr lang="en-GB"/>
        </a:p>
      </dgm:t>
    </dgm:pt>
    <dgm:pt modelId="{32771FA3-2CF8-4C7A-946E-E2684E588CE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Grades 1, </a:t>
          </a:r>
          <a:r>
            <a:rPr lang="en-GB" b="1" dirty="0"/>
            <a:t>2, 3, 4</a:t>
          </a:r>
          <a:r>
            <a:rPr lang="en-GB" dirty="0"/>
            <a:t>, 5, 6, 7</a:t>
          </a:r>
        </a:p>
      </dgm:t>
    </dgm:pt>
    <dgm:pt modelId="{118832CF-29B8-4BAA-8C9E-7F18CF8A52DE}" type="parTrans" cxnId="{6FF094DA-9DAA-4F5C-9D37-F2226BD6A629}">
      <dgm:prSet/>
      <dgm:spPr/>
      <dgm:t>
        <a:bodyPr/>
        <a:lstStyle/>
        <a:p>
          <a:endParaRPr lang="en-GB"/>
        </a:p>
      </dgm:t>
    </dgm:pt>
    <dgm:pt modelId="{DA12EB51-1C00-4404-9DF1-C78EF6EF1818}" type="sibTrans" cxnId="{6FF094DA-9DAA-4F5C-9D37-F2226BD6A629}">
      <dgm:prSet/>
      <dgm:spPr/>
      <dgm:t>
        <a:bodyPr/>
        <a:lstStyle/>
        <a:p>
          <a:endParaRPr lang="en-GB"/>
        </a:p>
      </dgm:t>
    </dgm:pt>
    <dgm:pt modelId="{607E5229-4831-48A9-8502-7AFAB01B392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Grades 3, 5, 6</a:t>
          </a:r>
        </a:p>
      </dgm:t>
    </dgm:pt>
    <dgm:pt modelId="{A02815D2-17D5-47FC-BEE4-AA38864D3401}" type="parTrans" cxnId="{B4BC6373-1DDD-4768-9EC6-76C2EBB1287E}">
      <dgm:prSet/>
      <dgm:spPr/>
      <dgm:t>
        <a:bodyPr/>
        <a:lstStyle/>
        <a:p>
          <a:endParaRPr lang="en-GB"/>
        </a:p>
      </dgm:t>
    </dgm:pt>
    <dgm:pt modelId="{1634D49F-8861-490C-9CBA-1E220FF002CE}" type="sibTrans" cxnId="{B4BC6373-1DDD-4768-9EC6-76C2EBB1287E}">
      <dgm:prSet/>
      <dgm:spPr/>
      <dgm:t>
        <a:bodyPr/>
        <a:lstStyle/>
        <a:p>
          <a:endParaRPr lang="en-GB"/>
        </a:p>
      </dgm:t>
    </dgm:pt>
    <dgm:pt modelId="{BB20E549-4AB8-442E-A6A0-CA6EA952CF4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/>
            <a:t>Grades 4, 5, 7</a:t>
          </a:r>
        </a:p>
      </dgm:t>
    </dgm:pt>
    <dgm:pt modelId="{10825073-A0A5-46FA-BA66-1A12710215C2}" type="parTrans" cxnId="{5C6AFA25-7273-40B2-A336-C6B9032D0D8B}">
      <dgm:prSet/>
      <dgm:spPr/>
      <dgm:t>
        <a:bodyPr/>
        <a:lstStyle/>
        <a:p>
          <a:endParaRPr lang="en-GB"/>
        </a:p>
      </dgm:t>
    </dgm:pt>
    <dgm:pt modelId="{BDB81397-CC1D-4A62-BBBB-B8F2C8E57351}" type="sibTrans" cxnId="{5C6AFA25-7273-40B2-A336-C6B9032D0D8B}">
      <dgm:prSet/>
      <dgm:spPr/>
      <dgm:t>
        <a:bodyPr/>
        <a:lstStyle/>
        <a:p>
          <a:endParaRPr lang="en-GB"/>
        </a:p>
      </dgm:t>
    </dgm:pt>
    <dgm:pt modelId="{8E1B2131-01CF-42A1-ABF7-294117B6FF9C}" type="pres">
      <dgm:prSet presAssocID="{C96538BF-0293-4A8A-929B-F0ECE851A8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9E7A0AD-0008-427D-A1AB-109ED58B7B66}" type="pres">
      <dgm:prSet presAssocID="{4A7EF616-08FE-438B-81C7-ABDBA139642E}" presName="hierRoot1" presStyleCnt="0">
        <dgm:presLayoutVars>
          <dgm:hierBranch val="init"/>
        </dgm:presLayoutVars>
      </dgm:prSet>
      <dgm:spPr/>
    </dgm:pt>
    <dgm:pt modelId="{C34DF3E8-01B9-4FD1-895B-CA9EC296F408}" type="pres">
      <dgm:prSet presAssocID="{4A7EF616-08FE-438B-81C7-ABDBA139642E}" presName="rootComposite1" presStyleCnt="0"/>
      <dgm:spPr/>
    </dgm:pt>
    <dgm:pt modelId="{04302CC7-5ACA-4649-9E42-1CF399CB7756}" type="pres">
      <dgm:prSet presAssocID="{4A7EF616-08FE-438B-81C7-ABDBA139642E}" presName="rootText1" presStyleLbl="node0" presStyleIdx="0" presStyleCnt="5">
        <dgm:presLayoutVars>
          <dgm:chPref val="3"/>
        </dgm:presLayoutVars>
      </dgm:prSet>
      <dgm:spPr/>
    </dgm:pt>
    <dgm:pt modelId="{C3568265-C999-4276-A58C-AC9B67B37F23}" type="pres">
      <dgm:prSet presAssocID="{4A7EF616-08FE-438B-81C7-ABDBA139642E}" presName="rootConnector1" presStyleLbl="node1" presStyleIdx="0" presStyleCnt="0"/>
      <dgm:spPr/>
    </dgm:pt>
    <dgm:pt modelId="{3563D5AB-7149-4334-9729-97DD971EA51B}" type="pres">
      <dgm:prSet presAssocID="{4A7EF616-08FE-438B-81C7-ABDBA139642E}" presName="hierChild2" presStyleCnt="0"/>
      <dgm:spPr/>
    </dgm:pt>
    <dgm:pt modelId="{61136574-257D-496E-A2BF-460880959385}" type="pres">
      <dgm:prSet presAssocID="{4A7EF616-08FE-438B-81C7-ABDBA139642E}" presName="hierChild3" presStyleCnt="0"/>
      <dgm:spPr/>
    </dgm:pt>
    <dgm:pt modelId="{BA90D02E-3C55-4568-ABB4-889E6D0BE3CF}" type="pres">
      <dgm:prSet presAssocID="{F5E97D4D-E415-4A7D-8023-93A345FDFFDA}" presName="hierRoot1" presStyleCnt="0">
        <dgm:presLayoutVars>
          <dgm:hierBranch val="init"/>
        </dgm:presLayoutVars>
      </dgm:prSet>
      <dgm:spPr/>
    </dgm:pt>
    <dgm:pt modelId="{F68563C5-FCDA-42B9-82ED-27F0C8C53CCD}" type="pres">
      <dgm:prSet presAssocID="{F5E97D4D-E415-4A7D-8023-93A345FDFFDA}" presName="rootComposite1" presStyleCnt="0"/>
      <dgm:spPr/>
    </dgm:pt>
    <dgm:pt modelId="{BE0E2869-2020-4FFC-A3B5-2F12E83EE944}" type="pres">
      <dgm:prSet presAssocID="{F5E97D4D-E415-4A7D-8023-93A345FDFFDA}" presName="rootText1" presStyleLbl="node0" presStyleIdx="1" presStyleCnt="5">
        <dgm:presLayoutVars>
          <dgm:chPref val="3"/>
        </dgm:presLayoutVars>
      </dgm:prSet>
      <dgm:spPr/>
    </dgm:pt>
    <dgm:pt modelId="{3991630F-2B05-4AFF-88FF-58FA0D3BC848}" type="pres">
      <dgm:prSet presAssocID="{F5E97D4D-E415-4A7D-8023-93A345FDFFDA}" presName="rootConnector1" presStyleLbl="node1" presStyleIdx="0" presStyleCnt="0"/>
      <dgm:spPr/>
    </dgm:pt>
    <dgm:pt modelId="{CD4DEEE6-CFBB-488E-B717-B855D3DF6836}" type="pres">
      <dgm:prSet presAssocID="{F5E97D4D-E415-4A7D-8023-93A345FDFFDA}" presName="hierChild2" presStyleCnt="0"/>
      <dgm:spPr/>
    </dgm:pt>
    <dgm:pt modelId="{A8BB251D-C92D-46DF-B98C-14C5A6EC1597}" type="pres">
      <dgm:prSet presAssocID="{F5E97D4D-E415-4A7D-8023-93A345FDFFDA}" presName="hierChild3" presStyleCnt="0"/>
      <dgm:spPr/>
    </dgm:pt>
    <dgm:pt modelId="{88A21D62-A0F2-4678-BF68-A46E2E3D4E78}" type="pres">
      <dgm:prSet presAssocID="{9E126A3C-8C47-4C6E-9D6B-8A7F29BAB1F2}" presName="hierRoot1" presStyleCnt="0">
        <dgm:presLayoutVars>
          <dgm:hierBranch val="init"/>
        </dgm:presLayoutVars>
      </dgm:prSet>
      <dgm:spPr/>
    </dgm:pt>
    <dgm:pt modelId="{77FB1627-98D4-45E7-BE0B-B850204B86BC}" type="pres">
      <dgm:prSet presAssocID="{9E126A3C-8C47-4C6E-9D6B-8A7F29BAB1F2}" presName="rootComposite1" presStyleCnt="0"/>
      <dgm:spPr/>
    </dgm:pt>
    <dgm:pt modelId="{E37FEB49-9753-463A-9B40-FDC1467EBC28}" type="pres">
      <dgm:prSet presAssocID="{9E126A3C-8C47-4C6E-9D6B-8A7F29BAB1F2}" presName="rootText1" presStyleLbl="node0" presStyleIdx="2" presStyleCnt="5">
        <dgm:presLayoutVars>
          <dgm:chPref val="3"/>
        </dgm:presLayoutVars>
      </dgm:prSet>
      <dgm:spPr/>
    </dgm:pt>
    <dgm:pt modelId="{A30B8630-0A92-4236-A1EF-579A5115806C}" type="pres">
      <dgm:prSet presAssocID="{9E126A3C-8C47-4C6E-9D6B-8A7F29BAB1F2}" presName="rootConnector1" presStyleLbl="node1" presStyleIdx="0" presStyleCnt="0"/>
      <dgm:spPr/>
    </dgm:pt>
    <dgm:pt modelId="{AAFE1C5A-A23F-4B18-9E50-4BE372FE25B8}" type="pres">
      <dgm:prSet presAssocID="{9E126A3C-8C47-4C6E-9D6B-8A7F29BAB1F2}" presName="hierChild2" presStyleCnt="0"/>
      <dgm:spPr/>
    </dgm:pt>
    <dgm:pt modelId="{1D80E875-ED4D-422C-B497-120291B7F38D}" type="pres">
      <dgm:prSet presAssocID="{2D348943-176B-42DD-BC7B-DB49117F269A}" presName="Name37" presStyleLbl="parChTrans1D2" presStyleIdx="0" presStyleCnt="3"/>
      <dgm:spPr/>
    </dgm:pt>
    <dgm:pt modelId="{B0D51696-F765-404C-A594-88CB9EE005F6}" type="pres">
      <dgm:prSet presAssocID="{27D9F5A2-8EAC-4D35-A634-CE8A24CF88C0}" presName="hierRoot2" presStyleCnt="0">
        <dgm:presLayoutVars>
          <dgm:hierBranch val="init"/>
        </dgm:presLayoutVars>
      </dgm:prSet>
      <dgm:spPr/>
    </dgm:pt>
    <dgm:pt modelId="{6D7CFF8D-0E70-404F-B1B4-081BCEF558BA}" type="pres">
      <dgm:prSet presAssocID="{27D9F5A2-8EAC-4D35-A634-CE8A24CF88C0}" presName="rootComposite" presStyleCnt="0"/>
      <dgm:spPr/>
    </dgm:pt>
    <dgm:pt modelId="{C75FAD61-7A65-47FD-91A3-61E4E24F5A59}" type="pres">
      <dgm:prSet presAssocID="{27D9F5A2-8EAC-4D35-A634-CE8A24CF88C0}" presName="rootText" presStyleLbl="node2" presStyleIdx="0" presStyleCnt="3">
        <dgm:presLayoutVars>
          <dgm:chPref val="3"/>
        </dgm:presLayoutVars>
      </dgm:prSet>
      <dgm:spPr/>
    </dgm:pt>
    <dgm:pt modelId="{978456C1-2091-4FC9-B0D1-5E929DB627E1}" type="pres">
      <dgm:prSet presAssocID="{27D9F5A2-8EAC-4D35-A634-CE8A24CF88C0}" presName="rootConnector" presStyleLbl="node2" presStyleIdx="0" presStyleCnt="3"/>
      <dgm:spPr/>
    </dgm:pt>
    <dgm:pt modelId="{1E2567D3-CA5B-461F-8BC4-443CC4F9F776}" type="pres">
      <dgm:prSet presAssocID="{27D9F5A2-8EAC-4D35-A634-CE8A24CF88C0}" presName="hierChild4" presStyleCnt="0"/>
      <dgm:spPr/>
    </dgm:pt>
    <dgm:pt modelId="{EE4EC19A-8171-4158-B21B-B8CBEF02813F}" type="pres">
      <dgm:prSet presAssocID="{10825073-A0A5-46FA-BA66-1A12710215C2}" presName="Name37" presStyleLbl="parChTrans1D3" presStyleIdx="0" presStyleCnt="3"/>
      <dgm:spPr/>
    </dgm:pt>
    <dgm:pt modelId="{110A0049-5F83-49F2-8E6E-F7280CF5FF64}" type="pres">
      <dgm:prSet presAssocID="{BB20E549-4AB8-442E-A6A0-CA6EA952CF44}" presName="hierRoot2" presStyleCnt="0">
        <dgm:presLayoutVars>
          <dgm:hierBranch val="init"/>
        </dgm:presLayoutVars>
      </dgm:prSet>
      <dgm:spPr/>
    </dgm:pt>
    <dgm:pt modelId="{145DC76B-FC64-48E8-8C9D-ADD4231F8337}" type="pres">
      <dgm:prSet presAssocID="{BB20E549-4AB8-442E-A6A0-CA6EA952CF44}" presName="rootComposite" presStyleCnt="0"/>
      <dgm:spPr/>
    </dgm:pt>
    <dgm:pt modelId="{5CE601E0-6A25-4CEA-9AD4-C45A79BF5579}" type="pres">
      <dgm:prSet presAssocID="{BB20E549-4AB8-442E-A6A0-CA6EA952CF44}" presName="rootText" presStyleLbl="node3" presStyleIdx="0" presStyleCnt="3">
        <dgm:presLayoutVars>
          <dgm:chPref val="3"/>
        </dgm:presLayoutVars>
      </dgm:prSet>
      <dgm:spPr/>
    </dgm:pt>
    <dgm:pt modelId="{6765CC33-F984-4A43-A803-B56D8AB35254}" type="pres">
      <dgm:prSet presAssocID="{BB20E549-4AB8-442E-A6A0-CA6EA952CF44}" presName="rootConnector" presStyleLbl="node3" presStyleIdx="0" presStyleCnt="3"/>
      <dgm:spPr/>
    </dgm:pt>
    <dgm:pt modelId="{0790FAF0-A480-40EF-A017-116CF326CF33}" type="pres">
      <dgm:prSet presAssocID="{BB20E549-4AB8-442E-A6A0-CA6EA952CF44}" presName="hierChild4" presStyleCnt="0"/>
      <dgm:spPr/>
    </dgm:pt>
    <dgm:pt modelId="{AD45D460-A3ED-48BA-82CC-114437ED0615}" type="pres">
      <dgm:prSet presAssocID="{BB20E549-4AB8-442E-A6A0-CA6EA952CF44}" presName="hierChild5" presStyleCnt="0"/>
      <dgm:spPr/>
    </dgm:pt>
    <dgm:pt modelId="{9E96CE92-88BC-43CB-A5CA-947A60214435}" type="pres">
      <dgm:prSet presAssocID="{27D9F5A2-8EAC-4D35-A634-CE8A24CF88C0}" presName="hierChild5" presStyleCnt="0"/>
      <dgm:spPr/>
    </dgm:pt>
    <dgm:pt modelId="{F9CE39E1-F885-416A-AACF-14F359E53BC2}" type="pres">
      <dgm:prSet presAssocID="{C1B4243C-F174-4221-9050-7A6F3CEB01F6}" presName="Name37" presStyleLbl="parChTrans1D2" presStyleIdx="1" presStyleCnt="3"/>
      <dgm:spPr/>
    </dgm:pt>
    <dgm:pt modelId="{280634D9-98FF-433D-85A4-CB98A970BF14}" type="pres">
      <dgm:prSet presAssocID="{AE88585D-6A5F-4187-BA90-A2E9767223F0}" presName="hierRoot2" presStyleCnt="0">
        <dgm:presLayoutVars>
          <dgm:hierBranch val="init"/>
        </dgm:presLayoutVars>
      </dgm:prSet>
      <dgm:spPr/>
    </dgm:pt>
    <dgm:pt modelId="{4DD80649-E557-4E5B-BF62-C1E4B1B69E31}" type="pres">
      <dgm:prSet presAssocID="{AE88585D-6A5F-4187-BA90-A2E9767223F0}" presName="rootComposite" presStyleCnt="0"/>
      <dgm:spPr/>
    </dgm:pt>
    <dgm:pt modelId="{1581B57D-3D1F-4CE3-BAE3-76628B9051CB}" type="pres">
      <dgm:prSet presAssocID="{AE88585D-6A5F-4187-BA90-A2E9767223F0}" presName="rootText" presStyleLbl="node2" presStyleIdx="1" presStyleCnt="3">
        <dgm:presLayoutVars>
          <dgm:chPref val="3"/>
        </dgm:presLayoutVars>
      </dgm:prSet>
      <dgm:spPr/>
    </dgm:pt>
    <dgm:pt modelId="{3F0064C8-2F95-4E28-BF97-7A722895092C}" type="pres">
      <dgm:prSet presAssocID="{AE88585D-6A5F-4187-BA90-A2E9767223F0}" presName="rootConnector" presStyleLbl="node2" presStyleIdx="1" presStyleCnt="3"/>
      <dgm:spPr/>
    </dgm:pt>
    <dgm:pt modelId="{8F437D8F-436E-448D-9C1B-605750E54756}" type="pres">
      <dgm:prSet presAssocID="{AE88585D-6A5F-4187-BA90-A2E9767223F0}" presName="hierChild4" presStyleCnt="0"/>
      <dgm:spPr/>
    </dgm:pt>
    <dgm:pt modelId="{A2E3E764-E3ED-4ACF-9D49-704D0FBCD133}" type="pres">
      <dgm:prSet presAssocID="{118832CF-29B8-4BAA-8C9E-7F18CF8A52DE}" presName="Name37" presStyleLbl="parChTrans1D3" presStyleIdx="1" presStyleCnt="3"/>
      <dgm:spPr/>
    </dgm:pt>
    <dgm:pt modelId="{C117C7BD-43B3-4CB0-8785-1C8C54703CD2}" type="pres">
      <dgm:prSet presAssocID="{32771FA3-2CF8-4C7A-946E-E2684E588CEA}" presName="hierRoot2" presStyleCnt="0">
        <dgm:presLayoutVars>
          <dgm:hierBranch val="init"/>
        </dgm:presLayoutVars>
      </dgm:prSet>
      <dgm:spPr/>
    </dgm:pt>
    <dgm:pt modelId="{0FDC49A7-BA54-4D59-ABF4-E4DE6875B80C}" type="pres">
      <dgm:prSet presAssocID="{32771FA3-2CF8-4C7A-946E-E2684E588CEA}" presName="rootComposite" presStyleCnt="0"/>
      <dgm:spPr/>
    </dgm:pt>
    <dgm:pt modelId="{069CB043-C13C-468A-99E9-3F9838688BB7}" type="pres">
      <dgm:prSet presAssocID="{32771FA3-2CF8-4C7A-946E-E2684E588CEA}" presName="rootText" presStyleLbl="node3" presStyleIdx="1" presStyleCnt="3">
        <dgm:presLayoutVars>
          <dgm:chPref val="3"/>
        </dgm:presLayoutVars>
      </dgm:prSet>
      <dgm:spPr/>
    </dgm:pt>
    <dgm:pt modelId="{0E7F22DB-D697-407C-ABE5-FE175B441F1F}" type="pres">
      <dgm:prSet presAssocID="{32771FA3-2CF8-4C7A-946E-E2684E588CEA}" presName="rootConnector" presStyleLbl="node3" presStyleIdx="1" presStyleCnt="3"/>
      <dgm:spPr/>
    </dgm:pt>
    <dgm:pt modelId="{F38433E0-E69D-4FCB-829E-1A22E0615262}" type="pres">
      <dgm:prSet presAssocID="{32771FA3-2CF8-4C7A-946E-E2684E588CEA}" presName="hierChild4" presStyleCnt="0"/>
      <dgm:spPr/>
    </dgm:pt>
    <dgm:pt modelId="{3E9AE5B6-0C8D-47F2-9663-412C16D208A1}" type="pres">
      <dgm:prSet presAssocID="{32771FA3-2CF8-4C7A-946E-E2684E588CEA}" presName="hierChild5" presStyleCnt="0"/>
      <dgm:spPr/>
    </dgm:pt>
    <dgm:pt modelId="{E96B4552-3F6B-40EB-96E9-16C6C906B0A9}" type="pres">
      <dgm:prSet presAssocID="{AE88585D-6A5F-4187-BA90-A2E9767223F0}" presName="hierChild5" presStyleCnt="0"/>
      <dgm:spPr/>
    </dgm:pt>
    <dgm:pt modelId="{A2AEE4C2-5553-4315-8980-7B83D8F3ABD8}" type="pres">
      <dgm:prSet presAssocID="{8BB94223-989C-427E-99DF-992847B3C06D}" presName="Name37" presStyleLbl="parChTrans1D2" presStyleIdx="2" presStyleCnt="3"/>
      <dgm:spPr/>
    </dgm:pt>
    <dgm:pt modelId="{573F9F9B-69CF-4626-8B33-3B9EF8D79328}" type="pres">
      <dgm:prSet presAssocID="{38BB2A4D-6118-4191-B2CC-03F33F0B8796}" presName="hierRoot2" presStyleCnt="0">
        <dgm:presLayoutVars>
          <dgm:hierBranch val="init"/>
        </dgm:presLayoutVars>
      </dgm:prSet>
      <dgm:spPr/>
    </dgm:pt>
    <dgm:pt modelId="{6C1E0A28-4277-440E-8E54-E852519FE21C}" type="pres">
      <dgm:prSet presAssocID="{38BB2A4D-6118-4191-B2CC-03F33F0B8796}" presName="rootComposite" presStyleCnt="0"/>
      <dgm:spPr/>
    </dgm:pt>
    <dgm:pt modelId="{8902C8FE-79F0-4CE1-BEFB-00755BC645AE}" type="pres">
      <dgm:prSet presAssocID="{38BB2A4D-6118-4191-B2CC-03F33F0B8796}" presName="rootText" presStyleLbl="node2" presStyleIdx="2" presStyleCnt="3">
        <dgm:presLayoutVars>
          <dgm:chPref val="3"/>
        </dgm:presLayoutVars>
      </dgm:prSet>
      <dgm:spPr/>
    </dgm:pt>
    <dgm:pt modelId="{D58F181B-3861-4684-AC73-5DB1C4628070}" type="pres">
      <dgm:prSet presAssocID="{38BB2A4D-6118-4191-B2CC-03F33F0B8796}" presName="rootConnector" presStyleLbl="node2" presStyleIdx="2" presStyleCnt="3"/>
      <dgm:spPr/>
    </dgm:pt>
    <dgm:pt modelId="{9BD3C8A4-69B9-462D-BEC5-9B5D90F83B39}" type="pres">
      <dgm:prSet presAssocID="{38BB2A4D-6118-4191-B2CC-03F33F0B8796}" presName="hierChild4" presStyleCnt="0"/>
      <dgm:spPr/>
    </dgm:pt>
    <dgm:pt modelId="{6C5ED3D0-9E65-47D7-98A2-E49BD9B06051}" type="pres">
      <dgm:prSet presAssocID="{A02815D2-17D5-47FC-BEE4-AA38864D3401}" presName="Name37" presStyleLbl="parChTrans1D3" presStyleIdx="2" presStyleCnt="3"/>
      <dgm:spPr/>
    </dgm:pt>
    <dgm:pt modelId="{D37BC708-9FD5-47FF-B71A-4F0058CC114E}" type="pres">
      <dgm:prSet presAssocID="{607E5229-4831-48A9-8502-7AFAB01B3929}" presName="hierRoot2" presStyleCnt="0">
        <dgm:presLayoutVars>
          <dgm:hierBranch val="init"/>
        </dgm:presLayoutVars>
      </dgm:prSet>
      <dgm:spPr/>
    </dgm:pt>
    <dgm:pt modelId="{EA7DE368-161D-4B1D-93FD-75CC8AFCA30D}" type="pres">
      <dgm:prSet presAssocID="{607E5229-4831-48A9-8502-7AFAB01B3929}" presName="rootComposite" presStyleCnt="0"/>
      <dgm:spPr/>
    </dgm:pt>
    <dgm:pt modelId="{2AAEE517-274A-4CAE-BD5A-FA1F1BCF7226}" type="pres">
      <dgm:prSet presAssocID="{607E5229-4831-48A9-8502-7AFAB01B3929}" presName="rootText" presStyleLbl="node3" presStyleIdx="2" presStyleCnt="3">
        <dgm:presLayoutVars>
          <dgm:chPref val="3"/>
        </dgm:presLayoutVars>
      </dgm:prSet>
      <dgm:spPr/>
    </dgm:pt>
    <dgm:pt modelId="{AF047237-0726-4C93-A60F-99D6457543F7}" type="pres">
      <dgm:prSet presAssocID="{607E5229-4831-48A9-8502-7AFAB01B3929}" presName="rootConnector" presStyleLbl="node3" presStyleIdx="2" presStyleCnt="3"/>
      <dgm:spPr/>
    </dgm:pt>
    <dgm:pt modelId="{D9492100-4E20-45D3-BBDA-5B7EA4FA6E2C}" type="pres">
      <dgm:prSet presAssocID="{607E5229-4831-48A9-8502-7AFAB01B3929}" presName="hierChild4" presStyleCnt="0"/>
      <dgm:spPr/>
    </dgm:pt>
    <dgm:pt modelId="{8F0DE1CD-0A1C-46FE-80A0-0AE11E7E8BCF}" type="pres">
      <dgm:prSet presAssocID="{607E5229-4831-48A9-8502-7AFAB01B3929}" presName="hierChild5" presStyleCnt="0"/>
      <dgm:spPr/>
    </dgm:pt>
    <dgm:pt modelId="{453F4D2E-0A97-4596-95CD-27FB486E1654}" type="pres">
      <dgm:prSet presAssocID="{38BB2A4D-6118-4191-B2CC-03F33F0B8796}" presName="hierChild5" presStyleCnt="0"/>
      <dgm:spPr/>
    </dgm:pt>
    <dgm:pt modelId="{502DF843-7070-4BFF-B82C-2F3FCEA4939C}" type="pres">
      <dgm:prSet presAssocID="{9E126A3C-8C47-4C6E-9D6B-8A7F29BAB1F2}" presName="hierChild3" presStyleCnt="0"/>
      <dgm:spPr/>
    </dgm:pt>
    <dgm:pt modelId="{DD695618-28DE-457C-AB7A-DED63C662999}" type="pres">
      <dgm:prSet presAssocID="{DFAB06DA-7459-47AC-9FEC-C3E0AE81E21E}" presName="hierRoot1" presStyleCnt="0">
        <dgm:presLayoutVars>
          <dgm:hierBranch val="init"/>
        </dgm:presLayoutVars>
      </dgm:prSet>
      <dgm:spPr/>
    </dgm:pt>
    <dgm:pt modelId="{E27BBE21-6531-4B0E-89ED-A5D44D05DF4E}" type="pres">
      <dgm:prSet presAssocID="{DFAB06DA-7459-47AC-9FEC-C3E0AE81E21E}" presName="rootComposite1" presStyleCnt="0"/>
      <dgm:spPr/>
    </dgm:pt>
    <dgm:pt modelId="{C7BF20D6-309C-417D-9B7D-50EB29882870}" type="pres">
      <dgm:prSet presAssocID="{DFAB06DA-7459-47AC-9FEC-C3E0AE81E21E}" presName="rootText1" presStyleLbl="node0" presStyleIdx="3" presStyleCnt="5">
        <dgm:presLayoutVars>
          <dgm:chPref val="3"/>
        </dgm:presLayoutVars>
      </dgm:prSet>
      <dgm:spPr/>
    </dgm:pt>
    <dgm:pt modelId="{0D3EB064-4EC3-40F0-A918-ABBB9349809E}" type="pres">
      <dgm:prSet presAssocID="{DFAB06DA-7459-47AC-9FEC-C3E0AE81E21E}" presName="rootConnector1" presStyleLbl="node1" presStyleIdx="0" presStyleCnt="0"/>
      <dgm:spPr/>
    </dgm:pt>
    <dgm:pt modelId="{8147BEAD-3568-408F-9CA5-9571E1A87CFB}" type="pres">
      <dgm:prSet presAssocID="{DFAB06DA-7459-47AC-9FEC-C3E0AE81E21E}" presName="hierChild2" presStyleCnt="0"/>
      <dgm:spPr/>
    </dgm:pt>
    <dgm:pt modelId="{BBF06D95-3241-46F5-8EEF-71ED1EBBC150}" type="pres">
      <dgm:prSet presAssocID="{DFAB06DA-7459-47AC-9FEC-C3E0AE81E21E}" presName="hierChild3" presStyleCnt="0"/>
      <dgm:spPr/>
    </dgm:pt>
    <dgm:pt modelId="{B0260876-079E-4713-A88C-9DAB44CDC9CE}" type="pres">
      <dgm:prSet presAssocID="{F399CEA8-2A03-461A-A6B6-B69876172770}" presName="hierRoot1" presStyleCnt="0">
        <dgm:presLayoutVars>
          <dgm:hierBranch val="init"/>
        </dgm:presLayoutVars>
      </dgm:prSet>
      <dgm:spPr/>
    </dgm:pt>
    <dgm:pt modelId="{6C137FA8-78C8-4EFB-BE06-EECD6D1A3FD1}" type="pres">
      <dgm:prSet presAssocID="{F399CEA8-2A03-461A-A6B6-B69876172770}" presName="rootComposite1" presStyleCnt="0"/>
      <dgm:spPr/>
    </dgm:pt>
    <dgm:pt modelId="{78BADAB8-8C8F-413C-96CD-9867747E5097}" type="pres">
      <dgm:prSet presAssocID="{F399CEA8-2A03-461A-A6B6-B69876172770}" presName="rootText1" presStyleLbl="node0" presStyleIdx="4" presStyleCnt="5">
        <dgm:presLayoutVars>
          <dgm:chPref val="3"/>
        </dgm:presLayoutVars>
      </dgm:prSet>
      <dgm:spPr/>
    </dgm:pt>
    <dgm:pt modelId="{55F46A94-6DC2-44EE-A5FC-FA279C2C46E7}" type="pres">
      <dgm:prSet presAssocID="{F399CEA8-2A03-461A-A6B6-B69876172770}" presName="rootConnector1" presStyleLbl="node1" presStyleIdx="0" presStyleCnt="0"/>
      <dgm:spPr/>
    </dgm:pt>
    <dgm:pt modelId="{4E31242E-07D6-4079-B927-4C28FE5A1B93}" type="pres">
      <dgm:prSet presAssocID="{F399CEA8-2A03-461A-A6B6-B69876172770}" presName="hierChild2" presStyleCnt="0"/>
      <dgm:spPr/>
    </dgm:pt>
    <dgm:pt modelId="{4EA76CB7-77C0-4032-A75C-4DEB7488FBD9}" type="pres">
      <dgm:prSet presAssocID="{F399CEA8-2A03-461A-A6B6-B69876172770}" presName="hierChild3" presStyleCnt="0"/>
      <dgm:spPr/>
    </dgm:pt>
  </dgm:ptLst>
  <dgm:cxnLst>
    <dgm:cxn modelId="{3BF8F00A-ACEF-48D3-8C31-B702B58175F2}" type="presOf" srcId="{9E126A3C-8C47-4C6E-9D6B-8A7F29BAB1F2}" destId="{E37FEB49-9753-463A-9B40-FDC1467EBC28}" srcOrd="0" destOrd="0" presId="urn:microsoft.com/office/officeart/2005/8/layout/orgChart1"/>
    <dgm:cxn modelId="{D29EF70C-CC0F-4FFD-95F7-EFC8F9E0F494}" type="presOf" srcId="{607E5229-4831-48A9-8502-7AFAB01B3929}" destId="{2AAEE517-274A-4CAE-BD5A-FA1F1BCF7226}" srcOrd="0" destOrd="0" presId="urn:microsoft.com/office/officeart/2005/8/layout/orgChart1"/>
    <dgm:cxn modelId="{60AEDB0E-6F30-450E-9CCA-994A90626C4C}" srcId="{C96538BF-0293-4A8A-929B-F0ECE851A8F6}" destId="{9E126A3C-8C47-4C6E-9D6B-8A7F29BAB1F2}" srcOrd="2" destOrd="0" parTransId="{B67407DF-C0D5-4BA2-A822-94BC5453AE14}" sibTransId="{2DD02691-F088-4C1C-BBBE-6F280B79C9FD}"/>
    <dgm:cxn modelId="{B9763712-8CA4-4BEB-AEBB-3EDBC6F6D204}" type="presOf" srcId="{9E126A3C-8C47-4C6E-9D6B-8A7F29BAB1F2}" destId="{A30B8630-0A92-4236-A1EF-579A5115806C}" srcOrd="1" destOrd="0" presId="urn:microsoft.com/office/officeart/2005/8/layout/orgChart1"/>
    <dgm:cxn modelId="{8D3DEA25-1F48-4C57-BCCE-F48E75D63065}" type="presOf" srcId="{607E5229-4831-48A9-8502-7AFAB01B3929}" destId="{AF047237-0726-4C93-A60F-99D6457543F7}" srcOrd="1" destOrd="0" presId="urn:microsoft.com/office/officeart/2005/8/layout/orgChart1"/>
    <dgm:cxn modelId="{5C6AFA25-7273-40B2-A336-C6B9032D0D8B}" srcId="{27D9F5A2-8EAC-4D35-A634-CE8A24CF88C0}" destId="{BB20E549-4AB8-442E-A6A0-CA6EA952CF44}" srcOrd="0" destOrd="0" parTransId="{10825073-A0A5-46FA-BA66-1A12710215C2}" sibTransId="{BDB81397-CC1D-4A62-BBBB-B8F2C8E57351}"/>
    <dgm:cxn modelId="{62B33D2C-761E-494E-8B29-82277C6EACA5}" srcId="{C96538BF-0293-4A8A-929B-F0ECE851A8F6}" destId="{F5E97D4D-E415-4A7D-8023-93A345FDFFDA}" srcOrd="1" destOrd="0" parTransId="{5CCB94C7-9673-4514-BEEE-438B720C36D8}" sibTransId="{71B59552-7E86-452C-B109-D07F5CF3FB48}"/>
    <dgm:cxn modelId="{6A0BF52F-F52A-4D8D-9C0A-B24F575A66CB}" type="presOf" srcId="{F5E97D4D-E415-4A7D-8023-93A345FDFFDA}" destId="{BE0E2869-2020-4FFC-A3B5-2F12E83EE944}" srcOrd="0" destOrd="0" presId="urn:microsoft.com/office/officeart/2005/8/layout/orgChart1"/>
    <dgm:cxn modelId="{AB327835-48AD-4315-9D85-C76A9806BF40}" type="presOf" srcId="{F5E97D4D-E415-4A7D-8023-93A345FDFFDA}" destId="{3991630F-2B05-4AFF-88FF-58FA0D3BC848}" srcOrd="1" destOrd="0" presId="urn:microsoft.com/office/officeart/2005/8/layout/orgChart1"/>
    <dgm:cxn modelId="{24537A37-6E9E-4A7A-9C39-0295A12A8740}" type="presOf" srcId="{A02815D2-17D5-47FC-BEE4-AA38864D3401}" destId="{6C5ED3D0-9E65-47D7-98A2-E49BD9B06051}" srcOrd="0" destOrd="0" presId="urn:microsoft.com/office/officeart/2005/8/layout/orgChart1"/>
    <dgm:cxn modelId="{0ECCB542-EFA3-49BE-88AA-8DCE76B73533}" type="presOf" srcId="{8BB94223-989C-427E-99DF-992847B3C06D}" destId="{A2AEE4C2-5553-4315-8980-7B83D8F3ABD8}" srcOrd="0" destOrd="0" presId="urn:microsoft.com/office/officeart/2005/8/layout/orgChart1"/>
    <dgm:cxn modelId="{0DB5DB64-8D78-45F7-B272-A8722E9AE0B4}" type="presOf" srcId="{BB20E549-4AB8-442E-A6A0-CA6EA952CF44}" destId="{6765CC33-F984-4A43-A803-B56D8AB35254}" srcOrd="1" destOrd="0" presId="urn:microsoft.com/office/officeart/2005/8/layout/orgChart1"/>
    <dgm:cxn modelId="{53FF3145-43AF-431A-918E-C4C33EE52B36}" type="presOf" srcId="{38BB2A4D-6118-4191-B2CC-03F33F0B8796}" destId="{D58F181B-3861-4684-AC73-5DB1C4628070}" srcOrd="1" destOrd="0" presId="urn:microsoft.com/office/officeart/2005/8/layout/orgChart1"/>
    <dgm:cxn modelId="{2990A166-D7FF-4E66-8A41-E4B779BA67FC}" type="presOf" srcId="{27D9F5A2-8EAC-4D35-A634-CE8A24CF88C0}" destId="{978456C1-2091-4FC9-B0D1-5E929DB627E1}" srcOrd="1" destOrd="0" presId="urn:microsoft.com/office/officeart/2005/8/layout/orgChart1"/>
    <dgm:cxn modelId="{12994C4F-769A-40CE-B96A-25B02836FD0A}" type="presOf" srcId="{F399CEA8-2A03-461A-A6B6-B69876172770}" destId="{78BADAB8-8C8F-413C-96CD-9867747E5097}" srcOrd="0" destOrd="0" presId="urn:microsoft.com/office/officeart/2005/8/layout/orgChart1"/>
    <dgm:cxn modelId="{9B7B5670-AFB2-4136-9C5D-43089A4E838A}" type="presOf" srcId="{10825073-A0A5-46FA-BA66-1A12710215C2}" destId="{EE4EC19A-8171-4158-B21B-B8CBEF02813F}" srcOrd="0" destOrd="0" presId="urn:microsoft.com/office/officeart/2005/8/layout/orgChart1"/>
    <dgm:cxn modelId="{B4BC6373-1DDD-4768-9EC6-76C2EBB1287E}" srcId="{38BB2A4D-6118-4191-B2CC-03F33F0B8796}" destId="{607E5229-4831-48A9-8502-7AFAB01B3929}" srcOrd="0" destOrd="0" parTransId="{A02815D2-17D5-47FC-BEE4-AA38864D3401}" sibTransId="{1634D49F-8861-490C-9CBA-1E220FF002CE}"/>
    <dgm:cxn modelId="{A9B58753-3B21-4C08-B62A-2A23936D5B4A}" type="presOf" srcId="{F399CEA8-2A03-461A-A6B6-B69876172770}" destId="{55F46A94-6DC2-44EE-A5FC-FA279C2C46E7}" srcOrd="1" destOrd="0" presId="urn:microsoft.com/office/officeart/2005/8/layout/orgChart1"/>
    <dgm:cxn modelId="{632D3E54-D4D7-40AB-AB69-DC3470ED7D58}" type="presOf" srcId="{BB20E549-4AB8-442E-A6A0-CA6EA952CF44}" destId="{5CE601E0-6A25-4CEA-9AD4-C45A79BF5579}" srcOrd="0" destOrd="0" presId="urn:microsoft.com/office/officeart/2005/8/layout/orgChart1"/>
    <dgm:cxn modelId="{D57A1C5A-4450-462B-9AEA-C6891A80C41B}" type="presOf" srcId="{DFAB06DA-7459-47AC-9FEC-C3E0AE81E21E}" destId="{C7BF20D6-309C-417D-9B7D-50EB29882870}" srcOrd="0" destOrd="0" presId="urn:microsoft.com/office/officeart/2005/8/layout/orgChart1"/>
    <dgm:cxn modelId="{352EC27A-6953-45E4-8BE1-8F2514A634C6}" srcId="{C96538BF-0293-4A8A-929B-F0ECE851A8F6}" destId="{4A7EF616-08FE-438B-81C7-ABDBA139642E}" srcOrd="0" destOrd="0" parTransId="{43CF970D-6DA6-4B2B-893D-82AB9D663974}" sibTransId="{E17F0B38-C8ED-4B13-BC7C-76BD72D9E961}"/>
    <dgm:cxn modelId="{DDED6F86-6BCB-4251-8C3F-FA6A73450334}" type="presOf" srcId="{C1B4243C-F174-4221-9050-7A6F3CEB01F6}" destId="{F9CE39E1-F885-416A-AACF-14F359E53BC2}" srcOrd="0" destOrd="0" presId="urn:microsoft.com/office/officeart/2005/8/layout/orgChart1"/>
    <dgm:cxn modelId="{4E8D589A-F9CA-47CC-9332-E0EA3ED36330}" type="presOf" srcId="{4A7EF616-08FE-438B-81C7-ABDBA139642E}" destId="{C3568265-C999-4276-A58C-AC9B67B37F23}" srcOrd="1" destOrd="0" presId="urn:microsoft.com/office/officeart/2005/8/layout/orgChart1"/>
    <dgm:cxn modelId="{D09EBDA0-F48F-4137-8875-67F314DF0FD6}" type="presOf" srcId="{4A7EF616-08FE-438B-81C7-ABDBA139642E}" destId="{04302CC7-5ACA-4649-9E42-1CF399CB7756}" srcOrd="0" destOrd="0" presId="urn:microsoft.com/office/officeart/2005/8/layout/orgChart1"/>
    <dgm:cxn modelId="{16E8E4A1-2F0E-4225-A1C7-64B6E90C59D9}" type="presOf" srcId="{118832CF-29B8-4BAA-8C9E-7F18CF8A52DE}" destId="{A2E3E764-E3ED-4ACF-9D49-704D0FBCD133}" srcOrd="0" destOrd="0" presId="urn:microsoft.com/office/officeart/2005/8/layout/orgChart1"/>
    <dgm:cxn modelId="{F8AFF5A1-4CBA-4D8B-9E26-EE4D8BE93F31}" type="presOf" srcId="{AE88585D-6A5F-4187-BA90-A2E9767223F0}" destId="{1581B57D-3D1F-4CE3-BAE3-76628B9051CB}" srcOrd="0" destOrd="0" presId="urn:microsoft.com/office/officeart/2005/8/layout/orgChart1"/>
    <dgm:cxn modelId="{C2C2BBA7-4F59-49BA-91FF-76F4375401B8}" srcId="{9E126A3C-8C47-4C6E-9D6B-8A7F29BAB1F2}" destId="{AE88585D-6A5F-4187-BA90-A2E9767223F0}" srcOrd="1" destOrd="0" parTransId="{C1B4243C-F174-4221-9050-7A6F3CEB01F6}" sibTransId="{378C8D5E-A770-42F2-B7D9-CC5659880B51}"/>
    <dgm:cxn modelId="{F7B263AE-43D0-4DD4-B327-CB8448AB3BEF}" srcId="{9E126A3C-8C47-4C6E-9D6B-8A7F29BAB1F2}" destId="{27D9F5A2-8EAC-4D35-A634-CE8A24CF88C0}" srcOrd="0" destOrd="0" parTransId="{2D348943-176B-42DD-BC7B-DB49117F269A}" sibTransId="{9CB9D362-895A-49C3-B3D5-A6DBCC22571D}"/>
    <dgm:cxn modelId="{E62ECDB1-DBB0-47D7-88C7-9CEEBBA90085}" type="presOf" srcId="{27D9F5A2-8EAC-4D35-A634-CE8A24CF88C0}" destId="{C75FAD61-7A65-47FD-91A3-61E4E24F5A59}" srcOrd="0" destOrd="0" presId="urn:microsoft.com/office/officeart/2005/8/layout/orgChart1"/>
    <dgm:cxn modelId="{237F97B6-D16B-4D07-BDDB-FEDB9881223A}" type="presOf" srcId="{32771FA3-2CF8-4C7A-946E-E2684E588CEA}" destId="{0E7F22DB-D697-407C-ABE5-FE175B441F1F}" srcOrd="1" destOrd="0" presId="urn:microsoft.com/office/officeart/2005/8/layout/orgChart1"/>
    <dgm:cxn modelId="{8E23D2C7-1313-4B52-A601-7EA6100B3B88}" type="presOf" srcId="{AE88585D-6A5F-4187-BA90-A2E9767223F0}" destId="{3F0064C8-2F95-4E28-BF97-7A722895092C}" srcOrd="1" destOrd="0" presId="urn:microsoft.com/office/officeart/2005/8/layout/orgChart1"/>
    <dgm:cxn modelId="{6A8512CD-A8C9-4028-A135-ACB0271821C2}" type="presOf" srcId="{32771FA3-2CF8-4C7A-946E-E2684E588CEA}" destId="{069CB043-C13C-468A-99E9-3F9838688BB7}" srcOrd="0" destOrd="0" presId="urn:microsoft.com/office/officeart/2005/8/layout/orgChart1"/>
    <dgm:cxn modelId="{5AF181D1-C33D-44B3-BA5A-172BC14DAA82}" type="presOf" srcId="{38BB2A4D-6118-4191-B2CC-03F33F0B8796}" destId="{8902C8FE-79F0-4CE1-BEFB-00755BC645AE}" srcOrd="0" destOrd="0" presId="urn:microsoft.com/office/officeart/2005/8/layout/orgChart1"/>
    <dgm:cxn modelId="{6FF094DA-9DAA-4F5C-9D37-F2226BD6A629}" srcId="{AE88585D-6A5F-4187-BA90-A2E9767223F0}" destId="{32771FA3-2CF8-4C7A-946E-E2684E588CEA}" srcOrd="0" destOrd="0" parTransId="{118832CF-29B8-4BAA-8C9E-7F18CF8A52DE}" sibTransId="{DA12EB51-1C00-4404-9DF1-C78EF6EF1818}"/>
    <dgm:cxn modelId="{2EEF45E5-E8EB-4874-AB8E-4DF96A9D0598}" type="presOf" srcId="{DFAB06DA-7459-47AC-9FEC-C3E0AE81E21E}" destId="{0D3EB064-4EC3-40F0-A918-ABBB9349809E}" srcOrd="1" destOrd="0" presId="urn:microsoft.com/office/officeart/2005/8/layout/orgChart1"/>
    <dgm:cxn modelId="{33D046E7-7D47-425E-B85A-8F0496C5A844}" type="presOf" srcId="{2D348943-176B-42DD-BC7B-DB49117F269A}" destId="{1D80E875-ED4D-422C-B497-120291B7F38D}" srcOrd="0" destOrd="0" presId="urn:microsoft.com/office/officeart/2005/8/layout/orgChart1"/>
    <dgm:cxn modelId="{427D48ED-018D-4BCE-BE48-1517F588C4E2}" type="presOf" srcId="{C96538BF-0293-4A8A-929B-F0ECE851A8F6}" destId="{8E1B2131-01CF-42A1-ABF7-294117B6FF9C}" srcOrd="0" destOrd="0" presId="urn:microsoft.com/office/officeart/2005/8/layout/orgChart1"/>
    <dgm:cxn modelId="{922F52F9-C21B-4D14-B494-D6D0D93CA055}" srcId="{C96538BF-0293-4A8A-929B-F0ECE851A8F6}" destId="{DFAB06DA-7459-47AC-9FEC-C3E0AE81E21E}" srcOrd="3" destOrd="0" parTransId="{DE3DC002-DD4C-4AFA-A817-FBE6BCDEA6CD}" sibTransId="{BEF71439-D2A9-4298-BA16-33C31A0DB3C3}"/>
    <dgm:cxn modelId="{26B9B5FA-4729-4BAB-9FD2-83FA463247A3}" srcId="{9E126A3C-8C47-4C6E-9D6B-8A7F29BAB1F2}" destId="{38BB2A4D-6118-4191-B2CC-03F33F0B8796}" srcOrd="2" destOrd="0" parTransId="{8BB94223-989C-427E-99DF-992847B3C06D}" sibTransId="{113B1C2D-A49C-47BA-99E8-1C6F16A32803}"/>
    <dgm:cxn modelId="{43BC55FF-D3AD-4B48-B0B5-838C93F37130}" srcId="{C96538BF-0293-4A8A-929B-F0ECE851A8F6}" destId="{F399CEA8-2A03-461A-A6B6-B69876172770}" srcOrd="4" destOrd="0" parTransId="{6715DF1C-3394-442B-9224-1D4A9752BEBF}" sibTransId="{805CD136-310A-40B2-8484-EFB362817F73}"/>
    <dgm:cxn modelId="{F9F302C4-7536-415C-A146-F76A83AF7A15}" type="presParOf" srcId="{8E1B2131-01CF-42A1-ABF7-294117B6FF9C}" destId="{B9E7A0AD-0008-427D-A1AB-109ED58B7B66}" srcOrd="0" destOrd="0" presId="urn:microsoft.com/office/officeart/2005/8/layout/orgChart1"/>
    <dgm:cxn modelId="{003039F4-FE67-4E64-9149-163171AE5C57}" type="presParOf" srcId="{B9E7A0AD-0008-427D-A1AB-109ED58B7B66}" destId="{C34DF3E8-01B9-4FD1-895B-CA9EC296F408}" srcOrd="0" destOrd="0" presId="urn:microsoft.com/office/officeart/2005/8/layout/orgChart1"/>
    <dgm:cxn modelId="{2411B7EB-5430-4F7F-A193-213A1EBCA71C}" type="presParOf" srcId="{C34DF3E8-01B9-4FD1-895B-CA9EC296F408}" destId="{04302CC7-5ACA-4649-9E42-1CF399CB7756}" srcOrd="0" destOrd="0" presId="urn:microsoft.com/office/officeart/2005/8/layout/orgChart1"/>
    <dgm:cxn modelId="{60DC9C34-8D0F-4D21-8F2B-221A382A8B7B}" type="presParOf" srcId="{C34DF3E8-01B9-4FD1-895B-CA9EC296F408}" destId="{C3568265-C999-4276-A58C-AC9B67B37F23}" srcOrd="1" destOrd="0" presId="urn:microsoft.com/office/officeart/2005/8/layout/orgChart1"/>
    <dgm:cxn modelId="{01EF6F78-6586-4629-AD05-1395EAAB31E3}" type="presParOf" srcId="{B9E7A0AD-0008-427D-A1AB-109ED58B7B66}" destId="{3563D5AB-7149-4334-9729-97DD971EA51B}" srcOrd="1" destOrd="0" presId="urn:microsoft.com/office/officeart/2005/8/layout/orgChart1"/>
    <dgm:cxn modelId="{0BA2CD4E-7082-4C71-B382-4FC2C76088DC}" type="presParOf" srcId="{B9E7A0AD-0008-427D-A1AB-109ED58B7B66}" destId="{61136574-257D-496E-A2BF-460880959385}" srcOrd="2" destOrd="0" presId="urn:microsoft.com/office/officeart/2005/8/layout/orgChart1"/>
    <dgm:cxn modelId="{8E159C46-6F48-4B75-B331-4DB1F66C6131}" type="presParOf" srcId="{8E1B2131-01CF-42A1-ABF7-294117B6FF9C}" destId="{BA90D02E-3C55-4568-ABB4-889E6D0BE3CF}" srcOrd="1" destOrd="0" presId="urn:microsoft.com/office/officeart/2005/8/layout/orgChart1"/>
    <dgm:cxn modelId="{594B0580-6C7C-45B2-8FA5-9DB3FDD98F8E}" type="presParOf" srcId="{BA90D02E-3C55-4568-ABB4-889E6D0BE3CF}" destId="{F68563C5-FCDA-42B9-82ED-27F0C8C53CCD}" srcOrd="0" destOrd="0" presId="urn:microsoft.com/office/officeart/2005/8/layout/orgChart1"/>
    <dgm:cxn modelId="{C3821806-1F1B-46FE-8268-C8F15D3095E4}" type="presParOf" srcId="{F68563C5-FCDA-42B9-82ED-27F0C8C53CCD}" destId="{BE0E2869-2020-4FFC-A3B5-2F12E83EE944}" srcOrd="0" destOrd="0" presId="urn:microsoft.com/office/officeart/2005/8/layout/orgChart1"/>
    <dgm:cxn modelId="{4010A59A-7C7C-49C3-B978-750DA5E39225}" type="presParOf" srcId="{F68563C5-FCDA-42B9-82ED-27F0C8C53CCD}" destId="{3991630F-2B05-4AFF-88FF-58FA0D3BC848}" srcOrd="1" destOrd="0" presId="urn:microsoft.com/office/officeart/2005/8/layout/orgChart1"/>
    <dgm:cxn modelId="{BC9E6972-04C4-4AEE-AC6D-02D2668D5475}" type="presParOf" srcId="{BA90D02E-3C55-4568-ABB4-889E6D0BE3CF}" destId="{CD4DEEE6-CFBB-488E-B717-B855D3DF6836}" srcOrd="1" destOrd="0" presId="urn:microsoft.com/office/officeart/2005/8/layout/orgChart1"/>
    <dgm:cxn modelId="{F6741ED1-D7EF-46BD-BD9C-BB7045C066A9}" type="presParOf" srcId="{BA90D02E-3C55-4568-ABB4-889E6D0BE3CF}" destId="{A8BB251D-C92D-46DF-B98C-14C5A6EC1597}" srcOrd="2" destOrd="0" presId="urn:microsoft.com/office/officeart/2005/8/layout/orgChart1"/>
    <dgm:cxn modelId="{8AFF39A2-A52A-4290-B8DE-6009DE140CF2}" type="presParOf" srcId="{8E1B2131-01CF-42A1-ABF7-294117B6FF9C}" destId="{88A21D62-A0F2-4678-BF68-A46E2E3D4E78}" srcOrd="2" destOrd="0" presId="urn:microsoft.com/office/officeart/2005/8/layout/orgChart1"/>
    <dgm:cxn modelId="{EFEF28F6-2B0E-46CC-A47C-7140393802E7}" type="presParOf" srcId="{88A21D62-A0F2-4678-BF68-A46E2E3D4E78}" destId="{77FB1627-98D4-45E7-BE0B-B850204B86BC}" srcOrd="0" destOrd="0" presId="urn:microsoft.com/office/officeart/2005/8/layout/orgChart1"/>
    <dgm:cxn modelId="{224FE870-C0E4-4C54-BF1B-D355C39A9B9E}" type="presParOf" srcId="{77FB1627-98D4-45E7-BE0B-B850204B86BC}" destId="{E37FEB49-9753-463A-9B40-FDC1467EBC28}" srcOrd="0" destOrd="0" presId="urn:microsoft.com/office/officeart/2005/8/layout/orgChart1"/>
    <dgm:cxn modelId="{D2323865-8F9B-48A7-B99F-58A156DBAA3B}" type="presParOf" srcId="{77FB1627-98D4-45E7-BE0B-B850204B86BC}" destId="{A30B8630-0A92-4236-A1EF-579A5115806C}" srcOrd="1" destOrd="0" presId="urn:microsoft.com/office/officeart/2005/8/layout/orgChart1"/>
    <dgm:cxn modelId="{A6E2EBAF-8BE5-437C-A52B-35DFBAE5708F}" type="presParOf" srcId="{88A21D62-A0F2-4678-BF68-A46E2E3D4E78}" destId="{AAFE1C5A-A23F-4B18-9E50-4BE372FE25B8}" srcOrd="1" destOrd="0" presId="urn:microsoft.com/office/officeart/2005/8/layout/orgChart1"/>
    <dgm:cxn modelId="{34D27A05-DE80-4D2F-A739-E432474B3485}" type="presParOf" srcId="{AAFE1C5A-A23F-4B18-9E50-4BE372FE25B8}" destId="{1D80E875-ED4D-422C-B497-120291B7F38D}" srcOrd="0" destOrd="0" presId="urn:microsoft.com/office/officeart/2005/8/layout/orgChart1"/>
    <dgm:cxn modelId="{6BBAEB73-398B-4BDA-BA54-C2077258D53A}" type="presParOf" srcId="{AAFE1C5A-A23F-4B18-9E50-4BE372FE25B8}" destId="{B0D51696-F765-404C-A594-88CB9EE005F6}" srcOrd="1" destOrd="0" presId="urn:microsoft.com/office/officeart/2005/8/layout/orgChart1"/>
    <dgm:cxn modelId="{D8703A97-1050-4336-8948-D09BF2C0C673}" type="presParOf" srcId="{B0D51696-F765-404C-A594-88CB9EE005F6}" destId="{6D7CFF8D-0E70-404F-B1B4-081BCEF558BA}" srcOrd="0" destOrd="0" presId="urn:microsoft.com/office/officeart/2005/8/layout/orgChart1"/>
    <dgm:cxn modelId="{D38DCF92-5D3C-4FD4-A73B-80E3620003E0}" type="presParOf" srcId="{6D7CFF8D-0E70-404F-B1B4-081BCEF558BA}" destId="{C75FAD61-7A65-47FD-91A3-61E4E24F5A59}" srcOrd="0" destOrd="0" presId="urn:microsoft.com/office/officeart/2005/8/layout/orgChart1"/>
    <dgm:cxn modelId="{3867A10E-46C5-4DA7-8817-1ADD0140101F}" type="presParOf" srcId="{6D7CFF8D-0E70-404F-B1B4-081BCEF558BA}" destId="{978456C1-2091-4FC9-B0D1-5E929DB627E1}" srcOrd="1" destOrd="0" presId="urn:microsoft.com/office/officeart/2005/8/layout/orgChart1"/>
    <dgm:cxn modelId="{BE79B290-DF82-4B59-88DF-66EA1A7D3E00}" type="presParOf" srcId="{B0D51696-F765-404C-A594-88CB9EE005F6}" destId="{1E2567D3-CA5B-461F-8BC4-443CC4F9F776}" srcOrd="1" destOrd="0" presId="urn:microsoft.com/office/officeart/2005/8/layout/orgChart1"/>
    <dgm:cxn modelId="{F1CDD68B-F5E8-4842-B67C-74731CF8C59B}" type="presParOf" srcId="{1E2567D3-CA5B-461F-8BC4-443CC4F9F776}" destId="{EE4EC19A-8171-4158-B21B-B8CBEF02813F}" srcOrd="0" destOrd="0" presId="urn:microsoft.com/office/officeart/2005/8/layout/orgChart1"/>
    <dgm:cxn modelId="{45961C0E-1BB8-47DE-9D0A-8E201452BC70}" type="presParOf" srcId="{1E2567D3-CA5B-461F-8BC4-443CC4F9F776}" destId="{110A0049-5F83-49F2-8E6E-F7280CF5FF64}" srcOrd="1" destOrd="0" presId="urn:microsoft.com/office/officeart/2005/8/layout/orgChart1"/>
    <dgm:cxn modelId="{5B60DE1B-2FA7-4290-8680-B0D40CEF6C89}" type="presParOf" srcId="{110A0049-5F83-49F2-8E6E-F7280CF5FF64}" destId="{145DC76B-FC64-48E8-8C9D-ADD4231F8337}" srcOrd="0" destOrd="0" presId="urn:microsoft.com/office/officeart/2005/8/layout/orgChart1"/>
    <dgm:cxn modelId="{C8D4CF9C-5D65-42ED-8E02-2D0E22EFA43D}" type="presParOf" srcId="{145DC76B-FC64-48E8-8C9D-ADD4231F8337}" destId="{5CE601E0-6A25-4CEA-9AD4-C45A79BF5579}" srcOrd="0" destOrd="0" presId="urn:microsoft.com/office/officeart/2005/8/layout/orgChart1"/>
    <dgm:cxn modelId="{D8AB18DA-F794-4578-B452-3B9CC05AEDE6}" type="presParOf" srcId="{145DC76B-FC64-48E8-8C9D-ADD4231F8337}" destId="{6765CC33-F984-4A43-A803-B56D8AB35254}" srcOrd="1" destOrd="0" presId="urn:microsoft.com/office/officeart/2005/8/layout/orgChart1"/>
    <dgm:cxn modelId="{6A93C1DF-8FF5-4A15-8615-801E67BD7EC8}" type="presParOf" srcId="{110A0049-5F83-49F2-8E6E-F7280CF5FF64}" destId="{0790FAF0-A480-40EF-A017-116CF326CF33}" srcOrd="1" destOrd="0" presId="urn:microsoft.com/office/officeart/2005/8/layout/orgChart1"/>
    <dgm:cxn modelId="{1A1A6870-17F6-485A-A3FE-68F433F5F7BE}" type="presParOf" srcId="{110A0049-5F83-49F2-8E6E-F7280CF5FF64}" destId="{AD45D460-A3ED-48BA-82CC-114437ED0615}" srcOrd="2" destOrd="0" presId="urn:microsoft.com/office/officeart/2005/8/layout/orgChart1"/>
    <dgm:cxn modelId="{674600DE-3C54-4A5C-9EA7-0A850B53647B}" type="presParOf" srcId="{B0D51696-F765-404C-A594-88CB9EE005F6}" destId="{9E96CE92-88BC-43CB-A5CA-947A60214435}" srcOrd="2" destOrd="0" presId="urn:microsoft.com/office/officeart/2005/8/layout/orgChart1"/>
    <dgm:cxn modelId="{5A565299-233F-4310-BB4E-EF0FD04EDDA7}" type="presParOf" srcId="{AAFE1C5A-A23F-4B18-9E50-4BE372FE25B8}" destId="{F9CE39E1-F885-416A-AACF-14F359E53BC2}" srcOrd="2" destOrd="0" presId="urn:microsoft.com/office/officeart/2005/8/layout/orgChart1"/>
    <dgm:cxn modelId="{E88C7CB3-D11A-4DF8-80AD-ACF5B6C0A66F}" type="presParOf" srcId="{AAFE1C5A-A23F-4B18-9E50-4BE372FE25B8}" destId="{280634D9-98FF-433D-85A4-CB98A970BF14}" srcOrd="3" destOrd="0" presId="urn:microsoft.com/office/officeart/2005/8/layout/orgChart1"/>
    <dgm:cxn modelId="{FD1C3262-2668-4226-A10F-ED8AE3067B81}" type="presParOf" srcId="{280634D9-98FF-433D-85A4-CB98A970BF14}" destId="{4DD80649-E557-4E5B-BF62-C1E4B1B69E31}" srcOrd="0" destOrd="0" presId="urn:microsoft.com/office/officeart/2005/8/layout/orgChart1"/>
    <dgm:cxn modelId="{2FD6D9AB-26E7-4498-9B3D-C043CC3B6712}" type="presParOf" srcId="{4DD80649-E557-4E5B-BF62-C1E4B1B69E31}" destId="{1581B57D-3D1F-4CE3-BAE3-76628B9051CB}" srcOrd="0" destOrd="0" presId="urn:microsoft.com/office/officeart/2005/8/layout/orgChart1"/>
    <dgm:cxn modelId="{C2BCB48A-8472-4EBA-8D6F-EB05B273FCA1}" type="presParOf" srcId="{4DD80649-E557-4E5B-BF62-C1E4B1B69E31}" destId="{3F0064C8-2F95-4E28-BF97-7A722895092C}" srcOrd="1" destOrd="0" presId="urn:microsoft.com/office/officeart/2005/8/layout/orgChart1"/>
    <dgm:cxn modelId="{32455AF2-5F93-4321-B66E-4A28964E1484}" type="presParOf" srcId="{280634D9-98FF-433D-85A4-CB98A970BF14}" destId="{8F437D8F-436E-448D-9C1B-605750E54756}" srcOrd="1" destOrd="0" presId="urn:microsoft.com/office/officeart/2005/8/layout/orgChart1"/>
    <dgm:cxn modelId="{8C646098-95F9-4FD5-9800-F60C2577B047}" type="presParOf" srcId="{8F437D8F-436E-448D-9C1B-605750E54756}" destId="{A2E3E764-E3ED-4ACF-9D49-704D0FBCD133}" srcOrd="0" destOrd="0" presId="urn:microsoft.com/office/officeart/2005/8/layout/orgChart1"/>
    <dgm:cxn modelId="{CB7F18F0-9F36-4AEC-A739-9EFA10F78635}" type="presParOf" srcId="{8F437D8F-436E-448D-9C1B-605750E54756}" destId="{C117C7BD-43B3-4CB0-8785-1C8C54703CD2}" srcOrd="1" destOrd="0" presId="urn:microsoft.com/office/officeart/2005/8/layout/orgChart1"/>
    <dgm:cxn modelId="{75A321CD-0F56-4650-B392-5B8CED6F3B09}" type="presParOf" srcId="{C117C7BD-43B3-4CB0-8785-1C8C54703CD2}" destId="{0FDC49A7-BA54-4D59-ABF4-E4DE6875B80C}" srcOrd="0" destOrd="0" presId="urn:microsoft.com/office/officeart/2005/8/layout/orgChart1"/>
    <dgm:cxn modelId="{F70A6313-0B8C-49BA-961E-8074BE067664}" type="presParOf" srcId="{0FDC49A7-BA54-4D59-ABF4-E4DE6875B80C}" destId="{069CB043-C13C-468A-99E9-3F9838688BB7}" srcOrd="0" destOrd="0" presId="urn:microsoft.com/office/officeart/2005/8/layout/orgChart1"/>
    <dgm:cxn modelId="{74ECCC1C-1897-4872-AA8E-708016F3E421}" type="presParOf" srcId="{0FDC49A7-BA54-4D59-ABF4-E4DE6875B80C}" destId="{0E7F22DB-D697-407C-ABE5-FE175B441F1F}" srcOrd="1" destOrd="0" presId="urn:microsoft.com/office/officeart/2005/8/layout/orgChart1"/>
    <dgm:cxn modelId="{C9304C1E-C78F-440D-B7A9-08426FE6E106}" type="presParOf" srcId="{C117C7BD-43B3-4CB0-8785-1C8C54703CD2}" destId="{F38433E0-E69D-4FCB-829E-1A22E0615262}" srcOrd="1" destOrd="0" presId="urn:microsoft.com/office/officeart/2005/8/layout/orgChart1"/>
    <dgm:cxn modelId="{5D088698-7572-450B-8EB4-F0027CEC64FA}" type="presParOf" srcId="{C117C7BD-43B3-4CB0-8785-1C8C54703CD2}" destId="{3E9AE5B6-0C8D-47F2-9663-412C16D208A1}" srcOrd="2" destOrd="0" presId="urn:microsoft.com/office/officeart/2005/8/layout/orgChart1"/>
    <dgm:cxn modelId="{70E5FB87-1FB2-45BA-A74E-F8135F1852FE}" type="presParOf" srcId="{280634D9-98FF-433D-85A4-CB98A970BF14}" destId="{E96B4552-3F6B-40EB-96E9-16C6C906B0A9}" srcOrd="2" destOrd="0" presId="urn:microsoft.com/office/officeart/2005/8/layout/orgChart1"/>
    <dgm:cxn modelId="{7D822653-8250-40D1-912B-106A8E570640}" type="presParOf" srcId="{AAFE1C5A-A23F-4B18-9E50-4BE372FE25B8}" destId="{A2AEE4C2-5553-4315-8980-7B83D8F3ABD8}" srcOrd="4" destOrd="0" presId="urn:microsoft.com/office/officeart/2005/8/layout/orgChart1"/>
    <dgm:cxn modelId="{B2262FC9-5DE8-47FE-B62E-DDAAC43124DD}" type="presParOf" srcId="{AAFE1C5A-A23F-4B18-9E50-4BE372FE25B8}" destId="{573F9F9B-69CF-4626-8B33-3B9EF8D79328}" srcOrd="5" destOrd="0" presId="urn:microsoft.com/office/officeart/2005/8/layout/orgChart1"/>
    <dgm:cxn modelId="{F0D49D8E-5FD7-4C7D-B667-FAFB3161113D}" type="presParOf" srcId="{573F9F9B-69CF-4626-8B33-3B9EF8D79328}" destId="{6C1E0A28-4277-440E-8E54-E852519FE21C}" srcOrd="0" destOrd="0" presId="urn:microsoft.com/office/officeart/2005/8/layout/orgChart1"/>
    <dgm:cxn modelId="{A5A51976-F697-44CC-AC65-A87A5B81453F}" type="presParOf" srcId="{6C1E0A28-4277-440E-8E54-E852519FE21C}" destId="{8902C8FE-79F0-4CE1-BEFB-00755BC645AE}" srcOrd="0" destOrd="0" presId="urn:microsoft.com/office/officeart/2005/8/layout/orgChart1"/>
    <dgm:cxn modelId="{C049DC4A-45FB-49B6-8BAD-13DDC283622A}" type="presParOf" srcId="{6C1E0A28-4277-440E-8E54-E852519FE21C}" destId="{D58F181B-3861-4684-AC73-5DB1C4628070}" srcOrd="1" destOrd="0" presId="urn:microsoft.com/office/officeart/2005/8/layout/orgChart1"/>
    <dgm:cxn modelId="{B9DE037B-1705-461E-8C2B-46B699407B95}" type="presParOf" srcId="{573F9F9B-69CF-4626-8B33-3B9EF8D79328}" destId="{9BD3C8A4-69B9-462D-BEC5-9B5D90F83B39}" srcOrd="1" destOrd="0" presId="urn:microsoft.com/office/officeart/2005/8/layout/orgChart1"/>
    <dgm:cxn modelId="{96CC5454-1D0B-4D44-8D71-D37114FBEFE0}" type="presParOf" srcId="{9BD3C8A4-69B9-462D-BEC5-9B5D90F83B39}" destId="{6C5ED3D0-9E65-47D7-98A2-E49BD9B06051}" srcOrd="0" destOrd="0" presId="urn:microsoft.com/office/officeart/2005/8/layout/orgChart1"/>
    <dgm:cxn modelId="{35C316B8-2644-461A-B5EC-DE093A54ACE1}" type="presParOf" srcId="{9BD3C8A4-69B9-462D-BEC5-9B5D90F83B39}" destId="{D37BC708-9FD5-47FF-B71A-4F0058CC114E}" srcOrd="1" destOrd="0" presId="urn:microsoft.com/office/officeart/2005/8/layout/orgChart1"/>
    <dgm:cxn modelId="{C74CE23F-081F-45E1-BAE8-B8166C701F8A}" type="presParOf" srcId="{D37BC708-9FD5-47FF-B71A-4F0058CC114E}" destId="{EA7DE368-161D-4B1D-93FD-75CC8AFCA30D}" srcOrd="0" destOrd="0" presId="urn:microsoft.com/office/officeart/2005/8/layout/orgChart1"/>
    <dgm:cxn modelId="{ADAA4E03-9A58-40D6-B4B3-8873204E1820}" type="presParOf" srcId="{EA7DE368-161D-4B1D-93FD-75CC8AFCA30D}" destId="{2AAEE517-274A-4CAE-BD5A-FA1F1BCF7226}" srcOrd="0" destOrd="0" presId="urn:microsoft.com/office/officeart/2005/8/layout/orgChart1"/>
    <dgm:cxn modelId="{E61069C8-089E-44CF-8023-C601FF04ECC5}" type="presParOf" srcId="{EA7DE368-161D-4B1D-93FD-75CC8AFCA30D}" destId="{AF047237-0726-4C93-A60F-99D6457543F7}" srcOrd="1" destOrd="0" presId="urn:microsoft.com/office/officeart/2005/8/layout/orgChart1"/>
    <dgm:cxn modelId="{C41A7154-4508-4098-9F38-76D9FE5698FB}" type="presParOf" srcId="{D37BC708-9FD5-47FF-B71A-4F0058CC114E}" destId="{D9492100-4E20-45D3-BBDA-5B7EA4FA6E2C}" srcOrd="1" destOrd="0" presId="urn:microsoft.com/office/officeart/2005/8/layout/orgChart1"/>
    <dgm:cxn modelId="{5BF23DAA-D144-44F8-97B5-03595291D100}" type="presParOf" srcId="{D37BC708-9FD5-47FF-B71A-4F0058CC114E}" destId="{8F0DE1CD-0A1C-46FE-80A0-0AE11E7E8BCF}" srcOrd="2" destOrd="0" presId="urn:microsoft.com/office/officeart/2005/8/layout/orgChart1"/>
    <dgm:cxn modelId="{C8723C6D-03E7-4CBA-8A10-118B1AA37B8F}" type="presParOf" srcId="{573F9F9B-69CF-4626-8B33-3B9EF8D79328}" destId="{453F4D2E-0A97-4596-95CD-27FB486E1654}" srcOrd="2" destOrd="0" presId="urn:microsoft.com/office/officeart/2005/8/layout/orgChart1"/>
    <dgm:cxn modelId="{5966AC19-EB39-4384-A2DB-191E614261DE}" type="presParOf" srcId="{88A21D62-A0F2-4678-BF68-A46E2E3D4E78}" destId="{502DF843-7070-4BFF-B82C-2F3FCEA4939C}" srcOrd="2" destOrd="0" presId="urn:microsoft.com/office/officeart/2005/8/layout/orgChart1"/>
    <dgm:cxn modelId="{7ABDD343-075B-417D-AE39-3B527DFEF933}" type="presParOf" srcId="{8E1B2131-01CF-42A1-ABF7-294117B6FF9C}" destId="{DD695618-28DE-457C-AB7A-DED63C662999}" srcOrd="3" destOrd="0" presId="urn:microsoft.com/office/officeart/2005/8/layout/orgChart1"/>
    <dgm:cxn modelId="{1522CA61-B28E-4E5B-A176-2A42E5246CAD}" type="presParOf" srcId="{DD695618-28DE-457C-AB7A-DED63C662999}" destId="{E27BBE21-6531-4B0E-89ED-A5D44D05DF4E}" srcOrd="0" destOrd="0" presId="urn:microsoft.com/office/officeart/2005/8/layout/orgChart1"/>
    <dgm:cxn modelId="{C9A2DC2C-59E9-4CB5-91F5-757F3FAAD0BD}" type="presParOf" srcId="{E27BBE21-6531-4B0E-89ED-A5D44D05DF4E}" destId="{C7BF20D6-309C-417D-9B7D-50EB29882870}" srcOrd="0" destOrd="0" presId="urn:microsoft.com/office/officeart/2005/8/layout/orgChart1"/>
    <dgm:cxn modelId="{0F031E38-D042-421B-964D-BF31AF46C41C}" type="presParOf" srcId="{E27BBE21-6531-4B0E-89ED-A5D44D05DF4E}" destId="{0D3EB064-4EC3-40F0-A918-ABBB9349809E}" srcOrd="1" destOrd="0" presId="urn:microsoft.com/office/officeart/2005/8/layout/orgChart1"/>
    <dgm:cxn modelId="{4857BBF6-9759-4EEC-A111-5CD7AA702A57}" type="presParOf" srcId="{DD695618-28DE-457C-AB7A-DED63C662999}" destId="{8147BEAD-3568-408F-9CA5-9571E1A87CFB}" srcOrd="1" destOrd="0" presId="urn:microsoft.com/office/officeart/2005/8/layout/orgChart1"/>
    <dgm:cxn modelId="{73312264-735D-41E0-97F0-553A161C3C31}" type="presParOf" srcId="{DD695618-28DE-457C-AB7A-DED63C662999}" destId="{BBF06D95-3241-46F5-8EEF-71ED1EBBC150}" srcOrd="2" destOrd="0" presId="urn:microsoft.com/office/officeart/2005/8/layout/orgChart1"/>
    <dgm:cxn modelId="{593ECCA1-56E2-4A9E-B228-B2DF584A1585}" type="presParOf" srcId="{8E1B2131-01CF-42A1-ABF7-294117B6FF9C}" destId="{B0260876-079E-4713-A88C-9DAB44CDC9CE}" srcOrd="4" destOrd="0" presId="urn:microsoft.com/office/officeart/2005/8/layout/orgChart1"/>
    <dgm:cxn modelId="{97A12BB4-1BD2-4BE6-9DAC-50DA7F85C7C0}" type="presParOf" srcId="{B0260876-079E-4713-A88C-9DAB44CDC9CE}" destId="{6C137FA8-78C8-4EFB-BE06-EECD6D1A3FD1}" srcOrd="0" destOrd="0" presId="urn:microsoft.com/office/officeart/2005/8/layout/orgChart1"/>
    <dgm:cxn modelId="{DB81CA8A-1270-4267-899B-3F2911774D0D}" type="presParOf" srcId="{6C137FA8-78C8-4EFB-BE06-EECD6D1A3FD1}" destId="{78BADAB8-8C8F-413C-96CD-9867747E5097}" srcOrd="0" destOrd="0" presId="urn:microsoft.com/office/officeart/2005/8/layout/orgChart1"/>
    <dgm:cxn modelId="{5DC7CD4B-41B2-4FEA-8269-9E954A0C2580}" type="presParOf" srcId="{6C137FA8-78C8-4EFB-BE06-EECD6D1A3FD1}" destId="{55F46A94-6DC2-44EE-A5FC-FA279C2C46E7}" srcOrd="1" destOrd="0" presId="urn:microsoft.com/office/officeart/2005/8/layout/orgChart1"/>
    <dgm:cxn modelId="{0D80F2E7-77FA-4D61-A4EF-C0DB5A55DF41}" type="presParOf" srcId="{B0260876-079E-4713-A88C-9DAB44CDC9CE}" destId="{4E31242E-07D6-4079-B927-4C28FE5A1B93}" srcOrd="1" destOrd="0" presId="urn:microsoft.com/office/officeart/2005/8/layout/orgChart1"/>
    <dgm:cxn modelId="{25F2F5DF-11D9-4ABD-B691-031AEC87ED59}" type="presParOf" srcId="{B0260876-079E-4713-A88C-9DAB44CDC9CE}" destId="{4EA76CB7-77C0-4032-A75C-4DEB7488FB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0BDCFF-E200-4D49-B201-5070AE9D6AE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1938267-CAF4-408B-ADCD-B3B09633A7C2}">
      <dgm:prSet phldrT="[Text]"/>
      <dgm:spPr/>
      <dgm:t>
        <a:bodyPr/>
        <a:lstStyle/>
        <a:p>
          <a:r>
            <a:rPr lang="en-GB" dirty="0"/>
            <a:t>Institutional Survey</a:t>
          </a:r>
        </a:p>
      </dgm:t>
    </dgm:pt>
    <dgm:pt modelId="{C0E9864A-D25D-4EFA-B707-5218AF6CB529}" type="parTrans" cxnId="{0E55DEE3-4AAA-42E9-9F0F-C92FA481ABCA}">
      <dgm:prSet/>
      <dgm:spPr/>
      <dgm:t>
        <a:bodyPr/>
        <a:lstStyle/>
        <a:p>
          <a:endParaRPr lang="en-GB"/>
        </a:p>
      </dgm:t>
    </dgm:pt>
    <dgm:pt modelId="{4267FE89-55C6-4115-ACEE-828B876CB545}" type="sibTrans" cxnId="{0E55DEE3-4AAA-42E9-9F0F-C92FA481ABCA}">
      <dgm:prSet/>
      <dgm:spPr/>
      <dgm:t>
        <a:bodyPr/>
        <a:lstStyle/>
        <a:p>
          <a:endParaRPr lang="en-GB"/>
        </a:p>
      </dgm:t>
    </dgm:pt>
    <dgm:pt modelId="{C7055340-6A77-4501-9956-5D5319791DA3}">
      <dgm:prSet phldrT="[Text]"/>
      <dgm:spPr/>
      <dgm:t>
        <a:bodyPr/>
        <a:lstStyle/>
        <a:p>
          <a:r>
            <a:rPr lang="en-GB" dirty="0"/>
            <a:t>Identify up to three areas to focus on</a:t>
          </a:r>
        </a:p>
      </dgm:t>
    </dgm:pt>
    <dgm:pt modelId="{C14E49B5-19B7-483E-BBE6-BD7D04E8CE7A}" type="parTrans" cxnId="{AB9F6C31-FD17-4381-92A0-C5905D03D788}">
      <dgm:prSet/>
      <dgm:spPr/>
      <dgm:t>
        <a:bodyPr/>
        <a:lstStyle/>
        <a:p>
          <a:endParaRPr lang="en-GB"/>
        </a:p>
      </dgm:t>
    </dgm:pt>
    <dgm:pt modelId="{5299E921-201B-458D-874A-35ADDB018857}" type="sibTrans" cxnId="{AB9F6C31-FD17-4381-92A0-C5905D03D788}">
      <dgm:prSet/>
      <dgm:spPr/>
      <dgm:t>
        <a:bodyPr/>
        <a:lstStyle/>
        <a:p>
          <a:endParaRPr lang="en-GB"/>
        </a:p>
      </dgm:t>
    </dgm:pt>
    <dgm:pt modelId="{2FEAB8CA-EC95-449B-A53A-285B9F3105A3}">
      <dgm:prSet phldrT="[Text]"/>
      <dgm:spPr/>
      <dgm:t>
        <a:bodyPr/>
        <a:lstStyle/>
        <a:p>
          <a:r>
            <a:rPr lang="en-GB" dirty="0"/>
            <a:t>Department culture survey</a:t>
          </a:r>
        </a:p>
      </dgm:t>
    </dgm:pt>
    <dgm:pt modelId="{BC9C36B7-B14D-441C-8973-FCB2AE393B66}" type="parTrans" cxnId="{98093309-BE41-47AA-ADFB-EC73CA2E5735}">
      <dgm:prSet/>
      <dgm:spPr/>
      <dgm:t>
        <a:bodyPr/>
        <a:lstStyle/>
        <a:p>
          <a:endParaRPr lang="en-GB"/>
        </a:p>
      </dgm:t>
    </dgm:pt>
    <dgm:pt modelId="{B8D543BD-D29B-47F3-9442-FBDC62B96A96}" type="sibTrans" cxnId="{98093309-BE41-47AA-ADFB-EC73CA2E5735}">
      <dgm:prSet/>
      <dgm:spPr/>
      <dgm:t>
        <a:bodyPr/>
        <a:lstStyle/>
        <a:p>
          <a:endParaRPr lang="en-GB"/>
        </a:p>
      </dgm:t>
    </dgm:pt>
    <dgm:pt modelId="{3DFD9BEF-ECC2-401F-B278-DBBFFEBB11A2}">
      <dgm:prSet phldrT="[Text]"/>
      <dgm:spPr/>
      <dgm:t>
        <a:bodyPr/>
        <a:lstStyle/>
        <a:p>
          <a:r>
            <a:rPr lang="en-GB" dirty="0"/>
            <a:t>Inform Athena Swan</a:t>
          </a:r>
        </a:p>
      </dgm:t>
    </dgm:pt>
    <dgm:pt modelId="{96AE68A0-9A78-4199-B7B8-96E5CA6A3F57}" type="parTrans" cxnId="{2DA11E81-DC6E-4BA8-AE36-33D4071B398F}">
      <dgm:prSet/>
      <dgm:spPr/>
      <dgm:t>
        <a:bodyPr/>
        <a:lstStyle/>
        <a:p>
          <a:endParaRPr lang="en-GB"/>
        </a:p>
      </dgm:t>
    </dgm:pt>
    <dgm:pt modelId="{89C0E353-C9ED-46DF-947C-5BC2A8E2F963}" type="sibTrans" cxnId="{2DA11E81-DC6E-4BA8-AE36-33D4071B398F}">
      <dgm:prSet/>
      <dgm:spPr/>
      <dgm:t>
        <a:bodyPr/>
        <a:lstStyle/>
        <a:p>
          <a:endParaRPr lang="en-GB"/>
        </a:p>
      </dgm:t>
    </dgm:pt>
    <dgm:pt modelId="{B3E13969-87B7-4DBA-8AED-D455B79CC26F}">
      <dgm:prSet phldrT="[Text]"/>
      <dgm:spPr/>
      <dgm:t>
        <a:bodyPr/>
        <a:lstStyle/>
        <a:p>
          <a:r>
            <a:rPr lang="en-GB" dirty="0"/>
            <a:t>Customer Services Team workshops</a:t>
          </a:r>
        </a:p>
      </dgm:t>
    </dgm:pt>
    <dgm:pt modelId="{1EB2F656-1B2F-4C9C-85AC-CFA93F0133B9}" type="parTrans" cxnId="{210E15B1-4A4A-4D7D-9AF4-AEF3984F67AE}">
      <dgm:prSet/>
      <dgm:spPr/>
      <dgm:t>
        <a:bodyPr/>
        <a:lstStyle/>
        <a:p>
          <a:endParaRPr lang="en-GB"/>
        </a:p>
      </dgm:t>
    </dgm:pt>
    <dgm:pt modelId="{326A3763-69E5-43CF-873A-9349AC234C75}" type="sibTrans" cxnId="{210E15B1-4A4A-4D7D-9AF4-AEF3984F67AE}">
      <dgm:prSet/>
      <dgm:spPr/>
      <dgm:t>
        <a:bodyPr/>
        <a:lstStyle/>
        <a:p>
          <a:endParaRPr lang="en-GB"/>
        </a:p>
      </dgm:t>
    </dgm:pt>
    <dgm:pt modelId="{663EBAEF-9506-4497-96A0-C152C501DF08}">
      <dgm:prSet phldrT="[Text]"/>
      <dgm:spPr/>
      <dgm:t>
        <a:bodyPr/>
        <a:lstStyle/>
        <a:p>
          <a:r>
            <a:rPr lang="en-GB" dirty="0"/>
            <a:t>Follow up to Institutional Survey</a:t>
          </a:r>
        </a:p>
      </dgm:t>
    </dgm:pt>
    <dgm:pt modelId="{318CF045-C9C5-487A-BA73-9557BF7E1095}" type="parTrans" cxnId="{779E10DD-B526-40C6-A528-B8AF47FEFA02}">
      <dgm:prSet/>
      <dgm:spPr/>
      <dgm:t>
        <a:bodyPr/>
        <a:lstStyle/>
        <a:p>
          <a:endParaRPr lang="en-GB"/>
        </a:p>
      </dgm:t>
    </dgm:pt>
    <dgm:pt modelId="{ACA47CDF-BF65-424D-8709-C734EB785842}" type="sibTrans" cxnId="{779E10DD-B526-40C6-A528-B8AF47FEFA02}">
      <dgm:prSet/>
      <dgm:spPr/>
      <dgm:t>
        <a:bodyPr/>
        <a:lstStyle/>
        <a:p>
          <a:endParaRPr lang="en-GB"/>
        </a:p>
      </dgm:t>
    </dgm:pt>
    <dgm:pt modelId="{D07BCE05-C3D9-4585-ABFB-D0661CAE2A5A}" type="pres">
      <dgm:prSet presAssocID="{C90BDCFF-E200-4D49-B201-5070AE9D6AE2}" presName="Name0" presStyleCnt="0">
        <dgm:presLayoutVars>
          <dgm:dir/>
          <dgm:animLvl val="lvl"/>
          <dgm:resizeHandles val="exact"/>
        </dgm:presLayoutVars>
      </dgm:prSet>
      <dgm:spPr/>
    </dgm:pt>
    <dgm:pt modelId="{D7DFA7FE-9DFE-45E3-993F-1F68B33A85FC}" type="pres">
      <dgm:prSet presAssocID="{11938267-CAF4-408B-ADCD-B3B09633A7C2}" presName="composite" presStyleCnt="0"/>
      <dgm:spPr/>
    </dgm:pt>
    <dgm:pt modelId="{BF432AB4-35DB-44A2-ADE4-5B87B6B7D5BF}" type="pres">
      <dgm:prSet presAssocID="{11938267-CAF4-408B-ADCD-B3B09633A7C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07008A4-5A30-414F-95A2-4BE3E20FA1BE}" type="pres">
      <dgm:prSet presAssocID="{11938267-CAF4-408B-ADCD-B3B09633A7C2}" presName="desTx" presStyleLbl="alignAccFollowNode1" presStyleIdx="0" presStyleCnt="3">
        <dgm:presLayoutVars>
          <dgm:bulletEnabled val="1"/>
        </dgm:presLayoutVars>
      </dgm:prSet>
      <dgm:spPr/>
    </dgm:pt>
    <dgm:pt modelId="{D9010B63-3D7A-4BEA-84EE-04DD007FA741}" type="pres">
      <dgm:prSet presAssocID="{4267FE89-55C6-4115-ACEE-828B876CB545}" presName="space" presStyleCnt="0"/>
      <dgm:spPr/>
    </dgm:pt>
    <dgm:pt modelId="{617859A8-E3D8-4623-BC7B-72AE51D29249}" type="pres">
      <dgm:prSet presAssocID="{2FEAB8CA-EC95-449B-A53A-285B9F3105A3}" presName="composite" presStyleCnt="0"/>
      <dgm:spPr/>
    </dgm:pt>
    <dgm:pt modelId="{77635EBA-24EE-41BE-A322-BD926A571921}" type="pres">
      <dgm:prSet presAssocID="{2FEAB8CA-EC95-449B-A53A-285B9F3105A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FD4E14C-345C-42B0-98C0-EA957715E177}" type="pres">
      <dgm:prSet presAssocID="{2FEAB8CA-EC95-449B-A53A-285B9F3105A3}" presName="desTx" presStyleLbl="alignAccFollowNode1" presStyleIdx="1" presStyleCnt="3">
        <dgm:presLayoutVars>
          <dgm:bulletEnabled val="1"/>
        </dgm:presLayoutVars>
      </dgm:prSet>
      <dgm:spPr/>
    </dgm:pt>
    <dgm:pt modelId="{52E123E0-EE5C-4C27-A2A2-7DB352B8E08B}" type="pres">
      <dgm:prSet presAssocID="{B8D543BD-D29B-47F3-9442-FBDC62B96A96}" presName="space" presStyleCnt="0"/>
      <dgm:spPr/>
    </dgm:pt>
    <dgm:pt modelId="{F087ECC6-B68F-423B-9C29-636966274FAA}" type="pres">
      <dgm:prSet presAssocID="{B3E13969-87B7-4DBA-8AED-D455B79CC26F}" presName="composite" presStyleCnt="0"/>
      <dgm:spPr/>
    </dgm:pt>
    <dgm:pt modelId="{28A5F674-CCD7-4E83-8936-DEBC3FA98897}" type="pres">
      <dgm:prSet presAssocID="{B3E13969-87B7-4DBA-8AED-D455B79CC26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B9F98EE-5D7B-4E80-B128-E1782EC085B1}" type="pres">
      <dgm:prSet presAssocID="{B3E13969-87B7-4DBA-8AED-D455B79CC26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8093309-BE41-47AA-ADFB-EC73CA2E5735}" srcId="{C90BDCFF-E200-4D49-B201-5070AE9D6AE2}" destId="{2FEAB8CA-EC95-449B-A53A-285B9F3105A3}" srcOrd="1" destOrd="0" parTransId="{BC9C36B7-B14D-441C-8973-FCB2AE393B66}" sibTransId="{B8D543BD-D29B-47F3-9442-FBDC62B96A96}"/>
    <dgm:cxn modelId="{AB9F6C31-FD17-4381-92A0-C5905D03D788}" srcId="{11938267-CAF4-408B-ADCD-B3B09633A7C2}" destId="{C7055340-6A77-4501-9956-5D5319791DA3}" srcOrd="0" destOrd="0" parTransId="{C14E49B5-19B7-483E-BBE6-BD7D04E8CE7A}" sibTransId="{5299E921-201B-458D-874A-35ADDB018857}"/>
    <dgm:cxn modelId="{5280E331-016E-4B43-8342-D7BF87CD46C5}" type="presOf" srcId="{C90BDCFF-E200-4D49-B201-5070AE9D6AE2}" destId="{D07BCE05-C3D9-4585-ABFB-D0661CAE2A5A}" srcOrd="0" destOrd="0" presId="urn:microsoft.com/office/officeart/2005/8/layout/hList1"/>
    <dgm:cxn modelId="{AD5BFD32-2FD3-44D4-9993-9F4A00960AB0}" type="presOf" srcId="{B3E13969-87B7-4DBA-8AED-D455B79CC26F}" destId="{28A5F674-CCD7-4E83-8936-DEBC3FA98897}" srcOrd="0" destOrd="0" presId="urn:microsoft.com/office/officeart/2005/8/layout/hList1"/>
    <dgm:cxn modelId="{2DA11E81-DC6E-4BA8-AE36-33D4071B398F}" srcId="{2FEAB8CA-EC95-449B-A53A-285B9F3105A3}" destId="{3DFD9BEF-ECC2-401F-B278-DBBFFEBB11A2}" srcOrd="0" destOrd="0" parTransId="{96AE68A0-9A78-4199-B7B8-96E5CA6A3F57}" sibTransId="{89C0E353-C9ED-46DF-947C-5BC2A8E2F963}"/>
    <dgm:cxn modelId="{E9BF248C-ACD2-4D3A-B33F-43208EF6D11A}" type="presOf" srcId="{11938267-CAF4-408B-ADCD-B3B09633A7C2}" destId="{BF432AB4-35DB-44A2-ADE4-5B87B6B7D5BF}" srcOrd="0" destOrd="0" presId="urn:microsoft.com/office/officeart/2005/8/layout/hList1"/>
    <dgm:cxn modelId="{22676F8C-0B3C-4D72-8C05-DB9CDAF2D3C1}" type="presOf" srcId="{2FEAB8CA-EC95-449B-A53A-285B9F3105A3}" destId="{77635EBA-24EE-41BE-A322-BD926A571921}" srcOrd="0" destOrd="0" presId="urn:microsoft.com/office/officeart/2005/8/layout/hList1"/>
    <dgm:cxn modelId="{210E15B1-4A4A-4D7D-9AF4-AEF3984F67AE}" srcId="{C90BDCFF-E200-4D49-B201-5070AE9D6AE2}" destId="{B3E13969-87B7-4DBA-8AED-D455B79CC26F}" srcOrd="2" destOrd="0" parTransId="{1EB2F656-1B2F-4C9C-85AC-CFA93F0133B9}" sibTransId="{326A3763-69E5-43CF-873A-9349AC234C75}"/>
    <dgm:cxn modelId="{767F94C3-0C43-4334-AAB5-BD583066F70B}" type="presOf" srcId="{3DFD9BEF-ECC2-401F-B278-DBBFFEBB11A2}" destId="{6FD4E14C-345C-42B0-98C0-EA957715E177}" srcOrd="0" destOrd="0" presId="urn:microsoft.com/office/officeart/2005/8/layout/hList1"/>
    <dgm:cxn modelId="{779E10DD-B526-40C6-A528-B8AF47FEFA02}" srcId="{B3E13969-87B7-4DBA-8AED-D455B79CC26F}" destId="{663EBAEF-9506-4497-96A0-C152C501DF08}" srcOrd="0" destOrd="0" parTransId="{318CF045-C9C5-487A-BA73-9557BF7E1095}" sibTransId="{ACA47CDF-BF65-424D-8709-C734EB785842}"/>
    <dgm:cxn modelId="{4D8399DD-6CF1-4E54-A5EA-7C785CA00283}" type="presOf" srcId="{663EBAEF-9506-4497-96A0-C152C501DF08}" destId="{5B9F98EE-5D7B-4E80-B128-E1782EC085B1}" srcOrd="0" destOrd="0" presId="urn:microsoft.com/office/officeart/2005/8/layout/hList1"/>
    <dgm:cxn modelId="{0E55DEE3-4AAA-42E9-9F0F-C92FA481ABCA}" srcId="{C90BDCFF-E200-4D49-B201-5070AE9D6AE2}" destId="{11938267-CAF4-408B-ADCD-B3B09633A7C2}" srcOrd="0" destOrd="0" parTransId="{C0E9864A-D25D-4EFA-B707-5218AF6CB529}" sibTransId="{4267FE89-55C6-4115-ACEE-828B876CB545}"/>
    <dgm:cxn modelId="{ACFED3F0-DBC9-40F6-B0C4-E36110020BE2}" type="presOf" srcId="{C7055340-6A77-4501-9956-5D5319791DA3}" destId="{D07008A4-5A30-414F-95A2-4BE3E20FA1BE}" srcOrd="0" destOrd="0" presId="urn:microsoft.com/office/officeart/2005/8/layout/hList1"/>
    <dgm:cxn modelId="{0361B622-9D25-4073-9D98-B9BD4E514D17}" type="presParOf" srcId="{D07BCE05-C3D9-4585-ABFB-D0661CAE2A5A}" destId="{D7DFA7FE-9DFE-45E3-993F-1F68B33A85FC}" srcOrd="0" destOrd="0" presId="urn:microsoft.com/office/officeart/2005/8/layout/hList1"/>
    <dgm:cxn modelId="{6AD6B730-989A-4B69-A711-20A0ED5EAA92}" type="presParOf" srcId="{D7DFA7FE-9DFE-45E3-993F-1F68B33A85FC}" destId="{BF432AB4-35DB-44A2-ADE4-5B87B6B7D5BF}" srcOrd="0" destOrd="0" presId="urn:microsoft.com/office/officeart/2005/8/layout/hList1"/>
    <dgm:cxn modelId="{7D16A036-9A09-41EE-9A1D-5EF4C31B0B96}" type="presParOf" srcId="{D7DFA7FE-9DFE-45E3-993F-1F68B33A85FC}" destId="{D07008A4-5A30-414F-95A2-4BE3E20FA1BE}" srcOrd="1" destOrd="0" presId="urn:microsoft.com/office/officeart/2005/8/layout/hList1"/>
    <dgm:cxn modelId="{012027F8-6B5D-4353-B8F9-EC7EFE7974CD}" type="presParOf" srcId="{D07BCE05-C3D9-4585-ABFB-D0661CAE2A5A}" destId="{D9010B63-3D7A-4BEA-84EE-04DD007FA741}" srcOrd="1" destOrd="0" presId="urn:microsoft.com/office/officeart/2005/8/layout/hList1"/>
    <dgm:cxn modelId="{92DBD48B-66F5-410E-AAEF-69193FA9C534}" type="presParOf" srcId="{D07BCE05-C3D9-4585-ABFB-D0661CAE2A5A}" destId="{617859A8-E3D8-4623-BC7B-72AE51D29249}" srcOrd="2" destOrd="0" presId="urn:microsoft.com/office/officeart/2005/8/layout/hList1"/>
    <dgm:cxn modelId="{FED505E7-8011-4464-A2FA-E816F40A9D20}" type="presParOf" srcId="{617859A8-E3D8-4623-BC7B-72AE51D29249}" destId="{77635EBA-24EE-41BE-A322-BD926A571921}" srcOrd="0" destOrd="0" presId="urn:microsoft.com/office/officeart/2005/8/layout/hList1"/>
    <dgm:cxn modelId="{6030CB1E-D99A-4B54-B993-AB13315A4F4F}" type="presParOf" srcId="{617859A8-E3D8-4623-BC7B-72AE51D29249}" destId="{6FD4E14C-345C-42B0-98C0-EA957715E177}" srcOrd="1" destOrd="0" presId="urn:microsoft.com/office/officeart/2005/8/layout/hList1"/>
    <dgm:cxn modelId="{3C4E0CEF-C111-47B3-99FA-ED8AFF168B98}" type="presParOf" srcId="{D07BCE05-C3D9-4585-ABFB-D0661CAE2A5A}" destId="{52E123E0-EE5C-4C27-A2A2-7DB352B8E08B}" srcOrd="3" destOrd="0" presId="urn:microsoft.com/office/officeart/2005/8/layout/hList1"/>
    <dgm:cxn modelId="{EB413ECB-66CE-413E-BAE7-BAF5A7735034}" type="presParOf" srcId="{D07BCE05-C3D9-4585-ABFB-D0661CAE2A5A}" destId="{F087ECC6-B68F-423B-9C29-636966274FAA}" srcOrd="4" destOrd="0" presId="urn:microsoft.com/office/officeart/2005/8/layout/hList1"/>
    <dgm:cxn modelId="{44657DD4-82F4-4289-BF33-6DAE68B8E617}" type="presParOf" srcId="{F087ECC6-B68F-423B-9C29-636966274FAA}" destId="{28A5F674-CCD7-4E83-8936-DEBC3FA98897}" srcOrd="0" destOrd="0" presId="urn:microsoft.com/office/officeart/2005/8/layout/hList1"/>
    <dgm:cxn modelId="{5729D15D-7609-4F90-85E7-40DA96E18ADE}" type="presParOf" srcId="{F087ECC6-B68F-423B-9C29-636966274FAA}" destId="{5B9F98EE-5D7B-4E80-B128-E1782EC085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B69B1-A74B-4F8D-A859-ECA02AAB4D21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8F207BEB-E8AE-41B9-AB60-DBA13CDFA043}">
      <dgm:prSet phldrT="[Text]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Up to three areas to work on</a:t>
          </a:r>
          <a:endParaRPr lang="en-GB" dirty="0"/>
        </a:p>
      </dgm:t>
    </dgm:pt>
    <dgm:pt modelId="{FD697CE5-D8E1-4B4A-A0B1-131A2714A853}" type="parTrans" cxnId="{B28F4F4A-B02A-47B9-88C1-5AC0E45E223B}">
      <dgm:prSet/>
      <dgm:spPr/>
      <dgm:t>
        <a:bodyPr/>
        <a:lstStyle/>
        <a:p>
          <a:endParaRPr lang="en-GB"/>
        </a:p>
      </dgm:t>
    </dgm:pt>
    <dgm:pt modelId="{1BE72CC0-75EE-4A48-899A-18AD07BBC345}" type="sibTrans" cxnId="{B28F4F4A-B02A-47B9-88C1-5AC0E45E223B}">
      <dgm:prSet/>
      <dgm:spPr/>
      <dgm:t>
        <a:bodyPr/>
        <a:lstStyle/>
        <a:p>
          <a:endParaRPr lang="en-GB"/>
        </a:p>
      </dgm:t>
    </dgm:pt>
    <dgm:pt modelId="{244A293A-25B8-4160-AD5D-E60F0EDA8B27}">
      <dgm:prSet phldrT="[Text]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What would make a difference</a:t>
          </a:r>
          <a:endParaRPr lang="en-GB"/>
        </a:p>
      </dgm:t>
    </dgm:pt>
    <dgm:pt modelId="{7F45A02B-F4A8-476B-BCCA-14638E6769B6}" type="parTrans" cxnId="{F329B57B-A972-49BB-ADD6-FC70B06E6229}">
      <dgm:prSet/>
      <dgm:spPr/>
      <dgm:t>
        <a:bodyPr/>
        <a:lstStyle/>
        <a:p>
          <a:endParaRPr lang="en-GB"/>
        </a:p>
      </dgm:t>
    </dgm:pt>
    <dgm:pt modelId="{AFAB5C40-2BE9-4D64-9E6B-1080B1A7AD2D}" type="sibTrans" cxnId="{F329B57B-A972-49BB-ADD6-FC70B06E6229}">
      <dgm:prSet/>
      <dgm:spPr/>
      <dgm:t>
        <a:bodyPr/>
        <a:lstStyle/>
        <a:p>
          <a:endParaRPr lang="en-GB"/>
        </a:p>
      </dgm:t>
    </dgm:pt>
    <dgm:pt modelId="{EECB3083-6C4A-4EAB-9A59-29EC19087829}">
      <dgm:prSet phldrT="[Text]"/>
      <dgm:spPr/>
      <dgm:t>
        <a:bodyPr/>
        <a:lstStyle/>
        <a:p>
          <a:pPr rtl="0"/>
          <a:r>
            <a:rPr lang="en-GB">
              <a:latin typeface="Calibri Light" panose="020F0302020204030204"/>
            </a:rPr>
            <a:t>Positive actions</a:t>
          </a:r>
          <a:endParaRPr lang="en-GB"/>
        </a:p>
      </dgm:t>
    </dgm:pt>
    <dgm:pt modelId="{2C53FB3C-FECC-448E-8554-F46E21F0EE09}" type="parTrans" cxnId="{E1E00811-C0FB-4C1F-B0F4-29BD89821DA5}">
      <dgm:prSet/>
      <dgm:spPr/>
      <dgm:t>
        <a:bodyPr/>
        <a:lstStyle/>
        <a:p>
          <a:endParaRPr lang="en-GB"/>
        </a:p>
      </dgm:t>
    </dgm:pt>
    <dgm:pt modelId="{23D3E8FB-3400-401E-A250-6B78C5E43E4A}" type="sibTrans" cxnId="{E1E00811-C0FB-4C1F-B0F4-29BD89821DA5}">
      <dgm:prSet/>
      <dgm:spPr/>
      <dgm:t>
        <a:bodyPr/>
        <a:lstStyle/>
        <a:p>
          <a:endParaRPr lang="en-GB"/>
        </a:p>
      </dgm:t>
    </dgm:pt>
    <dgm:pt modelId="{E5F7797A-E948-442B-AB9C-80CD34533506}" type="pres">
      <dgm:prSet presAssocID="{271B69B1-A74B-4F8D-A859-ECA02AAB4D21}" presName="linearFlow" presStyleCnt="0">
        <dgm:presLayoutVars>
          <dgm:dir/>
          <dgm:resizeHandles val="exact"/>
        </dgm:presLayoutVars>
      </dgm:prSet>
      <dgm:spPr/>
    </dgm:pt>
    <dgm:pt modelId="{FA595338-600E-4BFA-B6CC-E90AE3D26513}" type="pres">
      <dgm:prSet presAssocID="{8F207BEB-E8AE-41B9-AB60-DBA13CDFA043}" presName="composite" presStyleCnt="0"/>
      <dgm:spPr/>
    </dgm:pt>
    <dgm:pt modelId="{F15BFC98-C7F3-46CD-902C-121A5EAE1052}" type="pres">
      <dgm:prSet presAssocID="{8F207BEB-E8AE-41B9-AB60-DBA13CDFA04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stit Notes with solid fill"/>
        </a:ext>
      </dgm:extLst>
    </dgm:pt>
    <dgm:pt modelId="{0482B949-85B8-477C-8B1A-B3C77E3F84FF}" type="pres">
      <dgm:prSet presAssocID="{8F207BEB-E8AE-41B9-AB60-DBA13CDFA043}" presName="txShp" presStyleLbl="node1" presStyleIdx="0" presStyleCnt="3">
        <dgm:presLayoutVars>
          <dgm:bulletEnabled val="1"/>
        </dgm:presLayoutVars>
      </dgm:prSet>
      <dgm:spPr/>
    </dgm:pt>
    <dgm:pt modelId="{AFC880A1-9A2C-41B1-9E3C-20260A90594D}" type="pres">
      <dgm:prSet presAssocID="{1BE72CC0-75EE-4A48-899A-18AD07BBC345}" presName="spacing" presStyleCnt="0"/>
      <dgm:spPr/>
    </dgm:pt>
    <dgm:pt modelId="{4B5C986A-9E56-478A-A7B2-E8EAFFDA6BA1}" type="pres">
      <dgm:prSet presAssocID="{244A293A-25B8-4160-AD5D-E60F0EDA8B27}" presName="composite" presStyleCnt="0"/>
      <dgm:spPr/>
    </dgm:pt>
    <dgm:pt modelId="{62C9E7C2-7663-429B-BCDA-9F9B090BDCA3}" type="pres">
      <dgm:prSet presAssocID="{244A293A-25B8-4160-AD5D-E60F0EDA8B27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ellent with solid fill"/>
        </a:ext>
      </dgm:extLst>
    </dgm:pt>
    <dgm:pt modelId="{08572DAB-5481-473C-A251-A690CC5A0189}" type="pres">
      <dgm:prSet presAssocID="{244A293A-25B8-4160-AD5D-E60F0EDA8B27}" presName="txShp" presStyleLbl="node1" presStyleIdx="1" presStyleCnt="3">
        <dgm:presLayoutVars>
          <dgm:bulletEnabled val="1"/>
        </dgm:presLayoutVars>
      </dgm:prSet>
      <dgm:spPr/>
    </dgm:pt>
    <dgm:pt modelId="{3FAC0712-E12F-4F97-A03E-BE087CE02B7D}" type="pres">
      <dgm:prSet presAssocID="{AFAB5C40-2BE9-4D64-9E6B-1080B1A7AD2D}" presName="spacing" presStyleCnt="0"/>
      <dgm:spPr/>
    </dgm:pt>
    <dgm:pt modelId="{BE643481-2B78-4B16-B8F5-91A8DC85DCB1}" type="pres">
      <dgm:prSet presAssocID="{EECB3083-6C4A-4EAB-9A59-29EC19087829}" presName="composite" presStyleCnt="0"/>
      <dgm:spPr/>
    </dgm:pt>
    <dgm:pt modelId="{005B9A3A-AE75-4E17-9837-6380D2BA5B89}" type="pres">
      <dgm:prSet presAssocID="{EECB3083-6C4A-4EAB-9A59-29EC19087829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260B8D02-78D7-4EB1-8C76-D50BE3C328F2}" type="pres">
      <dgm:prSet presAssocID="{EECB3083-6C4A-4EAB-9A59-29EC19087829}" presName="txShp" presStyleLbl="node1" presStyleIdx="2" presStyleCnt="3">
        <dgm:presLayoutVars>
          <dgm:bulletEnabled val="1"/>
        </dgm:presLayoutVars>
      </dgm:prSet>
      <dgm:spPr/>
    </dgm:pt>
  </dgm:ptLst>
  <dgm:cxnLst>
    <dgm:cxn modelId="{E1E00811-C0FB-4C1F-B0F4-29BD89821DA5}" srcId="{271B69B1-A74B-4F8D-A859-ECA02AAB4D21}" destId="{EECB3083-6C4A-4EAB-9A59-29EC19087829}" srcOrd="2" destOrd="0" parTransId="{2C53FB3C-FECC-448E-8554-F46E21F0EE09}" sibTransId="{23D3E8FB-3400-401E-A250-6B78C5E43E4A}"/>
    <dgm:cxn modelId="{3C1BBB36-DC3F-479E-A621-965576B13286}" type="presOf" srcId="{EECB3083-6C4A-4EAB-9A59-29EC19087829}" destId="{260B8D02-78D7-4EB1-8C76-D50BE3C328F2}" srcOrd="0" destOrd="0" presId="urn:microsoft.com/office/officeart/2005/8/layout/vList3"/>
    <dgm:cxn modelId="{9F61E741-C8BF-4148-8345-4F55A8052758}" type="presOf" srcId="{244A293A-25B8-4160-AD5D-E60F0EDA8B27}" destId="{08572DAB-5481-473C-A251-A690CC5A0189}" srcOrd="0" destOrd="0" presId="urn:microsoft.com/office/officeart/2005/8/layout/vList3"/>
    <dgm:cxn modelId="{95AA6247-C06D-4DC3-8B47-2EC42A106CEF}" type="presOf" srcId="{8F207BEB-E8AE-41B9-AB60-DBA13CDFA043}" destId="{0482B949-85B8-477C-8B1A-B3C77E3F84FF}" srcOrd="0" destOrd="0" presId="urn:microsoft.com/office/officeart/2005/8/layout/vList3"/>
    <dgm:cxn modelId="{B28F4F4A-B02A-47B9-88C1-5AC0E45E223B}" srcId="{271B69B1-A74B-4F8D-A859-ECA02AAB4D21}" destId="{8F207BEB-E8AE-41B9-AB60-DBA13CDFA043}" srcOrd="0" destOrd="0" parTransId="{FD697CE5-D8E1-4B4A-A0B1-131A2714A853}" sibTransId="{1BE72CC0-75EE-4A48-899A-18AD07BBC345}"/>
    <dgm:cxn modelId="{F329B57B-A972-49BB-ADD6-FC70B06E6229}" srcId="{271B69B1-A74B-4F8D-A859-ECA02AAB4D21}" destId="{244A293A-25B8-4160-AD5D-E60F0EDA8B27}" srcOrd="1" destOrd="0" parTransId="{7F45A02B-F4A8-476B-BCCA-14638E6769B6}" sibTransId="{AFAB5C40-2BE9-4D64-9E6B-1080B1A7AD2D}"/>
    <dgm:cxn modelId="{D1D1A4B4-D70C-4553-BA93-50F6945D7C4B}" type="presOf" srcId="{271B69B1-A74B-4F8D-A859-ECA02AAB4D21}" destId="{E5F7797A-E948-442B-AB9C-80CD34533506}" srcOrd="0" destOrd="0" presId="urn:microsoft.com/office/officeart/2005/8/layout/vList3"/>
    <dgm:cxn modelId="{FDC2D0C8-C9CA-406A-8CD9-B4F07FB49762}" type="presParOf" srcId="{E5F7797A-E948-442B-AB9C-80CD34533506}" destId="{FA595338-600E-4BFA-B6CC-E90AE3D26513}" srcOrd="0" destOrd="0" presId="urn:microsoft.com/office/officeart/2005/8/layout/vList3"/>
    <dgm:cxn modelId="{76274FFF-8435-4922-91C5-D154D9506516}" type="presParOf" srcId="{FA595338-600E-4BFA-B6CC-E90AE3D26513}" destId="{F15BFC98-C7F3-46CD-902C-121A5EAE1052}" srcOrd="0" destOrd="0" presId="urn:microsoft.com/office/officeart/2005/8/layout/vList3"/>
    <dgm:cxn modelId="{1E5ECD3C-3091-42CA-93D3-E229D72D8844}" type="presParOf" srcId="{FA595338-600E-4BFA-B6CC-E90AE3D26513}" destId="{0482B949-85B8-477C-8B1A-B3C77E3F84FF}" srcOrd="1" destOrd="0" presId="urn:microsoft.com/office/officeart/2005/8/layout/vList3"/>
    <dgm:cxn modelId="{50D9182D-DF29-490C-AA94-794F20236BE7}" type="presParOf" srcId="{E5F7797A-E948-442B-AB9C-80CD34533506}" destId="{AFC880A1-9A2C-41B1-9E3C-20260A90594D}" srcOrd="1" destOrd="0" presId="urn:microsoft.com/office/officeart/2005/8/layout/vList3"/>
    <dgm:cxn modelId="{EF1CE130-FC61-4BEB-9EB9-4B20DE882DB3}" type="presParOf" srcId="{E5F7797A-E948-442B-AB9C-80CD34533506}" destId="{4B5C986A-9E56-478A-A7B2-E8EAFFDA6BA1}" srcOrd="2" destOrd="0" presId="urn:microsoft.com/office/officeart/2005/8/layout/vList3"/>
    <dgm:cxn modelId="{16B4865D-170D-4A63-B977-7901EB8451B0}" type="presParOf" srcId="{4B5C986A-9E56-478A-A7B2-E8EAFFDA6BA1}" destId="{62C9E7C2-7663-429B-BCDA-9F9B090BDCA3}" srcOrd="0" destOrd="0" presId="urn:microsoft.com/office/officeart/2005/8/layout/vList3"/>
    <dgm:cxn modelId="{15BCD9C6-7C7E-4960-891A-B595BCE5F0D2}" type="presParOf" srcId="{4B5C986A-9E56-478A-A7B2-E8EAFFDA6BA1}" destId="{08572DAB-5481-473C-A251-A690CC5A0189}" srcOrd="1" destOrd="0" presId="urn:microsoft.com/office/officeart/2005/8/layout/vList3"/>
    <dgm:cxn modelId="{7CA849A2-DC2A-4356-ABC9-4F019238EC86}" type="presParOf" srcId="{E5F7797A-E948-442B-AB9C-80CD34533506}" destId="{3FAC0712-E12F-4F97-A03E-BE087CE02B7D}" srcOrd="3" destOrd="0" presId="urn:microsoft.com/office/officeart/2005/8/layout/vList3"/>
    <dgm:cxn modelId="{237FE8DF-86D3-4869-B0BA-E3858F3534C6}" type="presParOf" srcId="{E5F7797A-E948-442B-AB9C-80CD34533506}" destId="{BE643481-2B78-4B16-B8F5-91A8DC85DCB1}" srcOrd="4" destOrd="0" presId="urn:microsoft.com/office/officeart/2005/8/layout/vList3"/>
    <dgm:cxn modelId="{3C8A3697-DF03-4F09-B81B-EF45295960F6}" type="presParOf" srcId="{BE643481-2B78-4B16-B8F5-91A8DC85DCB1}" destId="{005B9A3A-AE75-4E17-9837-6380D2BA5B89}" srcOrd="0" destOrd="0" presId="urn:microsoft.com/office/officeart/2005/8/layout/vList3"/>
    <dgm:cxn modelId="{C6BC125B-20A3-4D65-9986-D23DE9DB383E}" type="presParOf" srcId="{BE643481-2B78-4B16-B8F5-91A8DC85DCB1}" destId="{260B8D02-78D7-4EB1-8C76-D50BE3C328F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9B6F9E-2FB4-447B-BA45-3ABAA4228A03}" type="doc">
      <dgm:prSet loTypeId="urn:microsoft.com/office/officeart/2005/8/layout/vList3" loCatId="picture" qsTypeId="urn:microsoft.com/office/officeart/2005/8/quickstyle/simple2" qsCatId="simple" csTypeId="urn:microsoft.com/office/officeart/2005/8/colors/colorful1" csCatId="colorful" phldr="1"/>
      <dgm:spPr/>
    </dgm:pt>
    <dgm:pt modelId="{67A868F9-D473-46B9-A9F1-2F967A925C3F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0E00A5E9-0A16-4A9A-80FC-4D655D50BF5B}" type="parTrans" cxnId="{46609B19-D427-4926-90A9-112542E6CAB5}">
      <dgm:prSet/>
      <dgm:spPr/>
      <dgm:t>
        <a:bodyPr/>
        <a:lstStyle/>
        <a:p>
          <a:endParaRPr lang="en-GB"/>
        </a:p>
      </dgm:t>
    </dgm:pt>
    <dgm:pt modelId="{25360408-0EC5-4306-BBFE-D6CFCEC01333}" type="sibTrans" cxnId="{46609B19-D427-4926-90A9-112542E6CAB5}">
      <dgm:prSet/>
      <dgm:spPr/>
      <dgm:t>
        <a:bodyPr/>
        <a:lstStyle/>
        <a:p>
          <a:endParaRPr lang="en-GB"/>
        </a:p>
      </dgm:t>
    </dgm:pt>
    <dgm:pt modelId="{1F0BFF0E-C2C0-4657-9F42-C65DDB2868AA}">
      <dgm:prSet phldrT="[Text]"/>
      <dgm:spPr/>
      <dgm:t>
        <a:bodyPr/>
        <a:lstStyle/>
        <a:p>
          <a:r>
            <a:rPr lang="en-GB" dirty="0"/>
            <a:t>Career development / progression</a:t>
          </a:r>
        </a:p>
      </dgm:t>
    </dgm:pt>
    <dgm:pt modelId="{D621B17C-9934-422E-867C-4D3A75BA38D8}" type="parTrans" cxnId="{853E841A-794B-4FB9-B62B-C1BCB47C1933}">
      <dgm:prSet/>
      <dgm:spPr/>
      <dgm:t>
        <a:bodyPr/>
        <a:lstStyle/>
        <a:p>
          <a:endParaRPr lang="en-GB"/>
        </a:p>
      </dgm:t>
    </dgm:pt>
    <dgm:pt modelId="{CD163ECE-B3D6-4C15-B507-7C1F69D75450}" type="sibTrans" cxnId="{853E841A-794B-4FB9-B62B-C1BCB47C1933}">
      <dgm:prSet/>
      <dgm:spPr/>
      <dgm:t>
        <a:bodyPr/>
        <a:lstStyle/>
        <a:p>
          <a:endParaRPr lang="en-GB"/>
        </a:p>
      </dgm:t>
    </dgm:pt>
    <dgm:pt modelId="{73B303CC-D9FA-4779-AFF1-8B59FABB01F2}">
      <dgm:prSet phldrT="[Text]"/>
      <dgm:spPr/>
      <dgm:t>
        <a:bodyPr/>
        <a:lstStyle/>
        <a:p>
          <a:r>
            <a:rPr lang="en-GB" dirty="0"/>
            <a:t>Work environment</a:t>
          </a:r>
        </a:p>
      </dgm:t>
    </dgm:pt>
    <dgm:pt modelId="{DF501717-176A-4D89-B91E-005A5B0C3757}" type="parTrans" cxnId="{D184648A-B0FD-4231-B10C-980848AC8A77}">
      <dgm:prSet/>
      <dgm:spPr/>
      <dgm:t>
        <a:bodyPr/>
        <a:lstStyle/>
        <a:p>
          <a:endParaRPr lang="en-GB"/>
        </a:p>
      </dgm:t>
    </dgm:pt>
    <dgm:pt modelId="{A0CC01F2-4C6F-4B30-9267-F638E02A4FB8}" type="sibTrans" cxnId="{D184648A-B0FD-4231-B10C-980848AC8A77}">
      <dgm:prSet/>
      <dgm:spPr/>
      <dgm:t>
        <a:bodyPr/>
        <a:lstStyle/>
        <a:p>
          <a:endParaRPr lang="en-GB"/>
        </a:p>
      </dgm:t>
    </dgm:pt>
    <dgm:pt modelId="{031E55E8-B782-4367-92EC-3767758DB6CD}" type="pres">
      <dgm:prSet presAssocID="{169B6F9E-2FB4-447B-BA45-3ABAA4228A03}" presName="linearFlow" presStyleCnt="0">
        <dgm:presLayoutVars>
          <dgm:dir/>
          <dgm:resizeHandles val="exact"/>
        </dgm:presLayoutVars>
      </dgm:prSet>
      <dgm:spPr/>
    </dgm:pt>
    <dgm:pt modelId="{A2D83EA5-880F-466F-B8A5-AA20BDBC5702}" type="pres">
      <dgm:prSet presAssocID="{67A868F9-D473-46B9-A9F1-2F967A925C3F}" presName="composite" presStyleCnt="0"/>
      <dgm:spPr/>
    </dgm:pt>
    <dgm:pt modelId="{88717140-4B54-44FA-92AF-501B262B4D84}" type="pres">
      <dgm:prSet presAssocID="{67A868F9-D473-46B9-A9F1-2F967A925C3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outline"/>
        </a:ext>
      </dgm:extLst>
    </dgm:pt>
    <dgm:pt modelId="{5769E475-73A2-4503-A3AB-66A20511AABE}" type="pres">
      <dgm:prSet presAssocID="{67A868F9-D473-46B9-A9F1-2F967A925C3F}" presName="txShp" presStyleLbl="node1" presStyleIdx="0" presStyleCnt="3">
        <dgm:presLayoutVars>
          <dgm:bulletEnabled val="1"/>
        </dgm:presLayoutVars>
      </dgm:prSet>
      <dgm:spPr/>
    </dgm:pt>
    <dgm:pt modelId="{93DD8333-D3AE-474E-93DB-57EB534F219F}" type="pres">
      <dgm:prSet presAssocID="{25360408-0EC5-4306-BBFE-D6CFCEC01333}" presName="spacing" presStyleCnt="0"/>
      <dgm:spPr/>
    </dgm:pt>
    <dgm:pt modelId="{186FD101-99FB-491D-AE94-2CAF5A991ADF}" type="pres">
      <dgm:prSet presAssocID="{1F0BFF0E-C2C0-4657-9F42-C65DDB2868AA}" presName="composite" presStyleCnt="0"/>
      <dgm:spPr/>
    </dgm:pt>
    <dgm:pt modelId="{6792B89D-83B5-4561-92A3-0885411168BA}" type="pres">
      <dgm:prSet presAssocID="{1F0BFF0E-C2C0-4657-9F42-C65DDB2868AA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 outline"/>
        </a:ext>
      </dgm:extLst>
    </dgm:pt>
    <dgm:pt modelId="{033E4A0F-6E0F-49F4-892E-9B3F3BC6ECA5}" type="pres">
      <dgm:prSet presAssocID="{1F0BFF0E-C2C0-4657-9F42-C65DDB2868AA}" presName="txShp" presStyleLbl="node1" presStyleIdx="1" presStyleCnt="3">
        <dgm:presLayoutVars>
          <dgm:bulletEnabled val="1"/>
        </dgm:presLayoutVars>
      </dgm:prSet>
      <dgm:spPr/>
    </dgm:pt>
    <dgm:pt modelId="{D0E14D0A-EE8F-457D-AF4D-866445BCDAE3}" type="pres">
      <dgm:prSet presAssocID="{CD163ECE-B3D6-4C15-B507-7C1F69D75450}" presName="spacing" presStyleCnt="0"/>
      <dgm:spPr/>
    </dgm:pt>
    <dgm:pt modelId="{FE5CF47F-15D0-48CC-9896-31DDB0910F94}" type="pres">
      <dgm:prSet presAssocID="{73B303CC-D9FA-4779-AFF1-8B59FABB01F2}" presName="composite" presStyleCnt="0"/>
      <dgm:spPr/>
    </dgm:pt>
    <dgm:pt modelId="{4AA6A731-E5AA-40C7-BF9E-C7251E96083A}" type="pres">
      <dgm:prSet presAssocID="{73B303CC-D9FA-4779-AFF1-8B59FABB01F2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 from home desk with solid fill"/>
        </a:ext>
      </dgm:extLst>
    </dgm:pt>
    <dgm:pt modelId="{406EF64B-E59B-4E2D-A9DE-CCEF2749B209}" type="pres">
      <dgm:prSet presAssocID="{73B303CC-D9FA-4779-AFF1-8B59FABB01F2}" presName="txShp" presStyleLbl="node1" presStyleIdx="2" presStyleCnt="3">
        <dgm:presLayoutVars>
          <dgm:bulletEnabled val="1"/>
        </dgm:presLayoutVars>
      </dgm:prSet>
      <dgm:spPr/>
    </dgm:pt>
  </dgm:ptLst>
  <dgm:cxnLst>
    <dgm:cxn modelId="{46609B19-D427-4926-90A9-112542E6CAB5}" srcId="{169B6F9E-2FB4-447B-BA45-3ABAA4228A03}" destId="{67A868F9-D473-46B9-A9F1-2F967A925C3F}" srcOrd="0" destOrd="0" parTransId="{0E00A5E9-0A16-4A9A-80FC-4D655D50BF5B}" sibTransId="{25360408-0EC5-4306-BBFE-D6CFCEC01333}"/>
    <dgm:cxn modelId="{853E841A-794B-4FB9-B62B-C1BCB47C1933}" srcId="{169B6F9E-2FB4-447B-BA45-3ABAA4228A03}" destId="{1F0BFF0E-C2C0-4657-9F42-C65DDB2868AA}" srcOrd="1" destOrd="0" parTransId="{D621B17C-9934-422E-867C-4D3A75BA38D8}" sibTransId="{CD163ECE-B3D6-4C15-B507-7C1F69D75450}"/>
    <dgm:cxn modelId="{2F1DE624-4CC1-49EE-B02B-4C9127D77DB7}" type="presOf" srcId="{67A868F9-D473-46B9-A9F1-2F967A925C3F}" destId="{5769E475-73A2-4503-A3AB-66A20511AABE}" srcOrd="0" destOrd="0" presId="urn:microsoft.com/office/officeart/2005/8/layout/vList3"/>
    <dgm:cxn modelId="{D381A16E-90B2-4192-A6F8-4D749CA0A69D}" type="presOf" srcId="{73B303CC-D9FA-4779-AFF1-8B59FABB01F2}" destId="{406EF64B-E59B-4E2D-A9DE-CCEF2749B209}" srcOrd="0" destOrd="0" presId="urn:microsoft.com/office/officeart/2005/8/layout/vList3"/>
    <dgm:cxn modelId="{D184648A-B0FD-4231-B10C-980848AC8A77}" srcId="{169B6F9E-2FB4-447B-BA45-3ABAA4228A03}" destId="{73B303CC-D9FA-4779-AFF1-8B59FABB01F2}" srcOrd="2" destOrd="0" parTransId="{DF501717-176A-4D89-B91E-005A5B0C3757}" sibTransId="{A0CC01F2-4C6F-4B30-9267-F638E02A4FB8}"/>
    <dgm:cxn modelId="{84D583A9-8284-47CB-9324-8C8EE30DAB9B}" type="presOf" srcId="{1F0BFF0E-C2C0-4657-9F42-C65DDB2868AA}" destId="{033E4A0F-6E0F-49F4-892E-9B3F3BC6ECA5}" srcOrd="0" destOrd="0" presId="urn:microsoft.com/office/officeart/2005/8/layout/vList3"/>
    <dgm:cxn modelId="{707147D6-F562-4E62-8528-8A45444CF2D0}" type="presOf" srcId="{169B6F9E-2FB4-447B-BA45-3ABAA4228A03}" destId="{031E55E8-B782-4367-92EC-3767758DB6CD}" srcOrd="0" destOrd="0" presId="urn:microsoft.com/office/officeart/2005/8/layout/vList3"/>
    <dgm:cxn modelId="{61D8BB2D-D5E8-466F-A5F9-9421C9C69E82}" type="presParOf" srcId="{031E55E8-B782-4367-92EC-3767758DB6CD}" destId="{A2D83EA5-880F-466F-B8A5-AA20BDBC5702}" srcOrd="0" destOrd="0" presId="urn:microsoft.com/office/officeart/2005/8/layout/vList3"/>
    <dgm:cxn modelId="{0616EC20-3EE2-465C-AC16-1A9AB4FD01F2}" type="presParOf" srcId="{A2D83EA5-880F-466F-B8A5-AA20BDBC5702}" destId="{88717140-4B54-44FA-92AF-501B262B4D84}" srcOrd="0" destOrd="0" presId="urn:microsoft.com/office/officeart/2005/8/layout/vList3"/>
    <dgm:cxn modelId="{29A51C8E-0AF8-4C1A-95A2-6745835B154A}" type="presParOf" srcId="{A2D83EA5-880F-466F-B8A5-AA20BDBC5702}" destId="{5769E475-73A2-4503-A3AB-66A20511AABE}" srcOrd="1" destOrd="0" presId="urn:microsoft.com/office/officeart/2005/8/layout/vList3"/>
    <dgm:cxn modelId="{B82F0F9F-85B3-4C73-B68C-BB66D964525E}" type="presParOf" srcId="{031E55E8-B782-4367-92EC-3767758DB6CD}" destId="{93DD8333-D3AE-474E-93DB-57EB534F219F}" srcOrd="1" destOrd="0" presId="urn:microsoft.com/office/officeart/2005/8/layout/vList3"/>
    <dgm:cxn modelId="{DFB49152-2B0C-4D1D-9D06-009E73B024DB}" type="presParOf" srcId="{031E55E8-B782-4367-92EC-3767758DB6CD}" destId="{186FD101-99FB-491D-AE94-2CAF5A991ADF}" srcOrd="2" destOrd="0" presId="urn:microsoft.com/office/officeart/2005/8/layout/vList3"/>
    <dgm:cxn modelId="{A6E00605-2C48-4172-917C-247DFA82AD8B}" type="presParOf" srcId="{186FD101-99FB-491D-AE94-2CAF5A991ADF}" destId="{6792B89D-83B5-4561-92A3-0885411168BA}" srcOrd="0" destOrd="0" presId="urn:microsoft.com/office/officeart/2005/8/layout/vList3"/>
    <dgm:cxn modelId="{57A2CC97-8AC5-4470-8895-C1657C082245}" type="presParOf" srcId="{186FD101-99FB-491D-AE94-2CAF5A991ADF}" destId="{033E4A0F-6E0F-49F4-892E-9B3F3BC6ECA5}" srcOrd="1" destOrd="0" presId="urn:microsoft.com/office/officeart/2005/8/layout/vList3"/>
    <dgm:cxn modelId="{54FB0374-44A5-429F-B7F6-4664ECE9C752}" type="presParOf" srcId="{031E55E8-B782-4367-92EC-3767758DB6CD}" destId="{D0E14D0A-EE8F-457D-AF4D-866445BCDAE3}" srcOrd="3" destOrd="0" presId="urn:microsoft.com/office/officeart/2005/8/layout/vList3"/>
    <dgm:cxn modelId="{49025B28-4509-4360-A4B9-2194000EE17D}" type="presParOf" srcId="{031E55E8-B782-4367-92EC-3767758DB6CD}" destId="{FE5CF47F-15D0-48CC-9896-31DDB0910F94}" srcOrd="4" destOrd="0" presId="urn:microsoft.com/office/officeart/2005/8/layout/vList3"/>
    <dgm:cxn modelId="{A25E1304-F43A-4B66-9AD0-969E0D3A95AE}" type="presParOf" srcId="{FE5CF47F-15D0-48CC-9896-31DDB0910F94}" destId="{4AA6A731-E5AA-40C7-BF9E-C7251E96083A}" srcOrd="0" destOrd="0" presId="urn:microsoft.com/office/officeart/2005/8/layout/vList3"/>
    <dgm:cxn modelId="{A589D9A7-27E1-43A8-A54A-FBBF879F7C5C}" type="presParOf" srcId="{FE5CF47F-15D0-48CC-9896-31DDB0910F94}" destId="{406EF64B-E59B-4E2D-A9DE-CCEF2749B2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BF02C8-1652-4F83-8903-90130C0BB21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564E4F-6B46-4DD2-89EF-A585AB31A85A}" type="pres">
      <dgm:prSet presAssocID="{A2BF02C8-1652-4F83-8903-90130C0BB21E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9B2D43ED-0E67-48A3-827F-8A2255AD22FE}" type="presOf" srcId="{A2BF02C8-1652-4F83-8903-90130C0BB21E}" destId="{93564E4F-6B46-4DD2-89EF-A585AB31A85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AEDB5E-419F-4F09-832F-571A5B51DF4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AFCE487-C035-472C-ADA6-EBDAA7EC7C71}">
      <dgm:prSet phldrT="[Text]"/>
      <dgm:spPr/>
      <dgm:t>
        <a:bodyPr/>
        <a:lstStyle/>
        <a:p>
          <a:r>
            <a:rPr lang="en-GB" dirty="0"/>
            <a:t>Challenges</a:t>
          </a:r>
        </a:p>
      </dgm:t>
    </dgm:pt>
    <dgm:pt modelId="{1B85E9F1-5ABA-4D9A-891D-7AFC1246490F}" type="parTrans" cxnId="{6B112A01-75B7-4CCD-A4E1-8ADDD728DF8C}">
      <dgm:prSet/>
      <dgm:spPr/>
      <dgm:t>
        <a:bodyPr/>
        <a:lstStyle/>
        <a:p>
          <a:endParaRPr lang="en-GB"/>
        </a:p>
      </dgm:t>
    </dgm:pt>
    <dgm:pt modelId="{70B98AC0-D4BC-4621-8F03-882936198E87}" type="sibTrans" cxnId="{6B112A01-75B7-4CCD-A4E1-8ADDD728DF8C}">
      <dgm:prSet/>
      <dgm:spPr/>
      <dgm:t>
        <a:bodyPr/>
        <a:lstStyle/>
        <a:p>
          <a:endParaRPr lang="en-GB"/>
        </a:p>
      </dgm:t>
    </dgm:pt>
    <dgm:pt modelId="{710AF61D-C91E-400F-86A6-166A890BEC19}">
      <dgm:prSet phldrT="[Text]"/>
      <dgm:spPr/>
      <dgm:t>
        <a:bodyPr/>
        <a:lstStyle/>
        <a:p>
          <a:r>
            <a:rPr lang="en-GB" dirty="0"/>
            <a:t>I’m happy in my job</a:t>
          </a:r>
        </a:p>
      </dgm:t>
    </dgm:pt>
    <dgm:pt modelId="{410F0390-8ADD-4A48-AAE5-C73B6A049B05}" type="parTrans" cxnId="{E08E7A5F-9E83-45F7-9F22-8A8C8B502854}">
      <dgm:prSet/>
      <dgm:spPr/>
      <dgm:t>
        <a:bodyPr/>
        <a:lstStyle/>
        <a:p>
          <a:endParaRPr lang="en-GB"/>
        </a:p>
      </dgm:t>
    </dgm:pt>
    <dgm:pt modelId="{97B333E0-8039-4FE6-81DF-DC58913881F7}" type="sibTrans" cxnId="{E08E7A5F-9E83-45F7-9F22-8A8C8B502854}">
      <dgm:prSet/>
      <dgm:spPr/>
      <dgm:t>
        <a:bodyPr/>
        <a:lstStyle/>
        <a:p>
          <a:endParaRPr lang="en-GB"/>
        </a:p>
      </dgm:t>
    </dgm:pt>
    <dgm:pt modelId="{9D17D36E-A175-40AD-8794-832506425A3B}">
      <dgm:prSet phldrT="[Text]"/>
      <dgm:spPr/>
      <dgm:t>
        <a:bodyPr/>
        <a:lstStyle/>
        <a:p>
          <a:r>
            <a:rPr lang="en-GB" dirty="0"/>
            <a:t>Outgrown job role</a:t>
          </a:r>
        </a:p>
      </dgm:t>
    </dgm:pt>
    <dgm:pt modelId="{DA1A7448-A28C-4095-8FC5-CDE001AE8B61}" type="parTrans" cxnId="{A916C286-71B2-4111-99E5-7C39805E73C4}">
      <dgm:prSet/>
      <dgm:spPr/>
      <dgm:t>
        <a:bodyPr/>
        <a:lstStyle/>
        <a:p>
          <a:endParaRPr lang="en-GB"/>
        </a:p>
      </dgm:t>
    </dgm:pt>
    <dgm:pt modelId="{F05D8900-0AA3-4AFD-83C1-D53E10527516}" type="sibTrans" cxnId="{A916C286-71B2-4111-99E5-7C39805E73C4}">
      <dgm:prSet/>
      <dgm:spPr/>
      <dgm:t>
        <a:bodyPr/>
        <a:lstStyle/>
        <a:p>
          <a:endParaRPr lang="en-GB"/>
        </a:p>
      </dgm:t>
    </dgm:pt>
    <dgm:pt modelId="{9FCD3D9B-3964-494C-9732-988988153D95}">
      <dgm:prSet phldrT="[Text]"/>
      <dgm:spPr/>
      <dgm:t>
        <a:bodyPr/>
        <a:lstStyle/>
        <a:p>
          <a:r>
            <a:rPr lang="en-GB" dirty="0"/>
            <a:t>Progression</a:t>
          </a:r>
        </a:p>
      </dgm:t>
    </dgm:pt>
    <dgm:pt modelId="{BBF5A1F0-202A-4BCD-8C81-2D406915EA4D}" type="parTrans" cxnId="{4AC383EE-3952-4D03-9811-44F281CCD633}">
      <dgm:prSet/>
      <dgm:spPr/>
      <dgm:t>
        <a:bodyPr/>
        <a:lstStyle/>
        <a:p>
          <a:endParaRPr lang="en-GB"/>
        </a:p>
      </dgm:t>
    </dgm:pt>
    <dgm:pt modelId="{BAF4D45E-B4CA-4157-856F-E9B99FFA2156}" type="sibTrans" cxnId="{4AC383EE-3952-4D03-9811-44F281CCD633}">
      <dgm:prSet/>
      <dgm:spPr/>
      <dgm:t>
        <a:bodyPr/>
        <a:lstStyle/>
        <a:p>
          <a:endParaRPr lang="en-GB"/>
        </a:p>
      </dgm:t>
    </dgm:pt>
    <dgm:pt modelId="{D169BE17-3D95-402D-8955-D658B49152CC}">
      <dgm:prSet phldrT="[Text]"/>
      <dgm:spPr/>
      <dgm:t>
        <a:bodyPr/>
        <a:lstStyle/>
        <a:p>
          <a:r>
            <a:rPr lang="en-GB" dirty="0"/>
            <a:t>Secondments</a:t>
          </a:r>
        </a:p>
      </dgm:t>
    </dgm:pt>
    <dgm:pt modelId="{5210CF4E-0678-4E19-A924-3BF16942B074}" type="parTrans" cxnId="{9860D6B1-EAB7-4178-BCB9-329D32166427}">
      <dgm:prSet/>
      <dgm:spPr/>
      <dgm:t>
        <a:bodyPr/>
        <a:lstStyle/>
        <a:p>
          <a:endParaRPr lang="en-GB"/>
        </a:p>
      </dgm:t>
    </dgm:pt>
    <dgm:pt modelId="{BE297921-8FB0-4B04-BCFA-B78D353C0CD4}" type="sibTrans" cxnId="{9860D6B1-EAB7-4178-BCB9-329D32166427}">
      <dgm:prSet/>
      <dgm:spPr/>
      <dgm:t>
        <a:bodyPr/>
        <a:lstStyle/>
        <a:p>
          <a:endParaRPr lang="en-GB"/>
        </a:p>
      </dgm:t>
    </dgm:pt>
    <dgm:pt modelId="{98980981-A437-4378-9B75-25999ADF4942}">
      <dgm:prSet phldrT="[Text]"/>
      <dgm:spPr/>
      <dgm:t>
        <a:bodyPr/>
        <a:lstStyle/>
        <a:p>
          <a:r>
            <a:rPr lang="en-GB" dirty="0"/>
            <a:t>Graduate intern post</a:t>
          </a:r>
        </a:p>
      </dgm:t>
    </dgm:pt>
    <dgm:pt modelId="{314A8596-DB17-4FC9-94F5-DE14772DBBAA}" type="parTrans" cxnId="{407E7455-8C7D-4F0D-B8C6-B0DAF780C631}">
      <dgm:prSet/>
      <dgm:spPr/>
      <dgm:t>
        <a:bodyPr/>
        <a:lstStyle/>
        <a:p>
          <a:endParaRPr lang="en-GB"/>
        </a:p>
      </dgm:t>
    </dgm:pt>
    <dgm:pt modelId="{14BF8A5C-CB05-466A-BF23-8A779BB30A9F}" type="sibTrans" cxnId="{407E7455-8C7D-4F0D-B8C6-B0DAF780C631}">
      <dgm:prSet/>
      <dgm:spPr/>
      <dgm:t>
        <a:bodyPr/>
        <a:lstStyle/>
        <a:p>
          <a:endParaRPr lang="en-GB"/>
        </a:p>
      </dgm:t>
    </dgm:pt>
    <dgm:pt modelId="{5F6C7774-2FE1-4BA0-99B3-90F97D9AE93E}">
      <dgm:prSet phldrT="[Text]"/>
      <dgm:spPr/>
      <dgm:t>
        <a:bodyPr/>
        <a:lstStyle/>
        <a:p>
          <a:r>
            <a:rPr lang="en-GB" dirty="0"/>
            <a:t>Development</a:t>
          </a:r>
        </a:p>
      </dgm:t>
    </dgm:pt>
    <dgm:pt modelId="{692EC9DB-5593-42C0-908B-4DBFC6E77536}" type="parTrans" cxnId="{C8281597-3CFF-44C4-A2B6-A968FF5B8F3C}">
      <dgm:prSet/>
      <dgm:spPr/>
      <dgm:t>
        <a:bodyPr/>
        <a:lstStyle/>
        <a:p>
          <a:endParaRPr lang="en-GB"/>
        </a:p>
      </dgm:t>
    </dgm:pt>
    <dgm:pt modelId="{E158C3F7-8D43-4C4A-81DA-38DF01DD6350}" type="sibTrans" cxnId="{C8281597-3CFF-44C4-A2B6-A968FF5B8F3C}">
      <dgm:prSet/>
      <dgm:spPr/>
      <dgm:t>
        <a:bodyPr/>
        <a:lstStyle/>
        <a:p>
          <a:endParaRPr lang="en-GB"/>
        </a:p>
      </dgm:t>
    </dgm:pt>
    <dgm:pt modelId="{1F952F43-A2B4-4BE3-8082-34EE6773040B}">
      <dgm:prSet phldrT="[Text]"/>
      <dgm:spPr/>
      <dgm:t>
        <a:bodyPr/>
        <a:lstStyle/>
        <a:p>
          <a:r>
            <a:rPr lang="en-GB" dirty="0"/>
            <a:t>Lack of  opportunities</a:t>
          </a:r>
        </a:p>
      </dgm:t>
    </dgm:pt>
    <dgm:pt modelId="{811A910C-0225-4126-AD20-7894F38C5C41}" type="parTrans" cxnId="{35A90B1C-780B-447D-8DFE-A3EB9B7AF8DE}">
      <dgm:prSet/>
      <dgm:spPr/>
      <dgm:t>
        <a:bodyPr/>
        <a:lstStyle/>
        <a:p>
          <a:endParaRPr lang="en-GB"/>
        </a:p>
      </dgm:t>
    </dgm:pt>
    <dgm:pt modelId="{7973DB8F-69E2-4ECD-851C-A6462D0EDA66}" type="sibTrans" cxnId="{35A90B1C-780B-447D-8DFE-A3EB9B7AF8DE}">
      <dgm:prSet/>
      <dgm:spPr/>
      <dgm:t>
        <a:bodyPr/>
        <a:lstStyle/>
        <a:p>
          <a:endParaRPr lang="en-GB"/>
        </a:p>
      </dgm:t>
    </dgm:pt>
    <dgm:pt modelId="{67F1B57D-E1A0-4687-9523-2C4883BDB1A1}">
      <dgm:prSet phldrT="[Text]"/>
      <dgm:spPr/>
      <dgm:t>
        <a:bodyPr/>
        <a:lstStyle/>
        <a:p>
          <a:r>
            <a:rPr lang="en-GB" dirty="0"/>
            <a:t>No progression routes</a:t>
          </a:r>
        </a:p>
      </dgm:t>
    </dgm:pt>
    <dgm:pt modelId="{FF7A8CA3-34E8-42DE-A295-462E94862C1C}" type="parTrans" cxnId="{FC461060-C7D4-4EFB-808C-644B8055337E}">
      <dgm:prSet/>
      <dgm:spPr/>
      <dgm:t>
        <a:bodyPr/>
        <a:lstStyle/>
        <a:p>
          <a:endParaRPr lang="en-GB"/>
        </a:p>
      </dgm:t>
    </dgm:pt>
    <dgm:pt modelId="{28E32642-4E5E-40DF-8052-D973931F6894}" type="sibTrans" cxnId="{FC461060-C7D4-4EFB-808C-644B8055337E}">
      <dgm:prSet/>
      <dgm:spPr/>
      <dgm:t>
        <a:bodyPr/>
        <a:lstStyle/>
        <a:p>
          <a:endParaRPr lang="en-GB"/>
        </a:p>
      </dgm:t>
    </dgm:pt>
    <dgm:pt modelId="{C84A9105-B062-4518-B05D-3728B418D378}">
      <dgm:prSet phldrT="[Text]"/>
      <dgm:spPr/>
      <dgm:t>
        <a:bodyPr/>
        <a:lstStyle/>
        <a:p>
          <a:r>
            <a:rPr lang="en-GB" dirty="0"/>
            <a:t>Automatic progression</a:t>
          </a:r>
        </a:p>
      </dgm:t>
    </dgm:pt>
    <dgm:pt modelId="{80C8E4DE-C751-4F73-A632-6B1A6216DC3F}" type="parTrans" cxnId="{0A431F16-425F-490F-B263-A3FD142D2A87}">
      <dgm:prSet/>
      <dgm:spPr/>
      <dgm:t>
        <a:bodyPr/>
        <a:lstStyle/>
        <a:p>
          <a:endParaRPr lang="en-GB"/>
        </a:p>
      </dgm:t>
    </dgm:pt>
    <dgm:pt modelId="{38B36B7D-D5E4-4624-90A6-3D008F4AEA0E}" type="sibTrans" cxnId="{0A431F16-425F-490F-B263-A3FD142D2A87}">
      <dgm:prSet/>
      <dgm:spPr/>
      <dgm:t>
        <a:bodyPr/>
        <a:lstStyle/>
        <a:p>
          <a:endParaRPr lang="en-GB"/>
        </a:p>
      </dgm:t>
    </dgm:pt>
    <dgm:pt modelId="{0D97DC43-3088-4B04-85E0-38CFE5AF11B8}">
      <dgm:prSet phldrT="[Text]"/>
      <dgm:spPr/>
      <dgm:t>
        <a:bodyPr/>
        <a:lstStyle/>
        <a:p>
          <a:r>
            <a:rPr lang="en-GB" dirty="0"/>
            <a:t>Internal v. external recruitment</a:t>
          </a:r>
        </a:p>
      </dgm:t>
    </dgm:pt>
    <dgm:pt modelId="{8B9EFE4C-5640-4F94-AF2C-88669A4AB18F}" type="parTrans" cxnId="{40231388-56D6-49CC-9D1D-AA0308381FC4}">
      <dgm:prSet/>
      <dgm:spPr/>
      <dgm:t>
        <a:bodyPr/>
        <a:lstStyle/>
        <a:p>
          <a:endParaRPr lang="en-GB"/>
        </a:p>
      </dgm:t>
    </dgm:pt>
    <dgm:pt modelId="{495128C9-7446-41B2-A360-DB54C8526363}" type="sibTrans" cxnId="{40231388-56D6-49CC-9D1D-AA0308381FC4}">
      <dgm:prSet/>
      <dgm:spPr/>
      <dgm:t>
        <a:bodyPr/>
        <a:lstStyle/>
        <a:p>
          <a:endParaRPr lang="en-GB"/>
        </a:p>
      </dgm:t>
    </dgm:pt>
    <dgm:pt modelId="{5C15AA9E-4865-457B-85F2-BE6E9A5138BB}">
      <dgm:prSet phldrT="[Text]"/>
      <dgm:spPr/>
      <dgm:t>
        <a:bodyPr/>
        <a:lstStyle/>
        <a:p>
          <a:r>
            <a:rPr lang="en-GB" dirty="0"/>
            <a:t>Step-ups</a:t>
          </a:r>
        </a:p>
      </dgm:t>
    </dgm:pt>
    <dgm:pt modelId="{5AD82935-05D9-4D1F-B889-5E5A700155F3}" type="parTrans" cxnId="{F439BAFA-5BB2-4A58-88A6-05B0FF5A074A}">
      <dgm:prSet/>
      <dgm:spPr/>
      <dgm:t>
        <a:bodyPr/>
        <a:lstStyle/>
        <a:p>
          <a:endParaRPr lang="en-GB"/>
        </a:p>
      </dgm:t>
    </dgm:pt>
    <dgm:pt modelId="{C51198EE-9280-47FC-AC49-745B49DD04F2}" type="sibTrans" cxnId="{F439BAFA-5BB2-4A58-88A6-05B0FF5A074A}">
      <dgm:prSet/>
      <dgm:spPr/>
      <dgm:t>
        <a:bodyPr/>
        <a:lstStyle/>
        <a:p>
          <a:endParaRPr lang="en-GB"/>
        </a:p>
      </dgm:t>
    </dgm:pt>
    <dgm:pt modelId="{155F556D-A2E7-4E26-BCC5-668B373C4913}">
      <dgm:prSet phldrT="[Text]"/>
      <dgm:spPr/>
      <dgm:t>
        <a:bodyPr/>
        <a:lstStyle/>
        <a:p>
          <a:r>
            <a:rPr lang="en-GB" dirty="0"/>
            <a:t>Internally advertised opportunities</a:t>
          </a:r>
        </a:p>
      </dgm:t>
    </dgm:pt>
    <dgm:pt modelId="{178CB1FB-54F4-4E71-BE93-A53C00565B20}" type="parTrans" cxnId="{C463A24B-7BBE-4FD0-8D65-5FA54EC4518C}">
      <dgm:prSet/>
      <dgm:spPr/>
      <dgm:t>
        <a:bodyPr/>
        <a:lstStyle/>
        <a:p>
          <a:endParaRPr lang="en-GB"/>
        </a:p>
      </dgm:t>
    </dgm:pt>
    <dgm:pt modelId="{C40432B5-48D2-4954-A5B0-1C6D5DDB4ABF}" type="sibTrans" cxnId="{C463A24B-7BBE-4FD0-8D65-5FA54EC4518C}">
      <dgm:prSet/>
      <dgm:spPr/>
      <dgm:t>
        <a:bodyPr/>
        <a:lstStyle/>
        <a:p>
          <a:endParaRPr lang="en-GB"/>
        </a:p>
      </dgm:t>
    </dgm:pt>
    <dgm:pt modelId="{055F43F8-D187-47F7-8382-F83DE0729093}">
      <dgm:prSet phldrT="[Text]"/>
      <dgm:spPr/>
      <dgm:t>
        <a:bodyPr/>
        <a:lstStyle/>
        <a:p>
          <a:r>
            <a:rPr lang="en-GB" dirty="0"/>
            <a:t>CS Apprentice post</a:t>
          </a:r>
        </a:p>
      </dgm:t>
    </dgm:pt>
    <dgm:pt modelId="{80D36793-B908-43C2-B152-B0D55B0C2EA3}" type="parTrans" cxnId="{8F731008-4E51-4E6A-885C-149D5EE91CDF}">
      <dgm:prSet/>
      <dgm:spPr/>
      <dgm:t>
        <a:bodyPr/>
        <a:lstStyle/>
        <a:p>
          <a:endParaRPr lang="en-GB"/>
        </a:p>
      </dgm:t>
    </dgm:pt>
    <dgm:pt modelId="{BD2B9A1B-87CC-4C27-9A89-AB014FE1A0CE}" type="sibTrans" cxnId="{8F731008-4E51-4E6A-885C-149D5EE91CDF}">
      <dgm:prSet/>
      <dgm:spPr/>
      <dgm:t>
        <a:bodyPr/>
        <a:lstStyle/>
        <a:p>
          <a:endParaRPr lang="en-GB"/>
        </a:p>
      </dgm:t>
    </dgm:pt>
    <dgm:pt modelId="{B5C78D86-C36F-469A-8724-42ADA80F17B3}">
      <dgm:prSet phldrT="[Text]"/>
      <dgm:spPr/>
      <dgm:t>
        <a:bodyPr/>
        <a:lstStyle/>
        <a:p>
          <a:r>
            <a:rPr lang="en-GB" dirty="0"/>
            <a:t>Additional hours in other teams</a:t>
          </a:r>
        </a:p>
      </dgm:t>
    </dgm:pt>
    <dgm:pt modelId="{798E03DA-D54A-4AF4-869D-DA52DA116164}" type="parTrans" cxnId="{ECA806D1-4F8A-42A6-83C4-145D7B807E28}">
      <dgm:prSet/>
      <dgm:spPr/>
      <dgm:t>
        <a:bodyPr/>
        <a:lstStyle/>
        <a:p>
          <a:endParaRPr lang="en-GB"/>
        </a:p>
      </dgm:t>
    </dgm:pt>
    <dgm:pt modelId="{D6B5C563-B090-46BF-A2A1-92EDA1115CFB}" type="sibTrans" cxnId="{ECA806D1-4F8A-42A6-83C4-145D7B807E28}">
      <dgm:prSet/>
      <dgm:spPr/>
      <dgm:t>
        <a:bodyPr/>
        <a:lstStyle/>
        <a:p>
          <a:endParaRPr lang="en-GB"/>
        </a:p>
      </dgm:t>
    </dgm:pt>
    <dgm:pt modelId="{37B9E992-60BD-4F64-82CD-EA3673D76083}">
      <dgm:prSet phldrT="[Text]"/>
      <dgm:spPr/>
      <dgm:t>
        <a:bodyPr/>
        <a:lstStyle/>
        <a:p>
          <a:r>
            <a:rPr lang="en-GB" dirty="0"/>
            <a:t>Volunteer opportunities</a:t>
          </a:r>
        </a:p>
      </dgm:t>
    </dgm:pt>
    <dgm:pt modelId="{FCF831F7-11BF-4114-ABEF-812159D05677}" type="parTrans" cxnId="{0D5D9690-2A9E-42D5-8A39-ECFFA30A080A}">
      <dgm:prSet/>
      <dgm:spPr/>
      <dgm:t>
        <a:bodyPr/>
        <a:lstStyle/>
        <a:p>
          <a:endParaRPr lang="en-GB"/>
        </a:p>
      </dgm:t>
    </dgm:pt>
    <dgm:pt modelId="{E8967B6B-72B4-462D-972B-5587C7ADB084}" type="sibTrans" cxnId="{0D5D9690-2A9E-42D5-8A39-ECFFA30A080A}">
      <dgm:prSet/>
      <dgm:spPr/>
      <dgm:t>
        <a:bodyPr/>
        <a:lstStyle/>
        <a:p>
          <a:endParaRPr lang="en-GB"/>
        </a:p>
      </dgm:t>
    </dgm:pt>
    <dgm:pt modelId="{79917E12-6586-4429-98C9-C6AE2D343D43}">
      <dgm:prSet phldrT="[Text]"/>
      <dgm:spPr/>
      <dgm:t>
        <a:bodyPr/>
        <a:lstStyle/>
        <a:p>
          <a:r>
            <a:rPr lang="en-GB" dirty="0"/>
            <a:t>Department talks</a:t>
          </a:r>
        </a:p>
      </dgm:t>
    </dgm:pt>
    <dgm:pt modelId="{D2D536C0-B105-41EE-91E1-11DEC8D5839C}" type="parTrans" cxnId="{728FFA42-7796-492E-B9A5-BC7E33A86CBB}">
      <dgm:prSet/>
      <dgm:spPr/>
      <dgm:t>
        <a:bodyPr/>
        <a:lstStyle/>
        <a:p>
          <a:endParaRPr lang="en-GB"/>
        </a:p>
      </dgm:t>
    </dgm:pt>
    <dgm:pt modelId="{2D4BBF93-121E-43C9-8967-45D212CA061F}" type="sibTrans" cxnId="{728FFA42-7796-492E-B9A5-BC7E33A86CBB}">
      <dgm:prSet/>
      <dgm:spPr/>
      <dgm:t>
        <a:bodyPr/>
        <a:lstStyle/>
        <a:p>
          <a:endParaRPr lang="en-GB"/>
        </a:p>
      </dgm:t>
    </dgm:pt>
    <dgm:pt modelId="{AD2A8A14-1A4E-4EE5-9725-3709BA19B187}">
      <dgm:prSet phldrT="[Text]"/>
      <dgm:spPr/>
      <dgm:t>
        <a:bodyPr/>
        <a:lstStyle/>
        <a:p>
          <a:r>
            <a:rPr lang="en-GB" dirty="0"/>
            <a:t>Attendance at internal and external training events</a:t>
          </a:r>
        </a:p>
      </dgm:t>
    </dgm:pt>
    <dgm:pt modelId="{5190ED1F-0F8C-4DB8-9001-8CE2F32CC0D8}" type="parTrans" cxnId="{05C9D660-E89A-4493-8431-B6FA9932B5EF}">
      <dgm:prSet/>
      <dgm:spPr/>
      <dgm:t>
        <a:bodyPr/>
        <a:lstStyle/>
        <a:p>
          <a:endParaRPr lang="en-GB"/>
        </a:p>
      </dgm:t>
    </dgm:pt>
    <dgm:pt modelId="{C0C15D31-1218-4608-A4E4-0BDEEACAD522}" type="sibTrans" cxnId="{05C9D660-E89A-4493-8431-B6FA9932B5EF}">
      <dgm:prSet/>
      <dgm:spPr/>
      <dgm:t>
        <a:bodyPr/>
        <a:lstStyle/>
        <a:p>
          <a:endParaRPr lang="en-GB"/>
        </a:p>
      </dgm:t>
    </dgm:pt>
    <dgm:pt modelId="{8FD67EC5-8EE6-4395-B92B-D219FC82436F}">
      <dgm:prSet phldrT="[Text]"/>
      <dgm:spPr/>
      <dgm:t>
        <a:bodyPr/>
        <a:lstStyle/>
        <a:p>
          <a:endParaRPr lang="en-GB" dirty="0"/>
        </a:p>
      </dgm:t>
    </dgm:pt>
    <dgm:pt modelId="{6B445479-103B-446B-861F-4027D04C15E2}" type="parTrans" cxnId="{4309C5E1-A3A2-41F4-A8BE-CD899FBAFFF1}">
      <dgm:prSet/>
      <dgm:spPr/>
      <dgm:t>
        <a:bodyPr/>
        <a:lstStyle/>
        <a:p>
          <a:endParaRPr lang="en-GB"/>
        </a:p>
      </dgm:t>
    </dgm:pt>
    <dgm:pt modelId="{DA67A44C-AC50-4D97-9352-BED846A51965}" type="sibTrans" cxnId="{4309C5E1-A3A2-41F4-A8BE-CD899FBAFFF1}">
      <dgm:prSet/>
      <dgm:spPr/>
      <dgm:t>
        <a:bodyPr/>
        <a:lstStyle/>
        <a:p>
          <a:endParaRPr lang="en-GB"/>
        </a:p>
      </dgm:t>
    </dgm:pt>
    <dgm:pt modelId="{7185F9C2-1A7D-4856-9474-E10ED7196BA5}">
      <dgm:prSet phldrT="[Text]"/>
      <dgm:spPr/>
      <dgm:t>
        <a:bodyPr/>
        <a:lstStyle/>
        <a:p>
          <a:r>
            <a:rPr lang="en-GB" dirty="0"/>
            <a:t>Check-in review</a:t>
          </a:r>
        </a:p>
      </dgm:t>
    </dgm:pt>
    <dgm:pt modelId="{721FF3E6-9DFB-4DE0-9E22-786E31A08DD7}" type="parTrans" cxnId="{247CA045-DFEC-4185-B646-8374480530E8}">
      <dgm:prSet/>
      <dgm:spPr/>
      <dgm:t>
        <a:bodyPr/>
        <a:lstStyle/>
        <a:p>
          <a:endParaRPr lang="en-GB"/>
        </a:p>
      </dgm:t>
    </dgm:pt>
    <dgm:pt modelId="{10478160-61E5-4D35-9D55-9DDD0FAD1B7B}" type="sibTrans" cxnId="{247CA045-DFEC-4185-B646-8374480530E8}">
      <dgm:prSet/>
      <dgm:spPr/>
      <dgm:t>
        <a:bodyPr/>
        <a:lstStyle/>
        <a:p>
          <a:endParaRPr lang="en-GB"/>
        </a:p>
      </dgm:t>
    </dgm:pt>
    <dgm:pt modelId="{0B1F4038-70B4-4727-B77E-7CB7200C401E}">
      <dgm:prSet phldrT="[Text]"/>
      <dgm:spPr/>
      <dgm:t>
        <a:bodyPr/>
        <a:lstStyle/>
        <a:p>
          <a:r>
            <a:rPr lang="en-GB" dirty="0"/>
            <a:t>Department ‘come and see what we do’</a:t>
          </a:r>
        </a:p>
      </dgm:t>
    </dgm:pt>
    <dgm:pt modelId="{4420A6FA-C4B6-4B6C-AB50-1B3FEC9F6B3C}" type="parTrans" cxnId="{25D97133-BFDB-4457-9373-4D5C12018FC8}">
      <dgm:prSet/>
      <dgm:spPr/>
      <dgm:t>
        <a:bodyPr/>
        <a:lstStyle/>
        <a:p>
          <a:endParaRPr lang="en-GB"/>
        </a:p>
      </dgm:t>
    </dgm:pt>
    <dgm:pt modelId="{7868231E-CE27-445D-AE29-63ED35A8847F}" type="sibTrans" cxnId="{25D97133-BFDB-4457-9373-4D5C12018FC8}">
      <dgm:prSet/>
      <dgm:spPr/>
      <dgm:t>
        <a:bodyPr/>
        <a:lstStyle/>
        <a:p>
          <a:endParaRPr lang="en-GB"/>
        </a:p>
      </dgm:t>
    </dgm:pt>
    <dgm:pt modelId="{D75622E4-ED47-4A0D-8B1D-B44473A96D4D}">
      <dgm:prSet phldrT="[Text]"/>
      <dgm:spPr/>
      <dgm:t>
        <a:bodyPr/>
        <a:lstStyle/>
        <a:p>
          <a:r>
            <a:rPr lang="en-GB" dirty="0"/>
            <a:t>Shadowing other roles/teams</a:t>
          </a:r>
        </a:p>
      </dgm:t>
    </dgm:pt>
    <dgm:pt modelId="{2444C933-198A-4121-978C-008283B5FC74}" type="parTrans" cxnId="{D01E5E3C-AE00-4D43-9C89-9174C1DF3C85}">
      <dgm:prSet/>
      <dgm:spPr/>
      <dgm:t>
        <a:bodyPr/>
        <a:lstStyle/>
        <a:p>
          <a:endParaRPr lang="en-GB"/>
        </a:p>
      </dgm:t>
    </dgm:pt>
    <dgm:pt modelId="{B3A5D877-B4E1-4063-9BE4-1193E248DA93}" type="sibTrans" cxnId="{D01E5E3C-AE00-4D43-9C89-9174C1DF3C85}">
      <dgm:prSet/>
      <dgm:spPr/>
      <dgm:t>
        <a:bodyPr/>
        <a:lstStyle/>
        <a:p>
          <a:endParaRPr lang="en-GB"/>
        </a:p>
      </dgm:t>
    </dgm:pt>
    <dgm:pt modelId="{03DCF5F9-7620-40AF-AD48-56B630F7DCDA}">
      <dgm:prSet phldrT="[Text]"/>
      <dgm:spPr/>
      <dgm:t>
        <a:bodyPr/>
        <a:lstStyle/>
        <a:p>
          <a:r>
            <a:rPr lang="en-GB" dirty="0"/>
            <a:t>Staff Development Group</a:t>
          </a:r>
        </a:p>
      </dgm:t>
    </dgm:pt>
    <dgm:pt modelId="{9ACCFDD6-FB6C-4D11-9AF0-F29796A5C72C}" type="parTrans" cxnId="{A5BFB62B-BEA4-42F0-9F13-61F8D450BF56}">
      <dgm:prSet/>
      <dgm:spPr/>
      <dgm:t>
        <a:bodyPr/>
        <a:lstStyle/>
        <a:p>
          <a:endParaRPr lang="en-GB"/>
        </a:p>
      </dgm:t>
    </dgm:pt>
    <dgm:pt modelId="{94A7EA42-F07D-4A53-87E4-7A0D0FC09B75}" type="sibTrans" cxnId="{A5BFB62B-BEA4-42F0-9F13-61F8D450BF56}">
      <dgm:prSet/>
      <dgm:spPr/>
      <dgm:t>
        <a:bodyPr/>
        <a:lstStyle/>
        <a:p>
          <a:endParaRPr lang="en-GB"/>
        </a:p>
      </dgm:t>
    </dgm:pt>
    <dgm:pt modelId="{42DA0BEC-36B1-408E-9055-6B91DC3F29E4}">
      <dgm:prSet phldrT="[Text]"/>
      <dgm:spPr/>
      <dgm:t>
        <a:bodyPr/>
        <a:lstStyle/>
        <a:p>
          <a:r>
            <a:rPr lang="en-GB" dirty="0"/>
            <a:t>Project / cross team working / T&amp;F groups, etc</a:t>
          </a:r>
        </a:p>
      </dgm:t>
    </dgm:pt>
    <dgm:pt modelId="{14908F2F-A2D0-4F31-9583-54CCADD93FA9}" type="parTrans" cxnId="{2115100F-FE49-45C8-88A5-B177A8D816C6}">
      <dgm:prSet/>
      <dgm:spPr/>
      <dgm:t>
        <a:bodyPr/>
        <a:lstStyle/>
        <a:p>
          <a:endParaRPr lang="en-GB"/>
        </a:p>
      </dgm:t>
    </dgm:pt>
    <dgm:pt modelId="{54B4310F-86C5-4B2B-BBB9-00EF9048FE70}" type="sibTrans" cxnId="{2115100F-FE49-45C8-88A5-B177A8D816C6}">
      <dgm:prSet/>
      <dgm:spPr/>
      <dgm:t>
        <a:bodyPr/>
        <a:lstStyle/>
        <a:p>
          <a:endParaRPr lang="en-GB"/>
        </a:p>
      </dgm:t>
    </dgm:pt>
    <dgm:pt modelId="{4C91F346-5747-4618-AD5E-BC88C6FCC8C7}">
      <dgm:prSet phldrT="[Text]"/>
      <dgm:spPr/>
      <dgm:t>
        <a:bodyPr/>
        <a:lstStyle/>
        <a:p>
          <a:r>
            <a:rPr lang="en-GB" dirty="0"/>
            <a:t>Ownership</a:t>
          </a:r>
        </a:p>
      </dgm:t>
    </dgm:pt>
    <dgm:pt modelId="{EF79833C-100C-4069-B310-15ACD97CFF93}" type="parTrans" cxnId="{0C6F03FB-4667-4AFB-B140-2819D79B567D}">
      <dgm:prSet/>
      <dgm:spPr/>
      <dgm:t>
        <a:bodyPr/>
        <a:lstStyle/>
        <a:p>
          <a:endParaRPr lang="en-GB"/>
        </a:p>
      </dgm:t>
    </dgm:pt>
    <dgm:pt modelId="{C9E79B7F-F933-4571-821C-8FC01C799ED7}" type="sibTrans" cxnId="{0C6F03FB-4667-4AFB-B140-2819D79B567D}">
      <dgm:prSet/>
      <dgm:spPr/>
      <dgm:t>
        <a:bodyPr/>
        <a:lstStyle/>
        <a:p>
          <a:endParaRPr lang="en-GB"/>
        </a:p>
      </dgm:t>
    </dgm:pt>
    <dgm:pt modelId="{61DE2E5F-1BDB-46A5-91B0-3A562901A734}">
      <dgm:prSet phldrT="[Text]"/>
      <dgm:spPr/>
      <dgm:t>
        <a:bodyPr/>
        <a:lstStyle/>
        <a:p>
          <a:r>
            <a:rPr lang="en-GB" dirty="0"/>
            <a:t>Time</a:t>
          </a:r>
        </a:p>
      </dgm:t>
    </dgm:pt>
    <dgm:pt modelId="{5AC658D6-A8A6-4AD0-B21C-26AB20341A34}" type="parTrans" cxnId="{349552BD-D1A9-4D83-9B62-76BBC5E01EB5}">
      <dgm:prSet/>
      <dgm:spPr/>
      <dgm:t>
        <a:bodyPr/>
        <a:lstStyle/>
        <a:p>
          <a:endParaRPr lang="en-GB"/>
        </a:p>
      </dgm:t>
    </dgm:pt>
    <dgm:pt modelId="{D090DC6A-7D16-44C9-A4A6-F329487A41E7}" type="sibTrans" cxnId="{349552BD-D1A9-4D83-9B62-76BBC5E01EB5}">
      <dgm:prSet/>
      <dgm:spPr/>
      <dgm:t>
        <a:bodyPr/>
        <a:lstStyle/>
        <a:p>
          <a:endParaRPr lang="en-GB"/>
        </a:p>
      </dgm:t>
    </dgm:pt>
    <dgm:pt modelId="{0C8AE56A-7A1D-46B5-9777-5D2FD4209F00}">
      <dgm:prSet phldrT="[Text]"/>
      <dgm:spPr/>
      <dgm:t>
        <a:bodyPr/>
        <a:lstStyle/>
        <a:p>
          <a:r>
            <a:rPr lang="en-GB" dirty="0">
              <a:solidFill>
                <a:schemeClr val="accent2">
                  <a:lumMod val="75000"/>
                </a:schemeClr>
              </a:solidFill>
            </a:rPr>
            <a:t>18 secondments or permanent higher grade roles over last 3-4 years</a:t>
          </a:r>
        </a:p>
      </dgm:t>
    </dgm:pt>
    <dgm:pt modelId="{7337BBC8-0219-4446-8921-EE1742E0B52A}" type="parTrans" cxnId="{9041547F-BC46-4153-9E5D-7CDB2EFBD982}">
      <dgm:prSet/>
      <dgm:spPr/>
      <dgm:t>
        <a:bodyPr/>
        <a:lstStyle/>
        <a:p>
          <a:endParaRPr lang="en-GB"/>
        </a:p>
      </dgm:t>
    </dgm:pt>
    <dgm:pt modelId="{E0750B03-26C0-4BCC-9889-1D879AD34A43}" type="sibTrans" cxnId="{9041547F-BC46-4153-9E5D-7CDB2EFBD982}">
      <dgm:prSet/>
      <dgm:spPr/>
      <dgm:t>
        <a:bodyPr/>
        <a:lstStyle/>
        <a:p>
          <a:endParaRPr lang="en-GB"/>
        </a:p>
      </dgm:t>
    </dgm:pt>
    <dgm:pt modelId="{C0E2666B-E1B3-4DF0-9139-13E8347923B5}">
      <dgm:prSet phldrT="[Text]"/>
      <dgm:spPr/>
      <dgm:t>
        <a:bodyPr/>
        <a:lstStyle/>
        <a:p>
          <a:endParaRPr lang="en-GB" dirty="0"/>
        </a:p>
      </dgm:t>
    </dgm:pt>
    <dgm:pt modelId="{6DE18080-C77A-43FD-88A8-6411356B65D6}" type="parTrans" cxnId="{4CE928D8-1A4C-4835-AAE8-288BEBD15AFF}">
      <dgm:prSet/>
      <dgm:spPr/>
      <dgm:t>
        <a:bodyPr/>
        <a:lstStyle/>
        <a:p>
          <a:endParaRPr lang="en-GB"/>
        </a:p>
      </dgm:t>
    </dgm:pt>
    <dgm:pt modelId="{3CAC9802-18A2-4920-9E8E-258053D8D251}" type="sibTrans" cxnId="{4CE928D8-1A4C-4835-AAE8-288BEBD15AFF}">
      <dgm:prSet/>
      <dgm:spPr/>
      <dgm:t>
        <a:bodyPr/>
        <a:lstStyle/>
        <a:p>
          <a:endParaRPr lang="en-GB"/>
        </a:p>
      </dgm:t>
    </dgm:pt>
    <dgm:pt modelId="{D75459E9-BE0E-4609-AAEB-162525177BE9}">
      <dgm:prSet phldrT="[Text]"/>
      <dgm:spPr/>
      <dgm:t>
        <a:bodyPr/>
        <a:lstStyle/>
        <a:p>
          <a:endParaRPr lang="en-GB" dirty="0"/>
        </a:p>
      </dgm:t>
    </dgm:pt>
    <dgm:pt modelId="{BDBA4118-C590-4F3C-B955-E4F6552DE13D}" type="parTrans" cxnId="{226E7AC6-E62D-42F3-A369-31C3D988D1AD}">
      <dgm:prSet/>
      <dgm:spPr/>
      <dgm:t>
        <a:bodyPr/>
        <a:lstStyle/>
        <a:p>
          <a:endParaRPr lang="en-GB"/>
        </a:p>
      </dgm:t>
    </dgm:pt>
    <dgm:pt modelId="{D5513C28-C7B5-48AE-BBBA-E7CE25C5C85E}" type="sibTrans" cxnId="{226E7AC6-E62D-42F3-A369-31C3D988D1AD}">
      <dgm:prSet/>
      <dgm:spPr/>
      <dgm:t>
        <a:bodyPr/>
        <a:lstStyle/>
        <a:p>
          <a:endParaRPr lang="en-GB"/>
        </a:p>
      </dgm:t>
    </dgm:pt>
    <dgm:pt modelId="{424DD78A-06C6-46A1-96F8-590FD6D8646A}" type="pres">
      <dgm:prSet presAssocID="{1BAEDB5E-419F-4F09-832F-571A5B51DF42}" presName="Name0" presStyleCnt="0">
        <dgm:presLayoutVars>
          <dgm:dir/>
          <dgm:animLvl val="lvl"/>
          <dgm:resizeHandles val="exact"/>
        </dgm:presLayoutVars>
      </dgm:prSet>
      <dgm:spPr/>
    </dgm:pt>
    <dgm:pt modelId="{EB178409-C70C-45A6-B5C7-F4553A31A237}" type="pres">
      <dgm:prSet presAssocID="{9AFCE487-C035-472C-ADA6-EBDAA7EC7C71}" presName="composite" presStyleCnt="0"/>
      <dgm:spPr/>
    </dgm:pt>
    <dgm:pt modelId="{719745FC-012E-4273-9076-AB693B9D98C4}" type="pres">
      <dgm:prSet presAssocID="{9AFCE487-C035-472C-ADA6-EBDAA7EC7C7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8554B99-4D43-4B34-A5CC-B7C1230FB9EF}" type="pres">
      <dgm:prSet presAssocID="{9AFCE487-C035-472C-ADA6-EBDAA7EC7C71}" presName="desTx" presStyleLbl="alignAccFollowNode1" presStyleIdx="0" presStyleCnt="3">
        <dgm:presLayoutVars>
          <dgm:bulletEnabled val="1"/>
        </dgm:presLayoutVars>
      </dgm:prSet>
      <dgm:spPr/>
    </dgm:pt>
    <dgm:pt modelId="{C87AA428-6DA4-40C6-BECE-4651BEF4C161}" type="pres">
      <dgm:prSet presAssocID="{70B98AC0-D4BC-4621-8F03-882936198E87}" presName="space" presStyleCnt="0"/>
      <dgm:spPr/>
    </dgm:pt>
    <dgm:pt modelId="{0BC34EA3-6ED0-4630-A69B-8D2E3DF8351E}" type="pres">
      <dgm:prSet presAssocID="{9FCD3D9B-3964-494C-9732-988988153D95}" presName="composite" presStyleCnt="0"/>
      <dgm:spPr/>
    </dgm:pt>
    <dgm:pt modelId="{75EA5AF8-D40C-40AF-BBB5-1AE2DFE5C20D}" type="pres">
      <dgm:prSet presAssocID="{9FCD3D9B-3964-494C-9732-988988153D9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62D18B5-CE5A-4755-949B-14261C21BFA8}" type="pres">
      <dgm:prSet presAssocID="{9FCD3D9B-3964-494C-9732-988988153D95}" presName="desTx" presStyleLbl="alignAccFollowNode1" presStyleIdx="1" presStyleCnt="3">
        <dgm:presLayoutVars>
          <dgm:bulletEnabled val="1"/>
        </dgm:presLayoutVars>
      </dgm:prSet>
      <dgm:spPr/>
    </dgm:pt>
    <dgm:pt modelId="{548ACB9C-35B8-4AF0-83F8-C1D3F509208A}" type="pres">
      <dgm:prSet presAssocID="{BAF4D45E-B4CA-4157-856F-E9B99FFA2156}" presName="space" presStyleCnt="0"/>
      <dgm:spPr/>
    </dgm:pt>
    <dgm:pt modelId="{F22B045D-A04D-43CD-81E9-EB935D6C08CE}" type="pres">
      <dgm:prSet presAssocID="{5F6C7774-2FE1-4BA0-99B3-90F97D9AE93E}" presName="composite" presStyleCnt="0"/>
      <dgm:spPr/>
    </dgm:pt>
    <dgm:pt modelId="{C080D9F3-168F-4633-A419-AACA66D6FCCC}" type="pres">
      <dgm:prSet presAssocID="{5F6C7774-2FE1-4BA0-99B3-90F97D9AE93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71666B2-CA68-4DCD-9756-E817A364AA25}" type="pres">
      <dgm:prSet presAssocID="{5F6C7774-2FE1-4BA0-99B3-90F97D9AE93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B112A01-75B7-4CCD-A4E1-8ADDD728DF8C}" srcId="{1BAEDB5E-419F-4F09-832F-571A5B51DF42}" destId="{9AFCE487-C035-472C-ADA6-EBDAA7EC7C71}" srcOrd="0" destOrd="0" parTransId="{1B85E9F1-5ABA-4D9A-891D-7AFC1246490F}" sibTransId="{70B98AC0-D4BC-4621-8F03-882936198E87}"/>
    <dgm:cxn modelId="{A9FCAE02-4440-4B98-A92A-D3FC5C78C87E}" type="presOf" srcId="{B5C78D86-C36F-469A-8724-42ADA80F17B3}" destId="{162D18B5-CE5A-4755-949B-14261C21BFA8}" srcOrd="0" destOrd="2" presId="urn:microsoft.com/office/officeart/2005/8/layout/hList1"/>
    <dgm:cxn modelId="{8F731008-4E51-4E6A-885C-149D5EE91CDF}" srcId="{9FCD3D9B-3964-494C-9732-988988153D95}" destId="{055F43F8-D187-47F7-8382-F83DE0729093}" srcOrd="6" destOrd="0" parTransId="{80D36793-B908-43C2-B152-B0D55B0C2EA3}" sibTransId="{BD2B9A1B-87CC-4C27-9A89-AB014FE1A0CE}"/>
    <dgm:cxn modelId="{A5C6E80B-2A90-4AA8-A4FD-ABFD3324F6F7}" type="presOf" srcId="{5C15AA9E-4865-457B-85F2-BE6E9A5138BB}" destId="{162D18B5-CE5A-4755-949B-14261C21BFA8}" srcOrd="0" destOrd="1" presId="urn:microsoft.com/office/officeart/2005/8/layout/hList1"/>
    <dgm:cxn modelId="{A9DC810D-66DA-4A4F-838E-927CBF1F5425}" type="presOf" srcId="{C84A9105-B062-4518-B05D-3728B418D378}" destId="{C8554B99-4D43-4B34-A5CC-B7C1230FB9EF}" srcOrd="0" destOrd="4" presId="urn:microsoft.com/office/officeart/2005/8/layout/hList1"/>
    <dgm:cxn modelId="{2115100F-FE49-45C8-88A5-B177A8D816C6}" srcId="{5F6C7774-2FE1-4BA0-99B3-90F97D9AE93E}" destId="{42DA0BEC-36B1-408E-9055-6B91DC3F29E4}" srcOrd="6" destOrd="0" parTransId="{14908F2F-A2D0-4F31-9583-54CCADD93FA9}" sibTransId="{54B4310F-86C5-4B2B-BBB9-00EF9048FE70}"/>
    <dgm:cxn modelId="{2F99BC12-F425-4854-95E8-88DCE75A1A92}" type="presOf" srcId="{1F952F43-A2B4-4BE3-8082-34EE6773040B}" destId="{C8554B99-4D43-4B34-A5CC-B7C1230FB9EF}" srcOrd="0" destOrd="2" presId="urn:microsoft.com/office/officeart/2005/8/layout/hList1"/>
    <dgm:cxn modelId="{0A431F16-425F-490F-B263-A3FD142D2A87}" srcId="{9AFCE487-C035-472C-ADA6-EBDAA7EC7C71}" destId="{C84A9105-B062-4518-B05D-3728B418D378}" srcOrd="4" destOrd="0" parTransId="{80C8E4DE-C751-4F73-A632-6B1A6216DC3F}" sibTransId="{38B36B7D-D5E4-4624-90A6-3D008F4AEA0E}"/>
    <dgm:cxn modelId="{7AA3B019-5C2C-48F7-AE3A-3B54B094AB9E}" type="presOf" srcId="{42DA0BEC-36B1-408E-9055-6B91DC3F29E4}" destId="{C71666B2-CA68-4DCD-9756-E817A364AA25}" srcOrd="0" destOrd="6" presId="urn:microsoft.com/office/officeart/2005/8/layout/hList1"/>
    <dgm:cxn modelId="{35A90B1C-780B-447D-8DFE-A3EB9B7AF8DE}" srcId="{9AFCE487-C035-472C-ADA6-EBDAA7EC7C71}" destId="{1F952F43-A2B4-4BE3-8082-34EE6773040B}" srcOrd="2" destOrd="0" parTransId="{811A910C-0225-4126-AD20-7894F38C5C41}" sibTransId="{7973DB8F-69E2-4ECD-851C-A6462D0EDA66}"/>
    <dgm:cxn modelId="{8D0B5B22-237E-4635-BEAE-9CD569A3092A}" type="presOf" srcId="{61DE2E5F-1BDB-46A5-91B0-3A562901A734}" destId="{C8554B99-4D43-4B34-A5CC-B7C1230FB9EF}" srcOrd="0" destOrd="7" presId="urn:microsoft.com/office/officeart/2005/8/layout/hList1"/>
    <dgm:cxn modelId="{19A67C23-53A0-4192-8866-D4FE7CDF03C8}" type="presOf" srcId="{9AFCE487-C035-472C-ADA6-EBDAA7EC7C71}" destId="{719745FC-012E-4273-9076-AB693B9D98C4}" srcOrd="0" destOrd="0" presId="urn:microsoft.com/office/officeart/2005/8/layout/hList1"/>
    <dgm:cxn modelId="{BDB38F27-A664-4213-A5CB-4DC7ACB9B950}" type="presOf" srcId="{4C91F346-5747-4618-AD5E-BC88C6FCC8C7}" destId="{C8554B99-4D43-4B34-A5CC-B7C1230FB9EF}" srcOrd="0" destOrd="6" presId="urn:microsoft.com/office/officeart/2005/8/layout/hList1"/>
    <dgm:cxn modelId="{A5BFB62B-BEA4-42F0-9F13-61F8D450BF56}" srcId="{5F6C7774-2FE1-4BA0-99B3-90F97D9AE93E}" destId="{03DCF5F9-7620-40AF-AD48-56B630F7DCDA}" srcOrd="2" destOrd="0" parTransId="{9ACCFDD6-FB6C-4D11-9AF0-F29796A5C72C}" sibTransId="{94A7EA42-F07D-4A53-87E4-7A0D0FC09B75}"/>
    <dgm:cxn modelId="{25D97133-BFDB-4457-9373-4D5C12018FC8}" srcId="{5F6C7774-2FE1-4BA0-99B3-90F97D9AE93E}" destId="{0B1F4038-70B4-4727-B77E-7CB7200C401E}" srcOrd="3" destOrd="0" parTransId="{4420A6FA-C4B6-4B6C-AB50-1B3FEC9F6B3C}" sibTransId="{7868231E-CE27-445D-AE29-63ED35A8847F}"/>
    <dgm:cxn modelId="{3801FA36-7976-49EB-B2E5-10D741865D39}" type="presOf" srcId="{155F556D-A2E7-4E26-BCC5-668B373C4913}" destId="{162D18B5-CE5A-4755-949B-14261C21BFA8}" srcOrd="0" destOrd="4" presId="urn:microsoft.com/office/officeart/2005/8/layout/hList1"/>
    <dgm:cxn modelId="{99D97E3B-76EF-4453-ABF5-854451E9761F}" type="presOf" srcId="{D75459E9-BE0E-4609-AAEB-162525177BE9}" destId="{162D18B5-CE5A-4755-949B-14261C21BFA8}" srcOrd="0" destOrd="8" presId="urn:microsoft.com/office/officeart/2005/8/layout/hList1"/>
    <dgm:cxn modelId="{D01E5E3C-AE00-4D43-9C89-9174C1DF3C85}" srcId="{5F6C7774-2FE1-4BA0-99B3-90F97D9AE93E}" destId="{D75622E4-ED47-4A0D-8B1D-B44473A96D4D}" srcOrd="1" destOrd="0" parTransId="{2444C933-198A-4121-978C-008283B5FC74}" sibTransId="{B3A5D877-B4E1-4063-9BE4-1193E248DA93}"/>
    <dgm:cxn modelId="{AE9BCD40-DFA2-451E-9786-9C6A3657375B}" type="presOf" srcId="{D169BE17-3D95-402D-8955-D658B49152CC}" destId="{162D18B5-CE5A-4755-949B-14261C21BFA8}" srcOrd="0" destOrd="0" presId="urn:microsoft.com/office/officeart/2005/8/layout/hList1"/>
    <dgm:cxn modelId="{E08E7A5F-9E83-45F7-9F22-8A8C8B502854}" srcId="{9AFCE487-C035-472C-ADA6-EBDAA7EC7C71}" destId="{710AF61D-C91E-400F-86A6-166A890BEC19}" srcOrd="0" destOrd="0" parTransId="{410F0390-8ADD-4A48-AAE5-C73B6A049B05}" sibTransId="{97B333E0-8039-4FE6-81DF-DC58913881F7}"/>
    <dgm:cxn modelId="{FC461060-C7D4-4EFB-808C-644B8055337E}" srcId="{9AFCE487-C035-472C-ADA6-EBDAA7EC7C71}" destId="{67F1B57D-E1A0-4687-9523-2C4883BDB1A1}" srcOrd="3" destOrd="0" parTransId="{FF7A8CA3-34E8-42DE-A295-462E94862C1C}" sibTransId="{28E32642-4E5E-40DF-8052-D973931F6894}"/>
    <dgm:cxn modelId="{05C9D660-E89A-4493-8431-B6FA9932B5EF}" srcId="{5F6C7774-2FE1-4BA0-99B3-90F97D9AE93E}" destId="{AD2A8A14-1A4E-4EE5-9725-3709BA19B187}" srcOrd="5" destOrd="0" parTransId="{5190ED1F-0F8C-4DB8-9001-8CE2F32CC0D8}" sibTransId="{C0C15D31-1218-4608-A4E4-0BDEEACAD522}"/>
    <dgm:cxn modelId="{728FFA42-7796-492E-B9A5-BC7E33A86CBB}" srcId="{5F6C7774-2FE1-4BA0-99B3-90F97D9AE93E}" destId="{79917E12-6586-4429-98C9-C6AE2D343D43}" srcOrd="4" destOrd="0" parTransId="{D2D536C0-B105-41EE-91E1-11DEC8D5839C}" sibTransId="{2D4BBF93-121E-43C9-8967-45D212CA061F}"/>
    <dgm:cxn modelId="{EC90C063-946B-4DA1-97B9-CBE4BD2B8131}" type="presOf" srcId="{9FCD3D9B-3964-494C-9732-988988153D95}" destId="{75EA5AF8-D40C-40AF-BBB5-1AE2DFE5C20D}" srcOrd="0" destOrd="0" presId="urn:microsoft.com/office/officeart/2005/8/layout/hList1"/>
    <dgm:cxn modelId="{94C20164-3ACC-4430-B8AA-F550BC6D919B}" type="presOf" srcId="{03DCF5F9-7620-40AF-AD48-56B630F7DCDA}" destId="{C71666B2-CA68-4DCD-9756-E817A364AA25}" srcOrd="0" destOrd="2" presId="urn:microsoft.com/office/officeart/2005/8/layout/hList1"/>
    <dgm:cxn modelId="{1A736C65-333F-46BB-9CC0-51FD7DD479A2}" type="presOf" srcId="{710AF61D-C91E-400F-86A6-166A890BEC19}" destId="{C8554B99-4D43-4B34-A5CC-B7C1230FB9EF}" srcOrd="0" destOrd="0" presId="urn:microsoft.com/office/officeart/2005/8/layout/hList1"/>
    <dgm:cxn modelId="{247CA045-DFEC-4185-B646-8374480530E8}" srcId="{5F6C7774-2FE1-4BA0-99B3-90F97D9AE93E}" destId="{7185F9C2-1A7D-4856-9474-E10ED7196BA5}" srcOrd="0" destOrd="0" parTransId="{721FF3E6-9DFB-4DE0-9E22-786E31A08DD7}" sibTransId="{10478160-61E5-4D35-9D55-9DDD0FAD1B7B}"/>
    <dgm:cxn modelId="{C463A24B-7BBE-4FD0-8D65-5FA54EC4518C}" srcId="{9FCD3D9B-3964-494C-9732-988988153D95}" destId="{155F556D-A2E7-4E26-BCC5-668B373C4913}" srcOrd="4" destOrd="0" parTransId="{178CB1FB-54F4-4E71-BE93-A53C00565B20}" sibTransId="{C40432B5-48D2-4954-A5B0-1C6D5DDB4ABF}"/>
    <dgm:cxn modelId="{8E74674D-F4CC-4C4F-BB0B-205E4AC5801D}" type="presOf" srcId="{D75622E4-ED47-4A0D-8B1D-B44473A96D4D}" destId="{C71666B2-CA68-4DCD-9756-E817A364AA25}" srcOrd="0" destOrd="1" presId="urn:microsoft.com/office/officeart/2005/8/layout/hList1"/>
    <dgm:cxn modelId="{307A9A54-56C4-46F2-9732-ABFB839B2C36}" type="presOf" srcId="{1BAEDB5E-419F-4F09-832F-571A5B51DF42}" destId="{424DD78A-06C6-46A1-96F8-590FD6D8646A}" srcOrd="0" destOrd="0" presId="urn:microsoft.com/office/officeart/2005/8/layout/hList1"/>
    <dgm:cxn modelId="{407E7455-8C7D-4F0D-B8C6-B0DAF780C631}" srcId="{9FCD3D9B-3964-494C-9732-988988153D95}" destId="{98980981-A437-4378-9B75-25999ADF4942}" srcOrd="5" destOrd="0" parTransId="{314A8596-DB17-4FC9-94F5-DE14772DBBAA}" sibTransId="{14BF8A5C-CB05-466A-BF23-8A779BB30A9F}"/>
    <dgm:cxn modelId="{90004A77-4A34-407E-866F-5B2537C833A0}" type="presOf" srcId="{98980981-A437-4378-9B75-25999ADF4942}" destId="{162D18B5-CE5A-4755-949B-14261C21BFA8}" srcOrd="0" destOrd="5" presId="urn:microsoft.com/office/officeart/2005/8/layout/hList1"/>
    <dgm:cxn modelId="{1418C959-9B24-43C8-B428-D0FD7A0DC57D}" type="presOf" srcId="{C0E2666B-E1B3-4DF0-9139-13E8347923B5}" destId="{162D18B5-CE5A-4755-949B-14261C21BFA8}" srcOrd="0" destOrd="7" presId="urn:microsoft.com/office/officeart/2005/8/layout/hList1"/>
    <dgm:cxn modelId="{9041547F-BC46-4153-9E5D-7CDB2EFBD982}" srcId="{9FCD3D9B-3964-494C-9732-988988153D95}" destId="{0C8AE56A-7A1D-46B5-9777-5D2FD4209F00}" srcOrd="9" destOrd="0" parTransId="{7337BBC8-0219-4446-8921-EE1742E0B52A}" sibTransId="{E0750B03-26C0-4BCC-9889-1D879AD34A43}"/>
    <dgm:cxn modelId="{A916C286-71B2-4111-99E5-7C39805E73C4}" srcId="{9AFCE487-C035-472C-ADA6-EBDAA7EC7C71}" destId="{9D17D36E-A175-40AD-8794-832506425A3B}" srcOrd="1" destOrd="0" parTransId="{DA1A7448-A28C-4095-8FC5-CDE001AE8B61}" sibTransId="{F05D8900-0AA3-4AFD-83C1-D53E10527516}"/>
    <dgm:cxn modelId="{4F2EFF87-243B-4E9B-BF2C-7AEA9E147A70}" type="presOf" srcId="{7185F9C2-1A7D-4856-9474-E10ED7196BA5}" destId="{C71666B2-CA68-4DCD-9756-E817A364AA25}" srcOrd="0" destOrd="0" presId="urn:microsoft.com/office/officeart/2005/8/layout/hList1"/>
    <dgm:cxn modelId="{40231388-56D6-49CC-9D1D-AA0308381FC4}" srcId="{9AFCE487-C035-472C-ADA6-EBDAA7EC7C71}" destId="{0D97DC43-3088-4B04-85E0-38CFE5AF11B8}" srcOrd="5" destOrd="0" parTransId="{8B9EFE4C-5640-4F94-AF2C-88669A4AB18F}" sibTransId="{495128C9-7446-41B2-A360-DB54C8526363}"/>
    <dgm:cxn modelId="{0D5D9690-2A9E-42D5-8A39-ECFFA30A080A}" srcId="{9FCD3D9B-3964-494C-9732-988988153D95}" destId="{37B9E992-60BD-4F64-82CD-EA3673D76083}" srcOrd="3" destOrd="0" parTransId="{FCF831F7-11BF-4114-ABEF-812159D05677}" sibTransId="{E8967B6B-72B4-462D-972B-5587C7ADB084}"/>
    <dgm:cxn modelId="{C8281597-3CFF-44C4-A2B6-A968FF5B8F3C}" srcId="{1BAEDB5E-419F-4F09-832F-571A5B51DF42}" destId="{5F6C7774-2FE1-4BA0-99B3-90F97D9AE93E}" srcOrd="2" destOrd="0" parTransId="{692EC9DB-5593-42C0-908B-4DBFC6E77536}" sibTransId="{E158C3F7-8D43-4C4A-81DA-38DF01DD6350}"/>
    <dgm:cxn modelId="{335C1797-0D4D-4FA6-AAE7-945ACA347BA8}" type="presOf" srcId="{5F6C7774-2FE1-4BA0-99B3-90F97D9AE93E}" destId="{C080D9F3-168F-4633-A419-AACA66D6FCCC}" srcOrd="0" destOrd="0" presId="urn:microsoft.com/office/officeart/2005/8/layout/hList1"/>
    <dgm:cxn modelId="{DB3AE9A2-C17D-419D-B221-4B5CFB24695E}" type="presOf" srcId="{37B9E992-60BD-4F64-82CD-EA3673D76083}" destId="{162D18B5-CE5A-4755-949B-14261C21BFA8}" srcOrd="0" destOrd="3" presId="urn:microsoft.com/office/officeart/2005/8/layout/hList1"/>
    <dgm:cxn modelId="{1FD33DA3-F4D2-4497-B3C7-1AF50E48D821}" type="presOf" srcId="{055F43F8-D187-47F7-8382-F83DE0729093}" destId="{162D18B5-CE5A-4755-949B-14261C21BFA8}" srcOrd="0" destOrd="6" presId="urn:microsoft.com/office/officeart/2005/8/layout/hList1"/>
    <dgm:cxn modelId="{67366CB0-7688-49FB-8BC6-D099C791757B}" type="presOf" srcId="{79917E12-6586-4429-98C9-C6AE2D343D43}" destId="{C71666B2-CA68-4DCD-9756-E817A364AA25}" srcOrd="0" destOrd="4" presId="urn:microsoft.com/office/officeart/2005/8/layout/hList1"/>
    <dgm:cxn modelId="{9860D6B1-EAB7-4178-BCB9-329D32166427}" srcId="{9FCD3D9B-3964-494C-9732-988988153D95}" destId="{D169BE17-3D95-402D-8955-D658B49152CC}" srcOrd="0" destOrd="0" parTransId="{5210CF4E-0678-4E19-A924-3BF16942B074}" sibTransId="{BE297921-8FB0-4B04-BCFA-B78D353C0CD4}"/>
    <dgm:cxn modelId="{68750FBD-98BC-4226-82E6-50387B4986ED}" type="presOf" srcId="{0D97DC43-3088-4B04-85E0-38CFE5AF11B8}" destId="{C8554B99-4D43-4B34-A5CC-B7C1230FB9EF}" srcOrd="0" destOrd="5" presId="urn:microsoft.com/office/officeart/2005/8/layout/hList1"/>
    <dgm:cxn modelId="{349552BD-D1A9-4D83-9B62-76BBC5E01EB5}" srcId="{9AFCE487-C035-472C-ADA6-EBDAA7EC7C71}" destId="{61DE2E5F-1BDB-46A5-91B0-3A562901A734}" srcOrd="7" destOrd="0" parTransId="{5AC658D6-A8A6-4AD0-B21C-26AB20341A34}" sibTransId="{D090DC6A-7D16-44C9-A4A6-F329487A41E7}"/>
    <dgm:cxn modelId="{226E7AC6-E62D-42F3-A369-31C3D988D1AD}" srcId="{9FCD3D9B-3964-494C-9732-988988153D95}" destId="{D75459E9-BE0E-4609-AAEB-162525177BE9}" srcOrd="8" destOrd="0" parTransId="{BDBA4118-C590-4F3C-B955-E4F6552DE13D}" sibTransId="{D5513C28-C7B5-48AE-BBBA-E7CE25C5C85E}"/>
    <dgm:cxn modelId="{ECA806D1-4F8A-42A6-83C4-145D7B807E28}" srcId="{9FCD3D9B-3964-494C-9732-988988153D95}" destId="{B5C78D86-C36F-469A-8724-42ADA80F17B3}" srcOrd="2" destOrd="0" parTransId="{798E03DA-D54A-4AF4-869D-DA52DA116164}" sibTransId="{D6B5C563-B090-46BF-A2A1-92EDA1115CFB}"/>
    <dgm:cxn modelId="{4CE928D8-1A4C-4835-AAE8-288BEBD15AFF}" srcId="{9FCD3D9B-3964-494C-9732-988988153D95}" destId="{C0E2666B-E1B3-4DF0-9139-13E8347923B5}" srcOrd="7" destOrd="0" parTransId="{6DE18080-C77A-43FD-88A8-6411356B65D6}" sibTransId="{3CAC9802-18A2-4920-9E8E-258053D8D251}"/>
    <dgm:cxn modelId="{4C1A52D9-DFA4-4F32-87E0-DEB890C1394C}" type="presOf" srcId="{8FD67EC5-8EE6-4395-B92B-D219FC82436F}" destId="{C71666B2-CA68-4DCD-9756-E817A364AA25}" srcOrd="0" destOrd="7" presId="urn:microsoft.com/office/officeart/2005/8/layout/hList1"/>
    <dgm:cxn modelId="{2E0FC7DA-33C7-4004-AF69-B12DBC73CB99}" type="presOf" srcId="{0B1F4038-70B4-4727-B77E-7CB7200C401E}" destId="{C71666B2-CA68-4DCD-9756-E817A364AA25}" srcOrd="0" destOrd="3" presId="urn:microsoft.com/office/officeart/2005/8/layout/hList1"/>
    <dgm:cxn modelId="{CD8A9CDF-D272-497B-9DF7-BD7387BFD28F}" type="presOf" srcId="{0C8AE56A-7A1D-46B5-9777-5D2FD4209F00}" destId="{162D18B5-CE5A-4755-949B-14261C21BFA8}" srcOrd="0" destOrd="9" presId="urn:microsoft.com/office/officeart/2005/8/layout/hList1"/>
    <dgm:cxn modelId="{4309C5E1-A3A2-41F4-A8BE-CD899FBAFFF1}" srcId="{5F6C7774-2FE1-4BA0-99B3-90F97D9AE93E}" destId="{8FD67EC5-8EE6-4395-B92B-D219FC82436F}" srcOrd="7" destOrd="0" parTransId="{6B445479-103B-446B-861F-4027D04C15E2}" sibTransId="{DA67A44C-AC50-4D97-9352-BED846A51965}"/>
    <dgm:cxn modelId="{DD444DE4-210A-4071-88D4-859D4E7014B0}" type="presOf" srcId="{67F1B57D-E1A0-4687-9523-2C4883BDB1A1}" destId="{C8554B99-4D43-4B34-A5CC-B7C1230FB9EF}" srcOrd="0" destOrd="3" presId="urn:microsoft.com/office/officeart/2005/8/layout/hList1"/>
    <dgm:cxn modelId="{D5F329E7-FF66-4332-B9F6-DFB9DA5FAA72}" type="presOf" srcId="{9D17D36E-A175-40AD-8794-832506425A3B}" destId="{C8554B99-4D43-4B34-A5CC-B7C1230FB9EF}" srcOrd="0" destOrd="1" presId="urn:microsoft.com/office/officeart/2005/8/layout/hList1"/>
    <dgm:cxn modelId="{B0B271ED-4EB2-4398-A827-A1C8CFFC887D}" type="presOf" srcId="{AD2A8A14-1A4E-4EE5-9725-3709BA19B187}" destId="{C71666B2-CA68-4DCD-9756-E817A364AA25}" srcOrd="0" destOrd="5" presId="urn:microsoft.com/office/officeart/2005/8/layout/hList1"/>
    <dgm:cxn modelId="{4AC383EE-3952-4D03-9811-44F281CCD633}" srcId="{1BAEDB5E-419F-4F09-832F-571A5B51DF42}" destId="{9FCD3D9B-3964-494C-9732-988988153D95}" srcOrd="1" destOrd="0" parTransId="{BBF5A1F0-202A-4BCD-8C81-2D406915EA4D}" sibTransId="{BAF4D45E-B4CA-4157-856F-E9B99FFA2156}"/>
    <dgm:cxn modelId="{F439BAFA-5BB2-4A58-88A6-05B0FF5A074A}" srcId="{9FCD3D9B-3964-494C-9732-988988153D95}" destId="{5C15AA9E-4865-457B-85F2-BE6E9A5138BB}" srcOrd="1" destOrd="0" parTransId="{5AD82935-05D9-4D1F-B889-5E5A700155F3}" sibTransId="{C51198EE-9280-47FC-AC49-745B49DD04F2}"/>
    <dgm:cxn modelId="{0C6F03FB-4667-4AFB-B140-2819D79B567D}" srcId="{9AFCE487-C035-472C-ADA6-EBDAA7EC7C71}" destId="{4C91F346-5747-4618-AD5E-BC88C6FCC8C7}" srcOrd="6" destOrd="0" parTransId="{EF79833C-100C-4069-B310-15ACD97CFF93}" sibTransId="{C9E79B7F-F933-4571-821C-8FC01C799ED7}"/>
    <dgm:cxn modelId="{D9265EA9-59D5-4E0B-B246-C7D02FB2425B}" type="presParOf" srcId="{424DD78A-06C6-46A1-96F8-590FD6D8646A}" destId="{EB178409-C70C-45A6-B5C7-F4553A31A237}" srcOrd="0" destOrd="0" presId="urn:microsoft.com/office/officeart/2005/8/layout/hList1"/>
    <dgm:cxn modelId="{46468B58-8640-4077-9B61-BD0CF868A01D}" type="presParOf" srcId="{EB178409-C70C-45A6-B5C7-F4553A31A237}" destId="{719745FC-012E-4273-9076-AB693B9D98C4}" srcOrd="0" destOrd="0" presId="urn:microsoft.com/office/officeart/2005/8/layout/hList1"/>
    <dgm:cxn modelId="{F8908052-B523-45A5-B34C-EF061FFD2A25}" type="presParOf" srcId="{EB178409-C70C-45A6-B5C7-F4553A31A237}" destId="{C8554B99-4D43-4B34-A5CC-B7C1230FB9EF}" srcOrd="1" destOrd="0" presId="urn:microsoft.com/office/officeart/2005/8/layout/hList1"/>
    <dgm:cxn modelId="{A4981FC3-DBED-434C-BCFA-FDE07FC18F73}" type="presParOf" srcId="{424DD78A-06C6-46A1-96F8-590FD6D8646A}" destId="{C87AA428-6DA4-40C6-BECE-4651BEF4C161}" srcOrd="1" destOrd="0" presId="urn:microsoft.com/office/officeart/2005/8/layout/hList1"/>
    <dgm:cxn modelId="{1397578F-3DA6-4FC1-A542-73621F611E75}" type="presParOf" srcId="{424DD78A-06C6-46A1-96F8-590FD6D8646A}" destId="{0BC34EA3-6ED0-4630-A69B-8D2E3DF8351E}" srcOrd="2" destOrd="0" presId="urn:microsoft.com/office/officeart/2005/8/layout/hList1"/>
    <dgm:cxn modelId="{0791356D-6C5C-4DDC-81A7-A02684A70E0C}" type="presParOf" srcId="{0BC34EA3-6ED0-4630-A69B-8D2E3DF8351E}" destId="{75EA5AF8-D40C-40AF-BBB5-1AE2DFE5C20D}" srcOrd="0" destOrd="0" presId="urn:microsoft.com/office/officeart/2005/8/layout/hList1"/>
    <dgm:cxn modelId="{BC0FC79F-E1BC-49BB-9C69-B2944398FC55}" type="presParOf" srcId="{0BC34EA3-6ED0-4630-A69B-8D2E3DF8351E}" destId="{162D18B5-CE5A-4755-949B-14261C21BFA8}" srcOrd="1" destOrd="0" presId="urn:microsoft.com/office/officeart/2005/8/layout/hList1"/>
    <dgm:cxn modelId="{BB2A62C9-280F-4F77-83C5-626A14F35D6C}" type="presParOf" srcId="{424DD78A-06C6-46A1-96F8-590FD6D8646A}" destId="{548ACB9C-35B8-4AF0-83F8-C1D3F509208A}" srcOrd="3" destOrd="0" presId="urn:microsoft.com/office/officeart/2005/8/layout/hList1"/>
    <dgm:cxn modelId="{0057F92F-CE18-49C3-8F1A-F6551425F710}" type="presParOf" srcId="{424DD78A-06C6-46A1-96F8-590FD6D8646A}" destId="{F22B045D-A04D-43CD-81E9-EB935D6C08CE}" srcOrd="4" destOrd="0" presId="urn:microsoft.com/office/officeart/2005/8/layout/hList1"/>
    <dgm:cxn modelId="{92B24671-583E-43C8-8380-FBBE17F6D204}" type="presParOf" srcId="{F22B045D-A04D-43CD-81E9-EB935D6C08CE}" destId="{C080D9F3-168F-4633-A419-AACA66D6FCCC}" srcOrd="0" destOrd="0" presId="urn:microsoft.com/office/officeart/2005/8/layout/hList1"/>
    <dgm:cxn modelId="{1713523C-0E3E-49C7-913F-07D0B2521968}" type="presParOf" srcId="{F22B045D-A04D-43CD-81E9-EB935D6C08CE}" destId="{C71666B2-CA68-4DCD-9756-E817A364AA2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DEF1FE-23C0-42E3-B891-0C2AB90129B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FA79053-CC6B-4988-9DBB-0D1D5D4E891A}">
      <dgm:prSet phldrT="[Text]"/>
      <dgm:spPr/>
      <dgm:t>
        <a:bodyPr/>
        <a:lstStyle/>
        <a:p>
          <a:r>
            <a:rPr lang="en-GB" dirty="0"/>
            <a:t>12 month fixed term vacancy</a:t>
          </a:r>
        </a:p>
      </dgm:t>
    </dgm:pt>
    <dgm:pt modelId="{5DCE3ACA-F622-43C5-B2E6-771A8537278E}" type="parTrans" cxnId="{197984A4-8FB7-45E4-8703-8300408599FA}">
      <dgm:prSet/>
      <dgm:spPr/>
      <dgm:t>
        <a:bodyPr/>
        <a:lstStyle/>
        <a:p>
          <a:endParaRPr lang="en-GB"/>
        </a:p>
      </dgm:t>
    </dgm:pt>
    <dgm:pt modelId="{26A02474-182B-4BFB-81D4-5D9B45C971F9}" type="sibTrans" cxnId="{197984A4-8FB7-45E4-8703-8300408599FA}">
      <dgm:prSet/>
      <dgm:spPr/>
      <dgm:t>
        <a:bodyPr/>
        <a:lstStyle/>
        <a:p>
          <a:endParaRPr lang="en-GB"/>
        </a:p>
      </dgm:t>
    </dgm:pt>
    <dgm:pt modelId="{DFA2C349-2BD4-4881-8E48-9F7AECCB895E}">
      <dgm:prSet phldrT="[Text]"/>
      <dgm:spPr/>
      <dgm:t>
        <a:bodyPr/>
        <a:lstStyle/>
        <a:p>
          <a:r>
            <a:rPr lang="en-GB" dirty="0"/>
            <a:t>Advertised internally and externally</a:t>
          </a:r>
        </a:p>
      </dgm:t>
    </dgm:pt>
    <dgm:pt modelId="{320D24C6-3E81-48C2-B13B-4F031BD59423}" type="parTrans" cxnId="{152B9AD0-2539-41E0-A2BD-2F1CB35BB968}">
      <dgm:prSet/>
      <dgm:spPr/>
      <dgm:t>
        <a:bodyPr/>
        <a:lstStyle/>
        <a:p>
          <a:endParaRPr lang="en-GB"/>
        </a:p>
      </dgm:t>
    </dgm:pt>
    <dgm:pt modelId="{2B457A96-2073-44E4-9C55-1C085D4940BE}" type="sibTrans" cxnId="{152B9AD0-2539-41E0-A2BD-2F1CB35BB968}">
      <dgm:prSet/>
      <dgm:spPr/>
      <dgm:t>
        <a:bodyPr/>
        <a:lstStyle/>
        <a:p>
          <a:endParaRPr lang="en-GB"/>
        </a:p>
      </dgm:t>
    </dgm:pt>
    <dgm:pt modelId="{22FDFD8B-DE58-443A-9604-2479CE462B31}">
      <dgm:prSet phldrT="[Text]"/>
      <dgm:spPr/>
      <dgm:t>
        <a:bodyPr/>
        <a:lstStyle/>
        <a:p>
          <a:r>
            <a:rPr lang="en-GB" dirty="0"/>
            <a:t>Re-graded post and offered it internally only</a:t>
          </a:r>
        </a:p>
      </dgm:t>
    </dgm:pt>
    <dgm:pt modelId="{014A3191-6D01-4FD8-A9EC-962CB2DC0295}" type="parTrans" cxnId="{3F6F0840-F2CB-4843-80B1-473927060CD2}">
      <dgm:prSet/>
      <dgm:spPr/>
      <dgm:t>
        <a:bodyPr/>
        <a:lstStyle/>
        <a:p>
          <a:endParaRPr lang="en-GB"/>
        </a:p>
      </dgm:t>
    </dgm:pt>
    <dgm:pt modelId="{E2014CC5-DD84-4B1E-A606-962AF89BA150}" type="sibTrans" cxnId="{3F6F0840-F2CB-4843-80B1-473927060CD2}">
      <dgm:prSet/>
      <dgm:spPr/>
      <dgm:t>
        <a:bodyPr/>
        <a:lstStyle/>
        <a:p>
          <a:endParaRPr lang="en-GB"/>
        </a:p>
      </dgm:t>
    </dgm:pt>
    <dgm:pt modelId="{31D6AC7B-4D71-4E9B-8F3F-9E54A4FF586B}">
      <dgm:prSet phldrT="[Text]" custT="1"/>
      <dgm:spPr/>
      <dgm:t>
        <a:bodyPr/>
        <a:lstStyle/>
        <a:p>
          <a:r>
            <a:rPr lang="en-GB" sz="1500" dirty="0"/>
            <a:t>3candidates1 appointed</a:t>
          </a:r>
        </a:p>
      </dgm:t>
    </dgm:pt>
    <dgm:pt modelId="{6C689E9B-6FB5-4980-9EA5-0A56CF00718C}" type="parTrans" cxnId="{065E1262-93CF-44EE-B169-17920B23CAD1}">
      <dgm:prSet/>
      <dgm:spPr/>
      <dgm:t>
        <a:bodyPr/>
        <a:lstStyle/>
        <a:p>
          <a:endParaRPr lang="en-GB"/>
        </a:p>
      </dgm:t>
    </dgm:pt>
    <dgm:pt modelId="{B6A9AD0D-2965-43B2-87B3-F91347244425}" type="sibTrans" cxnId="{065E1262-93CF-44EE-B169-17920B23CAD1}">
      <dgm:prSet/>
      <dgm:spPr/>
      <dgm:t>
        <a:bodyPr/>
        <a:lstStyle/>
        <a:p>
          <a:endParaRPr lang="en-GB"/>
        </a:p>
      </dgm:t>
    </dgm:pt>
    <dgm:pt modelId="{3C8251F7-5AB5-4A6F-BFB6-8C3AD9D79A0E}">
      <dgm:prSet phldrT="[Text]" custT="1"/>
      <dgm:spPr/>
      <dgm:t>
        <a:bodyPr/>
        <a:lstStyle/>
        <a:p>
          <a:r>
            <a:rPr lang="en-GB" sz="1500" dirty="0"/>
            <a:t>Internal candidates</a:t>
          </a:r>
        </a:p>
      </dgm:t>
    </dgm:pt>
    <dgm:pt modelId="{68C24518-71D6-4B4D-BE30-FEF91B982363}" type="parTrans" cxnId="{AF58F1FC-515C-44F7-AEBE-E983817DF9DF}">
      <dgm:prSet/>
      <dgm:spPr/>
      <dgm:t>
        <a:bodyPr/>
        <a:lstStyle/>
        <a:p>
          <a:endParaRPr lang="en-GB"/>
        </a:p>
      </dgm:t>
    </dgm:pt>
    <dgm:pt modelId="{549C6291-0AD5-4B5A-88EE-EBE7982FB587}" type="sibTrans" cxnId="{AF58F1FC-515C-44F7-AEBE-E983817DF9DF}">
      <dgm:prSet/>
      <dgm:spPr/>
      <dgm:t>
        <a:bodyPr/>
        <a:lstStyle/>
        <a:p>
          <a:endParaRPr lang="en-GB"/>
        </a:p>
      </dgm:t>
    </dgm:pt>
    <dgm:pt modelId="{D473EB1E-2748-4387-9101-BCD013C80DC9}">
      <dgm:prSet phldrT="[Text]" custT="1"/>
      <dgm:spPr/>
      <dgm:t>
        <a:bodyPr/>
        <a:lstStyle/>
        <a:p>
          <a:endParaRPr lang="en-GB" sz="1500" dirty="0"/>
        </a:p>
      </dgm:t>
    </dgm:pt>
    <dgm:pt modelId="{ADBF10F0-05FE-447B-BFCC-1D04A3C4B1C0}" type="parTrans" cxnId="{B48AFFCE-B81C-42B1-B42A-A3AE77093640}">
      <dgm:prSet/>
      <dgm:spPr/>
      <dgm:t>
        <a:bodyPr/>
        <a:lstStyle/>
        <a:p>
          <a:endParaRPr lang="en-GB"/>
        </a:p>
      </dgm:t>
    </dgm:pt>
    <dgm:pt modelId="{D3B19B44-FAFC-4E2C-B5BA-8926E326F8D0}" type="sibTrans" cxnId="{B48AFFCE-B81C-42B1-B42A-A3AE77093640}">
      <dgm:prSet/>
      <dgm:spPr/>
      <dgm:t>
        <a:bodyPr/>
        <a:lstStyle/>
        <a:p>
          <a:endParaRPr lang="en-GB"/>
        </a:p>
      </dgm:t>
    </dgm:pt>
    <dgm:pt modelId="{FF4A99CD-D54B-421D-BAE3-1EEC92BED2D6}">
      <dgm:prSet phldrT="[Text]" custT="1"/>
      <dgm:spPr/>
      <dgm:t>
        <a:bodyPr/>
        <a:lstStyle/>
        <a:p>
          <a:r>
            <a:rPr lang="en-GB" sz="1500" dirty="0"/>
            <a:t>Not appointed</a:t>
          </a:r>
        </a:p>
      </dgm:t>
    </dgm:pt>
    <dgm:pt modelId="{B53E2098-8063-4338-B485-4A19FE1CC99B}" type="parTrans" cxnId="{BFB3BF04-5656-4378-BE3B-20C4C5D1D6EE}">
      <dgm:prSet/>
      <dgm:spPr/>
      <dgm:t>
        <a:bodyPr/>
        <a:lstStyle/>
        <a:p>
          <a:endParaRPr lang="en-GB"/>
        </a:p>
      </dgm:t>
    </dgm:pt>
    <dgm:pt modelId="{8AC9CA0A-B5B4-458E-BD54-34F59F6D2476}" type="sibTrans" cxnId="{BFB3BF04-5656-4378-BE3B-20C4C5D1D6EE}">
      <dgm:prSet/>
      <dgm:spPr/>
      <dgm:t>
        <a:bodyPr/>
        <a:lstStyle/>
        <a:p>
          <a:endParaRPr lang="en-GB"/>
        </a:p>
      </dgm:t>
    </dgm:pt>
    <dgm:pt modelId="{18807324-097D-4C51-9BD2-77BF34439F46}">
      <dgm:prSet phldrT="[Text]" custT="1"/>
      <dgm:spPr/>
      <dgm:t>
        <a:bodyPr/>
        <a:lstStyle/>
        <a:p>
          <a:r>
            <a:rPr lang="en-GB" sz="1600" dirty="0"/>
            <a:t>Offered as a secondment opportunity</a:t>
          </a:r>
        </a:p>
      </dgm:t>
    </dgm:pt>
    <dgm:pt modelId="{134B6EBD-ED04-45AD-9F52-094109B5A3A1}" type="parTrans" cxnId="{2F29A627-F9D5-4CD3-8227-FE4710E79B51}">
      <dgm:prSet/>
      <dgm:spPr/>
      <dgm:t>
        <a:bodyPr/>
        <a:lstStyle/>
        <a:p>
          <a:endParaRPr lang="en-GB"/>
        </a:p>
      </dgm:t>
    </dgm:pt>
    <dgm:pt modelId="{6B66A5AF-5407-43B5-9F08-1C0AB0A9AB01}" type="sibTrans" cxnId="{2F29A627-F9D5-4CD3-8227-FE4710E79B51}">
      <dgm:prSet/>
      <dgm:spPr/>
      <dgm:t>
        <a:bodyPr/>
        <a:lstStyle/>
        <a:p>
          <a:endParaRPr lang="en-GB"/>
        </a:p>
      </dgm:t>
    </dgm:pt>
    <dgm:pt modelId="{0A85B9EA-50DD-4218-B4DF-C70BD77550F1}" type="pres">
      <dgm:prSet presAssocID="{51DEF1FE-23C0-42E3-B891-0C2AB90129B2}" presName="rootnode" presStyleCnt="0">
        <dgm:presLayoutVars>
          <dgm:chMax/>
          <dgm:chPref/>
          <dgm:dir/>
          <dgm:animLvl val="lvl"/>
        </dgm:presLayoutVars>
      </dgm:prSet>
      <dgm:spPr/>
    </dgm:pt>
    <dgm:pt modelId="{2B119C85-5133-45E8-8821-6C8CE9A73624}" type="pres">
      <dgm:prSet presAssocID="{AFA79053-CC6B-4988-9DBB-0D1D5D4E891A}" presName="composite" presStyleCnt="0"/>
      <dgm:spPr/>
    </dgm:pt>
    <dgm:pt modelId="{6C3F620D-33D8-4030-B474-F456B75B8A01}" type="pres">
      <dgm:prSet presAssocID="{AFA79053-CC6B-4988-9DBB-0D1D5D4E891A}" presName="bentUpArrow1" presStyleLbl="alignImgPlace1" presStyleIdx="0" presStyleCnt="2"/>
      <dgm:spPr/>
    </dgm:pt>
    <dgm:pt modelId="{DFE10304-D792-4633-9C4F-6614041B2239}" type="pres">
      <dgm:prSet presAssocID="{AFA79053-CC6B-4988-9DBB-0D1D5D4E891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7FF8BBA9-3625-4454-A4CB-F7CB3CAAF1E3}" type="pres">
      <dgm:prSet presAssocID="{AFA79053-CC6B-4988-9DBB-0D1D5D4E891A}" presName="ChildText" presStyleLbl="revTx" presStyleIdx="0" presStyleCnt="3" custScaleX="228663" custLinFactNeighborX="76874" custLinFactNeighborY="-3431">
        <dgm:presLayoutVars>
          <dgm:chMax val="0"/>
          <dgm:chPref val="0"/>
          <dgm:bulletEnabled val="1"/>
        </dgm:presLayoutVars>
      </dgm:prSet>
      <dgm:spPr/>
    </dgm:pt>
    <dgm:pt modelId="{76007DEB-8F13-4A33-9E72-8B5A45A4C117}" type="pres">
      <dgm:prSet presAssocID="{26A02474-182B-4BFB-81D4-5D9B45C971F9}" presName="sibTrans" presStyleCnt="0"/>
      <dgm:spPr/>
    </dgm:pt>
    <dgm:pt modelId="{07C7CD81-905C-4F03-BF45-C02D13422629}" type="pres">
      <dgm:prSet presAssocID="{DFA2C349-2BD4-4881-8E48-9F7AECCB895E}" presName="composite" presStyleCnt="0"/>
      <dgm:spPr/>
    </dgm:pt>
    <dgm:pt modelId="{F2C3B4F6-0531-4AC5-BED0-157CEC92ED68}" type="pres">
      <dgm:prSet presAssocID="{DFA2C349-2BD4-4881-8E48-9F7AECCB895E}" presName="bentUpArrow1" presStyleLbl="alignImgPlace1" presStyleIdx="1" presStyleCnt="2"/>
      <dgm:spPr/>
    </dgm:pt>
    <dgm:pt modelId="{98630D1D-9C05-4E4B-9EB1-AF01F3351B57}" type="pres">
      <dgm:prSet presAssocID="{DFA2C349-2BD4-4881-8E48-9F7AECCB895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98AB2929-E941-4EAB-A479-0F71018F15A6}" type="pres">
      <dgm:prSet presAssocID="{DFA2C349-2BD4-4881-8E48-9F7AECCB895E}" presName="ChildText" presStyleLbl="revTx" presStyleIdx="1" presStyleCnt="3" custScaleX="153514" custLinFactNeighborX="26925" custLinFactNeighborY="62">
        <dgm:presLayoutVars>
          <dgm:chMax val="0"/>
          <dgm:chPref val="0"/>
          <dgm:bulletEnabled val="1"/>
        </dgm:presLayoutVars>
      </dgm:prSet>
      <dgm:spPr/>
    </dgm:pt>
    <dgm:pt modelId="{367D0EFC-ACDC-410F-9013-A27443304CC9}" type="pres">
      <dgm:prSet presAssocID="{2B457A96-2073-44E4-9C55-1C085D4940BE}" presName="sibTrans" presStyleCnt="0"/>
      <dgm:spPr/>
    </dgm:pt>
    <dgm:pt modelId="{F9F4E1C3-BE2C-4007-8C74-BF50283FABCE}" type="pres">
      <dgm:prSet presAssocID="{22FDFD8B-DE58-443A-9604-2479CE462B31}" presName="composite" presStyleCnt="0"/>
      <dgm:spPr/>
    </dgm:pt>
    <dgm:pt modelId="{632318AD-B1D4-482A-9602-6D1E60C0D0DA}" type="pres">
      <dgm:prSet presAssocID="{22FDFD8B-DE58-443A-9604-2479CE462B31}" presName="ParentText" presStyleLbl="node1" presStyleIdx="2" presStyleCnt="3" custLinFactNeighborX="-6146" custLinFactNeighborY="-878">
        <dgm:presLayoutVars>
          <dgm:chMax val="1"/>
          <dgm:chPref val="1"/>
          <dgm:bulletEnabled val="1"/>
        </dgm:presLayoutVars>
      </dgm:prSet>
      <dgm:spPr/>
    </dgm:pt>
    <dgm:pt modelId="{837027A6-AE8E-4C8A-A94A-7976B151F8F3}" type="pres">
      <dgm:prSet presAssocID="{22FDFD8B-DE58-443A-9604-2479CE462B31}" presName="FinalChildText" presStyleLbl="revTx" presStyleIdx="2" presStyleCnt="3" custScaleX="133237" custLinFactNeighborX="15132" custLinFactNeighborY="2289">
        <dgm:presLayoutVars>
          <dgm:chMax val="0"/>
          <dgm:chPref val="0"/>
          <dgm:bulletEnabled val="1"/>
        </dgm:presLayoutVars>
      </dgm:prSet>
      <dgm:spPr/>
    </dgm:pt>
  </dgm:ptLst>
  <dgm:cxnLst>
    <dgm:cxn modelId="{BFB3BF04-5656-4378-BE3B-20C4C5D1D6EE}" srcId="{DFA2C349-2BD4-4881-8E48-9F7AECCB895E}" destId="{FF4A99CD-D54B-421D-BAE3-1EEC92BED2D6}" srcOrd="1" destOrd="0" parTransId="{B53E2098-8063-4338-B485-4A19FE1CC99B}" sibTransId="{8AC9CA0A-B5B4-458E-BD54-34F59F6D2476}"/>
    <dgm:cxn modelId="{1253FF12-7D95-4BAD-A2E4-5DAB4F6707BD}" type="presOf" srcId="{18807324-097D-4C51-9BD2-77BF34439F46}" destId="{7FF8BBA9-3625-4454-A4CB-F7CB3CAAF1E3}" srcOrd="0" destOrd="0" presId="urn:microsoft.com/office/officeart/2005/8/layout/StepDownProcess"/>
    <dgm:cxn modelId="{B46ABE19-6987-438D-B538-3F3CA7DF882F}" type="presOf" srcId="{FF4A99CD-D54B-421D-BAE3-1EEC92BED2D6}" destId="{98AB2929-E941-4EAB-A479-0F71018F15A6}" srcOrd="0" destOrd="1" presId="urn:microsoft.com/office/officeart/2005/8/layout/StepDownProcess"/>
    <dgm:cxn modelId="{2F29A627-F9D5-4CD3-8227-FE4710E79B51}" srcId="{AFA79053-CC6B-4988-9DBB-0D1D5D4E891A}" destId="{18807324-097D-4C51-9BD2-77BF34439F46}" srcOrd="0" destOrd="0" parTransId="{134B6EBD-ED04-45AD-9F52-094109B5A3A1}" sibTransId="{6B66A5AF-5407-43B5-9F08-1C0AB0A9AB01}"/>
    <dgm:cxn modelId="{3F6F0840-F2CB-4843-80B1-473927060CD2}" srcId="{51DEF1FE-23C0-42E3-B891-0C2AB90129B2}" destId="{22FDFD8B-DE58-443A-9604-2479CE462B31}" srcOrd="2" destOrd="0" parTransId="{014A3191-6D01-4FD8-A9EC-962CB2DC0295}" sibTransId="{E2014CC5-DD84-4B1E-A606-962AF89BA150}"/>
    <dgm:cxn modelId="{065E1262-93CF-44EE-B169-17920B23CAD1}" srcId="{22FDFD8B-DE58-443A-9604-2479CE462B31}" destId="{31D6AC7B-4D71-4E9B-8F3F-9E54A4FF586B}" srcOrd="0" destOrd="0" parTransId="{6C689E9B-6FB5-4980-9EA5-0A56CF00718C}" sibTransId="{B6A9AD0D-2965-43B2-87B3-F91347244425}"/>
    <dgm:cxn modelId="{AA462764-09D9-40C0-8CCC-7B53CA312C24}" type="presOf" srcId="{D473EB1E-2748-4387-9101-BCD013C80DC9}" destId="{98AB2929-E941-4EAB-A479-0F71018F15A6}" srcOrd="0" destOrd="2" presId="urn:microsoft.com/office/officeart/2005/8/layout/StepDownProcess"/>
    <dgm:cxn modelId="{526F5791-2DB9-42A5-AB14-87ADB08269C5}" type="presOf" srcId="{51DEF1FE-23C0-42E3-B891-0C2AB90129B2}" destId="{0A85B9EA-50DD-4218-B4DF-C70BD77550F1}" srcOrd="0" destOrd="0" presId="urn:microsoft.com/office/officeart/2005/8/layout/StepDownProcess"/>
    <dgm:cxn modelId="{8210E69F-1327-4237-B3D9-63790B3541A0}" type="presOf" srcId="{22FDFD8B-DE58-443A-9604-2479CE462B31}" destId="{632318AD-B1D4-482A-9602-6D1E60C0D0DA}" srcOrd="0" destOrd="0" presId="urn:microsoft.com/office/officeart/2005/8/layout/StepDownProcess"/>
    <dgm:cxn modelId="{197984A4-8FB7-45E4-8703-8300408599FA}" srcId="{51DEF1FE-23C0-42E3-B891-0C2AB90129B2}" destId="{AFA79053-CC6B-4988-9DBB-0D1D5D4E891A}" srcOrd="0" destOrd="0" parTransId="{5DCE3ACA-F622-43C5-B2E6-771A8537278E}" sibTransId="{26A02474-182B-4BFB-81D4-5D9B45C971F9}"/>
    <dgm:cxn modelId="{1ABA7DAE-F819-45FA-8DAE-502C9B56E493}" type="presOf" srcId="{31D6AC7B-4D71-4E9B-8F3F-9E54A4FF586B}" destId="{837027A6-AE8E-4C8A-A94A-7976B151F8F3}" srcOrd="0" destOrd="0" presId="urn:microsoft.com/office/officeart/2005/8/layout/StepDownProcess"/>
    <dgm:cxn modelId="{DF10E3C5-2E92-439B-A15C-754235B7FDBB}" type="presOf" srcId="{3C8251F7-5AB5-4A6F-BFB6-8C3AD9D79A0E}" destId="{98AB2929-E941-4EAB-A479-0F71018F15A6}" srcOrd="0" destOrd="0" presId="urn:microsoft.com/office/officeart/2005/8/layout/StepDownProcess"/>
    <dgm:cxn modelId="{B48AFFCE-B81C-42B1-B42A-A3AE77093640}" srcId="{DFA2C349-2BD4-4881-8E48-9F7AECCB895E}" destId="{D473EB1E-2748-4387-9101-BCD013C80DC9}" srcOrd="2" destOrd="0" parTransId="{ADBF10F0-05FE-447B-BFCC-1D04A3C4B1C0}" sibTransId="{D3B19B44-FAFC-4E2C-B5BA-8926E326F8D0}"/>
    <dgm:cxn modelId="{152B9AD0-2539-41E0-A2BD-2F1CB35BB968}" srcId="{51DEF1FE-23C0-42E3-B891-0C2AB90129B2}" destId="{DFA2C349-2BD4-4881-8E48-9F7AECCB895E}" srcOrd="1" destOrd="0" parTransId="{320D24C6-3E81-48C2-B13B-4F031BD59423}" sibTransId="{2B457A96-2073-44E4-9C55-1C085D4940BE}"/>
    <dgm:cxn modelId="{37C6C2DB-23F1-4095-BD07-E3D03478D938}" type="presOf" srcId="{AFA79053-CC6B-4988-9DBB-0D1D5D4E891A}" destId="{DFE10304-D792-4633-9C4F-6614041B2239}" srcOrd="0" destOrd="0" presId="urn:microsoft.com/office/officeart/2005/8/layout/StepDownProcess"/>
    <dgm:cxn modelId="{927710F5-4E1D-442A-815A-EC54C5B5CBC1}" type="presOf" srcId="{DFA2C349-2BD4-4881-8E48-9F7AECCB895E}" destId="{98630D1D-9C05-4E4B-9EB1-AF01F3351B57}" srcOrd="0" destOrd="0" presId="urn:microsoft.com/office/officeart/2005/8/layout/StepDownProcess"/>
    <dgm:cxn modelId="{AF58F1FC-515C-44F7-AEBE-E983817DF9DF}" srcId="{DFA2C349-2BD4-4881-8E48-9F7AECCB895E}" destId="{3C8251F7-5AB5-4A6F-BFB6-8C3AD9D79A0E}" srcOrd="0" destOrd="0" parTransId="{68C24518-71D6-4B4D-BE30-FEF91B982363}" sibTransId="{549C6291-0AD5-4B5A-88EE-EBE7982FB587}"/>
    <dgm:cxn modelId="{57877A4D-4834-41FD-A229-7C67C0650436}" type="presParOf" srcId="{0A85B9EA-50DD-4218-B4DF-C70BD77550F1}" destId="{2B119C85-5133-45E8-8821-6C8CE9A73624}" srcOrd="0" destOrd="0" presId="urn:microsoft.com/office/officeart/2005/8/layout/StepDownProcess"/>
    <dgm:cxn modelId="{35D35FB6-CD40-4430-8BAC-820B0BB6055D}" type="presParOf" srcId="{2B119C85-5133-45E8-8821-6C8CE9A73624}" destId="{6C3F620D-33D8-4030-B474-F456B75B8A01}" srcOrd="0" destOrd="0" presId="urn:microsoft.com/office/officeart/2005/8/layout/StepDownProcess"/>
    <dgm:cxn modelId="{6C6EE7EC-5C1C-4CB0-8C96-A73B4CAC887D}" type="presParOf" srcId="{2B119C85-5133-45E8-8821-6C8CE9A73624}" destId="{DFE10304-D792-4633-9C4F-6614041B2239}" srcOrd="1" destOrd="0" presId="urn:microsoft.com/office/officeart/2005/8/layout/StepDownProcess"/>
    <dgm:cxn modelId="{1F60BEAE-439B-47EA-BDAE-45848995F37E}" type="presParOf" srcId="{2B119C85-5133-45E8-8821-6C8CE9A73624}" destId="{7FF8BBA9-3625-4454-A4CB-F7CB3CAAF1E3}" srcOrd="2" destOrd="0" presId="urn:microsoft.com/office/officeart/2005/8/layout/StepDownProcess"/>
    <dgm:cxn modelId="{F2B7049E-7F05-4CD8-8C2F-77E6BF77AFCC}" type="presParOf" srcId="{0A85B9EA-50DD-4218-B4DF-C70BD77550F1}" destId="{76007DEB-8F13-4A33-9E72-8B5A45A4C117}" srcOrd="1" destOrd="0" presId="urn:microsoft.com/office/officeart/2005/8/layout/StepDownProcess"/>
    <dgm:cxn modelId="{76B17093-A685-4517-8E19-9F2370EEEC74}" type="presParOf" srcId="{0A85B9EA-50DD-4218-B4DF-C70BD77550F1}" destId="{07C7CD81-905C-4F03-BF45-C02D13422629}" srcOrd="2" destOrd="0" presId="urn:microsoft.com/office/officeart/2005/8/layout/StepDownProcess"/>
    <dgm:cxn modelId="{EA75326E-A947-4F85-B30B-582989F996B3}" type="presParOf" srcId="{07C7CD81-905C-4F03-BF45-C02D13422629}" destId="{F2C3B4F6-0531-4AC5-BED0-157CEC92ED68}" srcOrd="0" destOrd="0" presId="urn:microsoft.com/office/officeart/2005/8/layout/StepDownProcess"/>
    <dgm:cxn modelId="{482A60AA-2AC6-4EA4-8AE1-1A8B1C034B38}" type="presParOf" srcId="{07C7CD81-905C-4F03-BF45-C02D13422629}" destId="{98630D1D-9C05-4E4B-9EB1-AF01F3351B57}" srcOrd="1" destOrd="0" presId="urn:microsoft.com/office/officeart/2005/8/layout/StepDownProcess"/>
    <dgm:cxn modelId="{0FDEC7A8-1876-464F-A896-B8C9458C1C3D}" type="presParOf" srcId="{07C7CD81-905C-4F03-BF45-C02D13422629}" destId="{98AB2929-E941-4EAB-A479-0F71018F15A6}" srcOrd="2" destOrd="0" presId="urn:microsoft.com/office/officeart/2005/8/layout/StepDownProcess"/>
    <dgm:cxn modelId="{D50BD0EF-386C-41C7-A337-9D9A8720CDB2}" type="presParOf" srcId="{0A85B9EA-50DD-4218-B4DF-C70BD77550F1}" destId="{367D0EFC-ACDC-410F-9013-A27443304CC9}" srcOrd="3" destOrd="0" presId="urn:microsoft.com/office/officeart/2005/8/layout/StepDownProcess"/>
    <dgm:cxn modelId="{B77698B5-942B-4BBE-BAB5-80BDA4CBDEB5}" type="presParOf" srcId="{0A85B9EA-50DD-4218-B4DF-C70BD77550F1}" destId="{F9F4E1C3-BE2C-4007-8C74-BF50283FABCE}" srcOrd="4" destOrd="0" presId="urn:microsoft.com/office/officeart/2005/8/layout/StepDownProcess"/>
    <dgm:cxn modelId="{B2327CCA-40B4-4B82-A277-25D05BE47809}" type="presParOf" srcId="{F9F4E1C3-BE2C-4007-8C74-BF50283FABCE}" destId="{632318AD-B1D4-482A-9602-6D1E60C0D0DA}" srcOrd="0" destOrd="0" presId="urn:microsoft.com/office/officeart/2005/8/layout/StepDownProcess"/>
    <dgm:cxn modelId="{CCE4F4F9-08F4-4516-B2F3-194647B85728}" type="presParOf" srcId="{F9F4E1C3-BE2C-4007-8C74-BF50283FABCE}" destId="{837027A6-AE8E-4C8A-A94A-7976B151F8F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4499CD-DFCA-451C-B951-DA22B0D0B12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8B4FEDC-0B11-4450-82D4-8A7829BEFD8B}">
      <dgm:prSet phldrT="[Text]"/>
      <dgm:spPr/>
      <dgm:t>
        <a:bodyPr/>
        <a:lstStyle/>
        <a:p>
          <a:r>
            <a:rPr lang="en-GB" dirty="0"/>
            <a:t>Grade 3 vacancy</a:t>
          </a:r>
        </a:p>
      </dgm:t>
    </dgm:pt>
    <dgm:pt modelId="{8FE8A21C-6D98-4E9D-8A8B-D0D224E129BB}" type="parTrans" cxnId="{2BDE543D-D681-4BE7-9899-6B04B8B7E4CC}">
      <dgm:prSet/>
      <dgm:spPr/>
      <dgm:t>
        <a:bodyPr/>
        <a:lstStyle/>
        <a:p>
          <a:endParaRPr lang="en-GB"/>
        </a:p>
      </dgm:t>
    </dgm:pt>
    <dgm:pt modelId="{ADA44A6E-66E7-453B-BB21-0403AB736D7B}" type="sibTrans" cxnId="{2BDE543D-D681-4BE7-9899-6B04B8B7E4CC}">
      <dgm:prSet/>
      <dgm:spPr/>
      <dgm:t>
        <a:bodyPr/>
        <a:lstStyle/>
        <a:p>
          <a:endParaRPr lang="en-GB"/>
        </a:p>
      </dgm:t>
    </dgm:pt>
    <dgm:pt modelId="{BE52C8D2-AB71-4FCE-BAE4-D3A24127EF4C}">
      <dgm:prSet phldrT="[Text]" custT="1"/>
      <dgm:spPr/>
      <dgm:t>
        <a:bodyPr/>
        <a:lstStyle/>
        <a:p>
          <a:r>
            <a:rPr lang="en-GB" sz="1500" dirty="0"/>
            <a:t>Offered only to Grade 2s as a step-up opportunity</a:t>
          </a:r>
        </a:p>
      </dgm:t>
    </dgm:pt>
    <dgm:pt modelId="{9F93A965-E27E-4DB8-A8AD-3D22098F43BB}" type="parTrans" cxnId="{A806B6F5-79CE-4029-BB96-64DBAC227432}">
      <dgm:prSet/>
      <dgm:spPr/>
      <dgm:t>
        <a:bodyPr/>
        <a:lstStyle/>
        <a:p>
          <a:endParaRPr lang="en-GB"/>
        </a:p>
      </dgm:t>
    </dgm:pt>
    <dgm:pt modelId="{37A39716-0D34-47C9-B0D0-6A2D0E35E71D}" type="sibTrans" cxnId="{A806B6F5-79CE-4029-BB96-64DBAC227432}">
      <dgm:prSet/>
      <dgm:spPr/>
      <dgm:t>
        <a:bodyPr/>
        <a:lstStyle/>
        <a:p>
          <a:endParaRPr lang="en-GB"/>
        </a:p>
      </dgm:t>
    </dgm:pt>
    <dgm:pt modelId="{6F2269F3-77F7-4EF9-A745-DC9E289D49D1}">
      <dgm:prSet phldrT="[Text]"/>
      <dgm:spPr/>
      <dgm:t>
        <a:bodyPr/>
        <a:lstStyle/>
        <a:p>
          <a:r>
            <a:rPr lang="en-GB" dirty="0"/>
            <a:t>Verbally communicated by manager</a:t>
          </a:r>
        </a:p>
      </dgm:t>
    </dgm:pt>
    <dgm:pt modelId="{82BB765F-6447-4215-AE9F-685C5F91778B}" type="parTrans" cxnId="{168ACF4C-17AB-4A40-9F58-09107AB5A98B}">
      <dgm:prSet/>
      <dgm:spPr/>
      <dgm:t>
        <a:bodyPr/>
        <a:lstStyle/>
        <a:p>
          <a:endParaRPr lang="en-GB"/>
        </a:p>
      </dgm:t>
    </dgm:pt>
    <dgm:pt modelId="{440B3DFF-13C3-4B5B-B293-806AD86A0071}" type="sibTrans" cxnId="{168ACF4C-17AB-4A40-9F58-09107AB5A98B}">
      <dgm:prSet/>
      <dgm:spPr/>
      <dgm:t>
        <a:bodyPr/>
        <a:lstStyle/>
        <a:p>
          <a:endParaRPr lang="en-GB"/>
        </a:p>
      </dgm:t>
    </dgm:pt>
    <dgm:pt modelId="{8C538CCF-E814-46B5-B826-CF2CAB440D8A}">
      <dgm:prSet phldrT="[Text]" custT="1"/>
      <dgm:spPr/>
      <dgm:t>
        <a:bodyPr/>
        <a:lstStyle/>
        <a:p>
          <a:r>
            <a:rPr lang="en-GB" sz="1500" dirty="0"/>
            <a:t>Positive reaction</a:t>
          </a:r>
        </a:p>
      </dgm:t>
    </dgm:pt>
    <dgm:pt modelId="{AEF3D1FC-7B16-46C5-9C7D-24D0CC3F37B2}" type="parTrans" cxnId="{49204604-439A-4DDA-9AF7-EE6E0A1C6848}">
      <dgm:prSet/>
      <dgm:spPr/>
      <dgm:t>
        <a:bodyPr/>
        <a:lstStyle/>
        <a:p>
          <a:endParaRPr lang="en-GB"/>
        </a:p>
      </dgm:t>
    </dgm:pt>
    <dgm:pt modelId="{68126492-DEDF-4762-A20F-EDD3B3712E9A}" type="sibTrans" cxnId="{49204604-439A-4DDA-9AF7-EE6E0A1C6848}">
      <dgm:prSet/>
      <dgm:spPr/>
      <dgm:t>
        <a:bodyPr/>
        <a:lstStyle/>
        <a:p>
          <a:endParaRPr lang="en-GB"/>
        </a:p>
      </dgm:t>
    </dgm:pt>
    <dgm:pt modelId="{7861BD06-6301-40B2-B99B-96984E20F351}">
      <dgm:prSet phldrT="[Text]"/>
      <dgm:spPr/>
      <dgm:t>
        <a:bodyPr/>
        <a:lstStyle/>
        <a:p>
          <a:r>
            <a:rPr lang="en-GB" dirty="0"/>
            <a:t>Light touch application and interview process</a:t>
          </a:r>
        </a:p>
      </dgm:t>
    </dgm:pt>
    <dgm:pt modelId="{069E0625-5299-4B5E-8AE3-4E6E14E2F64C}" type="parTrans" cxnId="{83806763-9266-4D86-A0FB-EC1D0FC2C8A9}">
      <dgm:prSet/>
      <dgm:spPr/>
      <dgm:t>
        <a:bodyPr/>
        <a:lstStyle/>
        <a:p>
          <a:endParaRPr lang="en-GB"/>
        </a:p>
      </dgm:t>
    </dgm:pt>
    <dgm:pt modelId="{F3A8D927-7422-49ED-9F04-3AD5B56C5B89}" type="sibTrans" cxnId="{83806763-9266-4D86-A0FB-EC1D0FC2C8A9}">
      <dgm:prSet/>
      <dgm:spPr/>
      <dgm:t>
        <a:bodyPr/>
        <a:lstStyle/>
        <a:p>
          <a:endParaRPr lang="en-GB"/>
        </a:p>
      </dgm:t>
    </dgm:pt>
    <dgm:pt modelId="{19935367-BDA9-4C5F-9E57-9BD45600A767}">
      <dgm:prSet phldrT="[Text]"/>
      <dgm:spPr/>
      <dgm:t>
        <a:bodyPr/>
        <a:lstStyle/>
        <a:p>
          <a:r>
            <a:rPr lang="en-GB" dirty="0"/>
            <a:t>2candidates; 1 appointed</a:t>
          </a:r>
        </a:p>
      </dgm:t>
    </dgm:pt>
    <dgm:pt modelId="{81B479AA-A219-49EC-A5BC-26ED375E5208}" type="parTrans" cxnId="{8C4B08FB-327D-4E13-A2D8-EB06E61598A6}">
      <dgm:prSet/>
      <dgm:spPr/>
      <dgm:t>
        <a:bodyPr/>
        <a:lstStyle/>
        <a:p>
          <a:endParaRPr lang="en-GB"/>
        </a:p>
      </dgm:t>
    </dgm:pt>
    <dgm:pt modelId="{1EA9B4D3-7D32-4BCE-A1CC-C46BED141F58}" type="sibTrans" cxnId="{8C4B08FB-327D-4E13-A2D8-EB06E61598A6}">
      <dgm:prSet/>
      <dgm:spPr/>
      <dgm:t>
        <a:bodyPr/>
        <a:lstStyle/>
        <a:p>
          <a:endParaRPr lang="en-GB"/>
        </a:p>
      </dgm:t>
    </dgm:pt>
    <dgm:pt modelId="{32BE3A3A-D6BE-46EF-BFC0-0B10699DB558}" type="pres">
      <dgm:prSet presAssocID="{EA4499CD-DFCA-451C-B951-DA22B0D0B12B}" presName="rootnode" presStyleCnt="0">
        <dgm:presLayoutVars>
          <dgm:chMax/>
          <dgm:chPref/>
          <dgm:dir/>
          <dgm:animLvl val="lvl"/>
        </dgm:presLayoutVars>
      </dgm:prSet>
      <dgm:spPr/>
    </dgm:pt>
    <dgm:pt modelId="{7B511060-03DF-4709-B76A-23283CDE4C7F}" type="pres">
      <dgm:prSet presAssocID="{E8B4FEDC-0B11-4450-82D4-8A7829BEFD8B}" presName="composite" presStyleCnt="0"/>
      <dgm:spPr/>
    </dgm:pt>
    <dgm:pt modelId="{AFC2F7C4-75B9-4F90-B7D2-B2C86C355A21}" type="pres">
      <dgm:prSet presAssocID="{E8B4FEDC-0B11-4450-82D4-8A7829BEFD8B}" presName="bentUpArrow1" presStyleLbl="alignImgPlace1" presStyleIdx="0" presStyleCnt="2"/>
      <dgm:spPr/>
    </dgm:pt>
    <dgm:pt modelId="{6D96A592-D624-42FB-A4A7-95B5164E85F9}" type="pres">
      <dgm:prSet presAssocID="{E8B4FEDC-0B11-4450-82D4-8A7829BEFD8B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E17949A-1218-402F-B779-3EF5479B5EAD}" type="pres">
      <dgm:prSet presAssocID="{E8B4FEDC-0B11-4450-82D4-8A7829BEFD8B}" presName="ChildText" presStyleLbl="revTx" presStyleIdx="0" presStyleCnt="3" custScaleX="121632" custLinFactNeighborX="10412" custLinFactNeighborY="-1116">
        <dgm:presLayoutVars>
          <dgm:chMax val="0"/>
          <dgm:chPref val="0"/>
          <dgm:bulletEnabled val="1"/>
        </dgm:presLayoutVars>
      </dgm:prSet>
      <dgm:spPr/>
    </dgm:pt>
    <dgm:pt modelId="{87D95585-861B-4CBF-9EE4-10A859CFA167}" type="pres">
      <dgm:prSet presAssocID="{ADA44A6E-66E7-453B-BB21-0403AB736D7B}" presName="sibTrans" presStyleCnt="0"/>
      <dgm:spPr/>
    </dgm:pt>
    <dgm:pt modelId="{CB01C452-298C-441B-A84B-E69E5220CCF0}" type="pres">
      <dgm:prSet presAssocID="{6F2269F3-77F7-4EF9-A745-DC9E289D49D1}" presName="composite" presStyleCnt="0"/>
      <dgm:spPr/>
    </dgm:pt>
    <dgm:pt modelId="{DA81AD69-ED74-4E24-A408-CDD669D7563B}" type="pres">
      <dgm:prSet presAssocID="{6F2269F3-77F7-4EF9-A745-DC9E289D49D1}" presName="bentUpArrow1" presStyleLbl="alignImgPlace1" presStyleIdx="1" presStyleCnt="2"/>
      <dgm:spPr/>
    </dgm:pt>
    <dgm:pt modelId="{DFC687FC-115B-417A-8A83-6DB518C4E33B}" type="pres">
      <dgm:prSet presAssocID="{6F2269F3-77F7-4EF9-A745-DC9E289D49D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DFF84C2E-BF6C-4E61-92EF-3A3856F9389F}" type="pres">
      <dgm:prSet presAssocID="{6F2269F3-77F7-4EF9-A745-DC9E289D49D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B7E26B0-6261-4995-94C1-F391F7EA8BF6}" type="pres">
      <dgm:prSet presAssocID="{440B3DFF-13C3-4B5B-B293-806AD86A0071}" presName="sibTrans" presStyleCnt="0"/>
      <dgm:spPr/>
    </dgm:pt>
    <dgm:pt modelId="{B46022B2-42C2-4984-B404-52085354CA17}" type="pres">
      <dgm:prSet presAssocID="{7861BD06-6301-40B2-B99B-96984E20F351}" presName="composite" presStyleCnt="0"/>
      <dgm:spPr/>
    </dgm:pt>
    <dgm:pt modelId="{D5410A78-369D-4104-8BD0-FE9FC9F4FF44}" type="pres">
      <dgm:prSet presAssocID="{7861BD06-6301-40B2-B99B-96984E20F35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10E96A8C-10E4-4220-A71D-2798E814B069}" type="pres">
      <dgm:prSet presAssocID="{7861BD06-6301-40B2-B99B-96984E20F351}" presName="FinalChildText" presStyleLbl="revTx" presStyleIdx="2" presStyleCnt="3" custScaleX="116061" custLinFactNeighborX="7991" custLinFactNeighborY="-1116">
        <dgm:presLayoutVars>
          <dgm:chMax val="0"/>
          <dgm:chPref val="0"/>
          <dgm:bulletEnabled val="1"/>
        </dgm:presLayoutVars>
      </dgm:prSet>
      <dgm:spPr/>
    </dgm:pt>
  </dgm:ptLst>
  <dgm:cxnLst>
    <dgm:cxn modelId="{49204604-439A-4DDA-9AF7-EE6E0A1C6848}" srcId="{6F2269F3-77F7-4EF9-A745-DC9E289D49D1}" destId="{8C538CCF-E814-46B5-B826-CF2CAB440D8A}" srcOrd="0" destOrd="0" parTransId="{AEF3D1FC-7B16-46C5-9C7D-24D0CC3F37B2}" sibTransId="{68126492-DEDF-4762-A20F-EDD3B3712E9A}"/>
    <dgm:cxn modelId="{2BDE543D-D681-4BE7-9899-6B04B8B7E4CC}" srcId="{EA4499CD-DFCA-451C-B951-DA22B0D0B12B}" destId="{E8B4FEDC-0B11-4450-82D4-8A7829BEFD8B}" srcOrd="0" destOrd="0" parTransId="{8FE8A21C-6D98-4E9D-8A8B-D0D224E129BB}" sibTransId="{ADA44A6E-66E7-453B-BB21-0403AB736D7B}"/>
    <dgm:cxn modelId="{83806763-9266-4D86-A0FB-EC1D0FC2C8A9}" srcId="{EA4499CD-DFCA-451C-B951-DA22B0D0B12B}" destId="{7861BD06-6301-40B2-B99B-96984E20F351}" srcOrd="2" destOrd="0" parTransId="{069E0625-5299-4B5E-8AE3-4E6E14E2F64C}" sibTransId="{F3A8D927-7422-49ED-9F04-3AD5B56C5B89}"/>
    <dgm:cxn modelId="{168ACF4C-17AB-4A40-9F58-09107AB5A98B}" srcId="{EA4499CD-DFCA-451C-B951-DA22B0D0B12B}" destId="{6F2269F3-77F7-4EF9-A745-DC9E289D49D1}" srcOrd="1" destOrd="0" parTransId="{82BB765F-6447-4215-AE9F-685C5F91778B}" sibTransId="{440B3DFF-13C3-4B5B-B293-806AD86A0071}"/>
    <dgm:cxn modelId="{BCA32D56-4CA7-4210-9FC4-B702A9FDD6AD}" type="presOf" srcId="{E8B4FEDC-0B11-4450-82D4-8A7829BEFD8B}" destId="{6D96A592-D624-42FB-A4A7-95B5164E85F9}" srcOrd="0" destOrd="0" presId="urn:microsoft.com/office/officeart/2005/8/layout/StepDownProcess"/>
    <dgm:cxn modelId="{0EAAA378-801E-4C35-B79B-2EB716BB0B4A}" type="presOf" srcId="{19935367-BDA9-4C5F-9E57-9BD45600A767}" destId="{10E96A8C-10E4-4220-A71D-2798E814B069}" srcOrd="0" destOrd="0" presId="urn:microsoft.com/office/officeart/2005/8/layout/StepDownProcess"/>
    <dgm:cxn modelId="{535090B8-19C0-4C74-BFCB-429D8C7FE606}" type="presOf" srcId="{BE52C8D2-AB71-4FCE-BAE4-D3A24127EF4C}" destId="{5E17949A-1218-402F-B779-3EF5479B5EAD}" srcOrd="0" destOrd="0" presId="urn:microsoft.com/office/officeart/2005/8/layout/StepDownProcess"/>
    <dgm:cxn modelId="{AB7B74C0-C3C9-497F-8669-E55812E76091}" type="presOf" srcId="{EA4499CD-DFCA-451C-B951-DA22B0D0B12B}" destId="{32BE3A3A-D6BE-46EF-BFC0-0B10699DB558}" srcOrd="0" destOrd="0" presId="urn:microsoft.com/office/officeart/2005/8/layout/StepDownProcess"/>
    <dgm:cxn modelId="{AD67D1D3-3346-4BBD-8EC2-40B05F44C44C}" type="presOf" srcId="{6F2269F3-77F7-4EF9-A745-DC9E289D49D1}" destId="{DFC687FC-115B-417A-8A83-6DB518C4E33B}" srcOrd="0" destOrd="0" presId="urn:microsoft.com/office/officeart/2005/8/layout/StepDownProcess"/>
    <dgm:cxn modelId="{A310B5D4-2842-44B4-B312-798FBA8C5A48}" type="presOf" srcId="{7861BD06-6301-40B2-B99B-96984E20F351}" destId="{D5410A78-369D-4104-8BD0-FE9FC9F4FF44}" srcOrd="0" destOrd="0" presId="urn:microsoft.com/office/officeart/2005/8/layout/StepDownProcess"/>
    <dgm:cxn modelId="{0D48C8DE-E7A4-4F76-BEFB-76DF11131A8F}" type="presOf" srcId="{8C538CCF-E814-46B5-B826-CF2CAB440D8A}" destId="{DFF84C2E-BF6C-4E61-92EF-3A3856F9389F}" srcOrd="0" destOrd="0" presId="urn:microsoft.com/office/officeart/2005/8/layout/StepDownProcess"/>
    <dgm:cxn modelId="{A806B6F5-79CE-4029-BB96-64DBAC227432}" srcId="{E8B4FEDC-0B11-4450-82D4-8A7829BEFD8B}" destId="{BE52C8D2-AB71-4FCE-BAE4-D3A24127EF4C}" srcOrd="0" destOrd="0" parTransId="{9F93A965-E27E-4DB8-A8AD-3D22098F43BB}" sibTransId="{37A39716-0D34-47C9-B0D0-6A2D0E35E71D}"/>
    <dgm:cxn modelId="{8C4B08FB-327D-4E13-A2D8-EB06E61598A6}" srcId="{7861BD06-6301-40B2-B99B-96984E20F351}" destId="{19935367-BDA9-4C5F-9E57-9BD45600A767}" srcOrd="0" destOrd="0" parTransId="{81B479AA-A219-49EC-A5BC-26ED375E5208}" sibTransId="{1EA9B4D3-7D32-4BCE-A1CC-C46BED141F58}"/>
    <dgm:cxn modelId="{9A74CC99-3168-402C-8B69-D23CC0FBF4B2}" type="presParOf" srcId="{32BE3A3A-D6BE-46EF-BFC0-0B10699DB558}" destId="{7B511060-03DF-4709-B76A-23283CDE4C7F}" srcOrd="0" destOrd="0" presId="urn:microsoft.com/office/officeart/2005/8/layout/StepDownProcess"/>
    <dgm:cxn modelId="{AD3CDBE5-BAF5-41D8-8436-6C75D5E01C60}" type="presParOf" srcId="{7B511060-03DF-4709-B76A-23283CDE4C7F}" destId="{AFC2F7C4-75B9-4F90-B7D2-B2C86C355A21}" srcOrd="0" destOrd="0" presId="urn:microsoft.com/office/officeart/2005/8/layout/StepDownProcess"/>
    <dgm:cxn modelId="{45798709-1CE4-4725-BBB4-72C563F30A76}" type="presParOf" srcId="{7B511060-03DF-4709-B76A-23283CDE4C7F}" destId="{6D96A592-D624-42FB-A4A7-95B5164E85F9}" srcOrd="1" destOrd="0" presId="urn:microsoft.com/office/officeart/2005/8/layout/StepDownProcess"/>
    <dgm:cxn modelId="{6CCDCE8B-BD65-429A-B46F-A403CF5BFAB0}" type="presParOf" srcId="{7B511060-03DF-4709-B76A-23283CDE4C7F}" destId="{5E17949A-1218-402F-B779-3EF5479B5EAD}" srcOrd="2" destOrd="0" presId="urn:microsoft.com/office/officeart/2005/8/layout/StepDownProcess"/>
    <dgm:cxn modelId="{82436296-D4A0-40C2-BA53-DF8593221345}" type="presParOf" srcId="{32BE3A3A-D6BE-46EF-BFC0-0B10699DB558}" destId="{87D95585-861B-4CBF-9EE4-10A859CFA167}" srcOrd="1" destOrd="0" presId="urn:microsoft.com/office/officeart/2005/8/layout/StepDownProcess"/>
    <dgm:cxn modelId="{4F79B593-A95D-4163-81F9-95ED14AD1AAB}" type="presParOf" srcId="{32BE3A3A-D6BE-46EF-BFC0-0B10699DB558}" destId="{CB01C452-298C-441B-A84B-E69E5220CCF0}" srcOrd="2" destOrd="0" presId="urn:microsoft.com/office/officeart/2005/8/layout/StepDownProcess"/>
    <dgm:cxn modelId="{64882AA4-6059-4011-8973-9D0AFB39E19C}" type="presParOf" srcId="{CB01C452-298C-441B-A84B-E69E5220CCF0}" destId="{DA81AD69-ED74-4E24-A408-CDD669D7563B}" srcOrd="0" destOrd="0" presId="urn:microsoft.com/office/officeart/2005/8/layout/StepDownProcess"/>
    <dgm:cxn modelId="{728F0C6C-FBC6-4C7B-A1C5-369D135C8319}" type="presParOf" srcId="{CB01C452-298C-441B-A84B-E69E5220CCF0}" destId="{DFC687FC-115B-417A-8A83-6DB518C4E33B}" srcOrd="1" destOrd="0" presId="urn:microsoft.com/office/officeart/2005/8/layout/StepDownProcess"/>
    <dgm:cxn modelId="{EACCB46A-7E58-4365-A42C-55F9C8E9E873}" type="presParOf" srcId="{CB01C452-298C-441B-A84B-E69E5220CCF0}" destId="{DFF84C2E-BF6C-4E61-92EF-3A3856F9389F}" srcOrd="2" destOrd="0" presId="urn:microsoft.com/office/officeart/2005/8/layout/StepDownProcess"/>
    <dgm:cxn modelId="{0ED5C51B-882F-4496-BA7F-E874C1DE0638}" type="presParOf" srcId="{32BE3A3A-D6BE-46EF-BFC0-0B10699DB558}" destId="{6B7E26B0-6261-4995-94C1-F391F7EA8BF6}" srcOrd="3" destOrd="0" presId="urn:microsoft.com/office/officeart/2005/8/layout/StepDownProcess"/>
    <dgm:cxn modelId="{CB988281-DD04-4FEF-A1EA-8D2AD0A9ADEE}" type="presParOf" srcId="{32BE3A3A-D6BE-46EF-BFC0-0B10699DB558}" destId="{B46022B2-42C2-4984-B404-52085354CA17}" srcOrd="4" destOrd="0" presId="urn:microsoft.com/office/officeart/2005/8/layout/StepDownProcess"/>
    <dgm:cxn modelId="{2D342203-8395-4A07-A2D9-139E47338D1C}" type="presParOf" srcId="{B46022B2-42C2-4984-B404-52085354CA17}" destId="{D5410A78-369D-4104-8BD0-FE9FC9F4FF44}" srcOrd="0" destOrd="0" presId="urn:microsoft.com/office/officeart/2005/8/layout/StepDownProcess"/>
    <dgm:cxn modelId="{E86E8342-C9F6-40FB-A14F-DE2EEAF248ED}" type="presParOf" srcId="{B46022B2-42C2-4984-B404-52085354CA17}" destId="{10E96A8C-10E4-4220-A71D-2798E814B06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B10F7-FA49-4559-B1A7-7AE4D2028664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EA3F411-C1CC-4593-99B1-7D3782802BE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dirty="0"/>
            <a:t>Reflections</a:t>
          </a:r>
        </a:p>
      </dgm:t>
    </dgm:pt>
    <dgm:pt modelId="{CD9859FD-ABC5-4AA3-8FF4-7A58CB8D7591}" type="parTrans" cxnId="{86A155E6-F15E-46B2-942E-FACA011910DF}">
      <dgm:prSet/>
      <dgm:spPr/>
      <dgm:t>
        <a:bodyPr/>
        <a:lstStyle/>
        <a:p>
          <a:endParaRPr lang="en-GB"/>
        </a:p>
      </dgm:t>
    </dgm:pt>
    <dgm:pt modelId="{222369BB-E2E1-4841-939C-EFAAF0C946DE}" type="sibTrans" cxnId="{86A155E6-F15E-46B2-942E-FACA011910DF}">
      <dgm:prSet/>
      <dgm:spPr/>
      <dgm:t>
        <a:bodyPr/>
        <a:lstStyle/>
        <a:p>
          <a:endParaRPr lang="en-GB"/>
        </a:p>
      </dgm:t>
    </dgm:pt>
    <dgm:pt modelId="{840FF750-C2EB-4493-A4F2-D908A6353500}">
      <dgm:prSet phldrT="[Text]"/>
      <dgm:spPr/>
      <dgm:t>
        <a:bodyPr/>
        <a:lstStyle/>
        <a:p>
          <a:r>
            <a:rPr lang="en-GB" dirty="0"/>
            <a:t>Expectation</a:t>
          </a:r>
        </a:p>
      </dgm:t>
    </dgm:pt>
    <dgm:pt modelId="{BB44DC32-9D92-4435-A7EF-D2905E405D35}" type="parTrans" cxnId="{0AB55B3B-9E49-4377-B05D-EC88FC244343}">
      <dgm:prSet/>
      <dgm:spPr/>
      <dgm:t>
        <a:bodyPr/>
        <a:lstStyle/>
        <a:p>
          <a:endParaRPr lang="en-GB"/>
        </a:p>
      </dgm:t>
    </dgm:pt>
    <dgm:pt modelId="{4F9B6045-0FC7-4A01-A31D-EB58004A1CA4}" type="sibTrans" cxnId="{0AB55B3B-9E49-4377-B05D-EC88FC244343}">
      <dgm:prSet/>
      <dgm:spPr/>
      <dgm:t>
        <a:bodyPr/>
        <a:lstStyle/>
        <a:p>
          <a:endParaRPr lang="en-GB"/>
        </a:p>
      </dgm:t>
    </dgm:pt>
    <dgm:pt modelId="{0CCE7E06-50FC-4880-BED8-08D77C458E9A}">
      <dgm:prSet phldrT="[Text]"/>
      <dgm:spPr/>
      <dgm:t>
        <a:bodyPr/>
        <a:lstStyle/>
        <a:p>
          <a:r>
            <a:rPr lang="en-GB" dirty="0"/>
            <a:t>Perception</a:t>
          </a:r>
        </a:p>
      </dgm:t>
    </dgm:pt>
    <dgm:pt modelId="{505EC801-0D5A-472A-8588-66DD2B41A16F}" type="parTrans" cxnId="{2D4F0C50-EBE0-43DE-BABB-E4D59BC1D94F}">
      <dgm:prSet/>
      <dgm:spPr/>
      <dgm:t>
        <a:bodyPr/>
        <a:lstStyle/>
        <a:p>
          <a:endParaRPr lang="en-GB"/>
        </a:p>
      </dgm:t>
    </dgm:pt>
    <dgm:pt modelId="{8D5310A3-6779-40A1-A2D3-9116239D76A5}" type="sibTrans" cxnId="{2D4F0C50-EBE0-43DE-BABB-E4D59BC1D94F}">
      <dgm:prSet/>
      <dgm:spPr/>
      <dgm:t>
        <a:bodyPr/>
        <a:lstStyle/>
        <a:p>
          <a:endParaRPr lang="en-GB"/>
        </a:p>
      </dgm:t>
    </dgm:pt>
    <dgm:pt modelId="{D6A99082-B0E6-4DF6-8000-2052608E4F60}">
      <dgm:prSet phldrT="[Text]"/>
      <dgm:spPr/>
      <dgm:t>
        <a:bodyPr/>
        <a:lstStyle/>
        <a:p>
          <a:r>
            <a:rPr lang="en-GB" dirty="0"/>
            <a:t>Communication</a:t>
          </a:r>
        </a:p>
      </dgm:t>
    </dgm:pt>
    <dgm:pt modelId="{8768F24A-3372-4447-B6BD-91AB10918BC8}" type="parTrans" cxnId="{E7846D3E-BFE7-4913-B214-4D3DE96888A3}">
      <dgm:prSet/>
      <dgm:spPr/>
      <dgm:t>
        <a:bodyPr/>
        <a:lstStyle/>
        <a:p>
          <a:endParaRPr lang="en-GB"/>
        </a:p>
      </dgm:t>
    </dgm:pt>
    <dgm:pt modelId="{CF4C1904-D1B5-458C-BB6E-0434A7D9E479}" type="sibTrans" cxnId="{E7846D3E-BFE7-4913-B214-4D3DE96888A3}">
      <dgm:prSet/>
      <dgm:spPr/>
      <dgm:t>
        <a:bodyPr/>
        <a:lstStyle/>
        <a:p>
          <a:endParaRPr lang="en-GB"/>
        </a:p>
      </dgm:t>
    </dgm:pt>
    <dgm:pt modelId="{494BEC2B-D89F-437E-8B2C-66365B1A5C17}" type="pres">
      <dgm:prSet presAssocID="{C0EB10F7-FA49-4559-B1A7-7AE4D2028664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4F94B4CA-41D2-46DF-8FA9-EA593DD0D924}" type="pres">
      <dgm:prSet presAssocID="{0EA3F411-C1CC-4593-99B1-7D3782802BE8}" presName="Parent" presStyleLbl="node1" presStyleIdx="0" presStyleCnt="2">
        <dgm:presLayoutVars>
          <dgm:chMax val="4"/>
          <dgm:chPref val="3"/>
        </dgm:presLayoutVars>
      </dgm:prSet>
      <dgm:spPr/>
    </dgm:pt>
    <dgm:pt modelId="{C4FF6FD1-9B9C-4D0F-9794-3E4ED2BAA39E}" type="pres">
      <dgm:prSet presAssocID="{840FF750-C2EB-4493-A4F2-D908A6353500}" presName="Accent" presStyleLbl="node1" presStyleIdx="1" presStyleCnt="2"/>
      <dgm:spPr/>
    </dgm:pt>
    <dgm:pt modelId="{605DA6ED-D53B-457E-8E92-CC733DC570B1}" type="pres">
      <dgm:prSet presAssocID="{840FF750-C2EB-4493-A4F2-D908A6353500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 with solid fill"/>
        </a:ext>
      </dgm:extLst>
    </dgm:pt>
    <dgm:pt modelId="{FDCFA47E-0503-4E43-9442-2DCA8B40A7F4}" type="pres">
      <dgm:prSet presAssocID="{840FF750-C2EB-4493-A4F2-D908A6353500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E965A5B-2CEA-4B61-BFFC-8E1BD4A30003}" type="pres">
      <dgm:prSet presAssocID="{0CCE7E06-50FC-4880-BED8-08D77C458E9A}" presName="Image2" presStyleCnt="0"/>
      <dgm:spPr/>
    </dgm:pt>
    <dgm:pt modelId="{37D4F3B2-7031-46A9-9FC6-38019FAF0790}" type="pres">
      <dgm:prSet presAssocID="{0CCE7E06-50FC-4880-BED8-08D77C458E9A}" presName="Imag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3d Glasses with solid fill"/>
        </a:ext>
      </dgm:extLst>
    </dgm:pt>
    <dgm:pt modelId="{FD48614E-5CDC-4B84-BF26-E996688EE142}" type="pres">
      <dgm:prSet presAssocID="{0CCE7E06-50FC-4880-BED8-08D77C458E9A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5046575-BE5C-434C-A420-96AC9518FE47}" type="pres">
      <dgm:prSet presAssocID="{D6A99082-B0E6-4DF6-8000-2052608E4F60}" presName="Image3" presStyleCnt="0"/>
      <dgm:spPr/>
    </dgm:pt>
    <dgm:pt modelId="{0FC9423B-EFC4-4527-8648-40006BCAFAA6}" type="pres">
      <dgm:prSet presAssocID="{D6A99082-B0E6-4DF6-8000-2052608E4F60}" presName="Imag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tellite dish with solid fill"/>
        </a:ext>
      </dgm:extLst>
    </dgm:pt>
    <dgm:pt modelId="{4C8251C0-6340-41A7-8EB8-7A10EE2E1DB6}" type="pres">
      <dgm:prSet presAssocID="{D6A99082-B0E6-4DF6-8000-2052608E4F60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469E1C-D54E-4896-9759-53312A717422}" type="presOf" srcId="{D6A99082-B0E6-4DF6-8000-2052608E4F60}" destId="{4C8251C0-6340-41A7-8EB8-7A10EE2E1DB6}" srcOrd="0" destOrd="0" presId="urn:microsoft.com/office/officeart/2011/layout/RadialPictureList"/>
    <dgm:cxn modelId="{94F68232-5E5E-42DF-B132-DE5EBD82E08B}" type="presOf" srcId="{C0EB10F7-FA49-4559-B1A7-7AE4D2028664}" destId="{494BEC2B-D89F-437E-8B2C-66365B1A5C17}" srcOrd="0" destOrd="0" presId="urn:microsoft.com/office/officeart/2011/layout/RadialPictureList"/>
    <dgm:cxn modelId="{C76E2839-B748-4D0F-8B59-FBF8FB7B51D0}" type="presOf" srcId="{840FF750-C2EB-4493-A4F2-D908A6353500}" destId="{FDCFA47E-0503-4E43-9442-2DCA8B40A7F4}" srcOrd="0" destOrd="0" presId="urn:microsoft.com/office/officeart/2011/layout/RadialPictureList"/>
    <dgm:cxn modelId="{0AB55B3B-9E49-4377-B05D-EC88FC244343}" srcId="{0EA3F411-C1CC-4593-99B1-7D3782802BE8}" destId="{840FF750-C2EB-4493-A4F2-D908A6353500}" srcOrd="0" destOrd="0" parTransId="{BB44DC32-9D92-4435-A7EF-D2905E405D35}" sibTransId="{4F9B6045-0FC7-4A01-A31D-EB58004A1CA4}"/>
    <dgm:cxn modelId="{E7846D3E-BFE7-4913-B214-4D3DE96888A3}" srcId="{0EA3F411-C1CC-4593-99B1-7D3782802BE8}" destId="{D6A99082-B0E6-4DF6-8000-2052608E4F60}" srcOrd="2" destOrd="0" parTransId="{8768F24A-3372-4447-B6BD-91AB10918BC8}" sibTransId="{CF4C1904-D1B5-458C-BB6E-0434A7D9E479}"/>
    <dgm:cxn modelId="{2D4F0C50-EBE0-43DE-BABB-E4D59BC1D94F}" srcId="{0EA3F411-C1CC-4593-99B1-7D3782802BE8}" destId="{0CCE7E06-50FC-4880-BED8-08D77C458E9A}" srcOrd="1" destOrd="0" parTransId="{505EC801-0D5A-472A-8588-66DD2B41A16F}" sibTransId="{8D5310A3-6779-40A1-A2D3-9116239D76A5}"/>
    <dgm:cxn modelId="{DD0CFF70-4DC0-4774-A047-86D5BC8514C4}" type="presOf" srcId="{0EA3F411-C1CC-4593-99B1-7D3782802BE8}" destId="{4F94B4CA-41D2-46DF-8FA9-EA593DD0D924}" srcOrd="0" destOrd="0" presId="urn:microsoft.com/office/officeart/2011/layout/RadialPictureList"/>
    <dgm:cxn modelId="{1FA331B1-E739-492B-B884-A7FD76DA4D0C}" type="presOf" srcId="{0CCE7E06-50FC-4880-BED8-08D77C458E9A}" destId="{FD48614E-5CDC-4B84-BF26-E996688EE142}" srcOrd="0" destOrd="0" presId="urn:microsoft.com/office/officeart/2011/layout/RadialPictureList"/>
    <dgm:cxn modelId="{86A155E6-F15E-46B2-942E-FACA011910DF}" srcId="{C0EB10F7-FA49-4559-B1A7-7AE4D2028664}" destId="{0EA3F411-C1CC-4593-99B1-7D3782802BE8}" srcOrd="0" destOrd="0" parTransId="{CD9859FD-ABC5-4AA3-8FF4-7A58CB8D7591}" sibTransId="{222369BB-E2E1-4841-939C-EFAAF0C946DE}"/>
    <dgm:cxn modelId="{EC64580D-19C3-4EBE-9EF5-2539DFC281BF}" type="presParOf" srcId="{494BEC2B-D89F-437E-8B2C-66365B1A5C17}" destId="{4F94B4CA-41D2-46DF-8FA9-EA593DD0D924}" srcOrd="0" destOrd="0" presId="urn:microsoft.com/office/officeart/2011/layout/RadialPictureList"/>
    <dgm:cxn modelId="{66A11AEF-63E8-4F2C-B208-1156CA466467}" type="presParOf" srcId="{494BEC2B-D89F-437E-8B2C-66365B1A5C17}" destId="{C4FF6FD1-9B9C-4D0F-9794-3E4ED2BAA39E}" srcOrd="1" destOrd="0" presId="urn:microsoft.com/office/officeart/2011/layout/RadialPictureList"/>
    <dgm:cxn modelId="{0459DD46-9076-4E75-9465-1D84354C5104}" type="presParOf" srcId="{494BEC2B-D89F-437E-8B2C-66365B1A5C17}" destId="{605DA6ED-D53B-457E-8E92-CC733DC570B1}" srcOrd="2" destOrd="0" presId="urn:microsoft.com/office/officeart/2011/layout/RadialPictureList"/>
    <dgm:cxn modelId="{A6ADB152-3BB0-416D-ACB1-7AA3AF79910A}" type="presParOf" srcId="{494BEC2B-D89F-437E-8B2C-66365B1A5C17}" destId="{FDCFA47E-0503-4E43-9442-2DCA8B40A7F4}" srcOrd="3" destOrd="0" presId="urn:microsoft.com/office/officeart/2011/layout/RadialPictureList"/>
    <dgm:cxn modelId="{A887FC5F-57C7-46E1-AB4C-DF4B485D1D28}" type="presParOf" srcId="{494BEC2B-D89F-437E-8B2C-66365B1A5C17}" destId="{6E965A5B-2CEA-4B61-BFFC-8E1BD4A30003}" srcOrd="4" destOrd="0" presId="urn:microsoft.com/office/officeart/2011/layout/RadialPictureList"/>
    <dgm:cxn modelId="{52268E71-5522-408A-BC7B-774953F12D0D}" type="presParOf" srcId="{6E965A5B-2CEA-4B61-BFFC-8E1BD4A30003}" destId="{37D4F3B2-7031-46A9-9FC6-38019FAF0790}" srcOrd="0" destOrd="0" presId="urn:microsoft.com/office/officeart/2011/layout/RadialPictureList"/>
    <dgm:cxn modelId="{03A5DF6B-5C68-4521-8A0A-E396A5116196}" type="presParOf" srcId="{494BEC2B-D89F-437E-8B2C-66365B1A5C17}" destId="{FD48614E-5CDC-4B84-BF26-E996688EE142}" srcOrd="5" destOrd="0" presId="urn:microsoft.com/office/officeart/2011/layout/RadialPictureList"/>
    <dgm:cxn modelId="{200D666B-8C18-4D9B-8507-1DE9D8B15410}" type="presParOf" srcId="{494BEC2B-D89F-437E-8B2C-66365B1A5C17}" destId="{B5046575-BE5C-434C-A420-96AC9518FE47}" srcOrd="6" destOrd="0" presId="urn:microsoft.com/office/officeart/2011/layout/RadialPictureList"/>
    <dgm:cxn modelId="{8F3D527C-2FD3-4E9A-8014-0DE8BF428870}" type="presParOf" srcId="{B5046575-BE5C-434C-A420-96AC9518FE47}" destId="{0FC9423B-EFC4-4527-8648-40006BCAFAA6}" srcOrd="0" destOrd="0" presId="urn:microsoft.com/office/officeart/2011/layout/RadialPictureList"/>
    <dgm:cxn modelId="{F4EFA36F-D795-4237-A227-31467084D6BC}" type="presParOf" srcId="{494BEC2B-D89F-437E-8B2C-66365B1A5C17}" destId="{4C8251C0-6340-41A7-8EB8-7A10EE2E1DB6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ED3D0-9E65-47D7-98A2-E49BD9B06051}">
      <dsp:nvSpPr>
        <dsp:cNvPr id="0" name=""/>
        <dsp:cNvSpPr/>
      </dsp:nvSpPr>
      <dsp:spPr>
        <a:xfrm>
          <a:off x="6716050" y="3159410"/>
          <a:ext cx="270046" cy="82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142"/>
              </a:lnTo>
              <a:lnTo>
                <a:pt x="270046" y="8281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EE4C2-5553-4315-8980-7B83D8F3ABD8}">
      <dsp:nvSpPr>
        <dsp:cNvPr id="0" name=""/>
        <dsp:cNvSpPr/>
      </dsp:nvSpPr>
      <dsp:spPr>
        <a:xfrm>
          <a:off x="5257800" y="1881191"/>
          <a:ext cx="2178373" cy="378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032"/>
              </a:lnTo>
              <a:lnTo>
                <a:pt x="2178373" y="189032"/>
              </a:lnTo>
              <a:lnTo>
                <a:pt x="2178373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E764-E3ED-4ACF-9D49-704D0FBCD133}">
      <dsp:nvSpPr>
        <dsp:cNvPr id="0" name=""/>
        <dsp:cNvSpPr/>
      </dsp:nvSpPr>
      <dsp:spPr>
        <a:xfrm>
          <a:off x="4537676" y="3159410"/>
          <a:ext cx="270046" cy="82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142"/>
              </a:lnTo>
              <a:lnTo>
                <a:pt x="270046" y="8281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E39E1-F885-416A-AACF-14F359E53BC2}">
      <dsp:nvSpPr>
        <dsp:cNvPr id="0" name=""/>
        <dsp:cNvSpPr/>
      </dsp:nvSpPr>
      <dsp:spPr>
        <a:xfrm>
          <a:off x="5212080" y="1881191"/>
          <a:ext cx="91440" cy="378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EC19A-8171-4158-B21B-B8CBEF02813F}">
      <dsp:nvSpPr>
        <dsp:cNvPr id="0" name=""/>
        <dsp:cNvSpPr/>
      </dsp:nvSpPr>
      <dsp:spPr>
        <a:xfrm>
          <a:off x="2359302" y="3159410"/>
          <a:ext cx="270046" cy="82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8142"/>
              </a:lnTo>
              <a:lnTo>
                <a:pt x="270046" y="8281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0E875-ED4D-422C-B497-120291B7F38D}">
      <dsp:nvSpPr>
        <dsp:cNvPr id="0" name=""/>
        <dsp:cNvSpPr/>
      </dsp:nvSpPr>
      <dsp:spPr>
        <a:xfrm>
          <a:off x="3079426" y="1881191"/>
          <a:ext cx="2178373" cy="378064"/>
        </a:xfrm>
        <a:custGeom>
          <a:avLst/>
          <a:gdLst/>
          <a:ahLst/>
          <a:cxnLst/>
          <a:rect l="0" t="0" r="0" b="0"/>
          <a:pathLst>
            <a:path>
              <a:moveTo>
                <a:pt x="2178373" y="0"/>
              </a:moveTo>
              <a:lnTo>
                <a:pt x="2178373" y="189032"/>
              </a:lnTo>
              <a:lnTo>
                <a:pt x="0" y="189032"/>
              </a:lnTo>
              <a:lnTo>
                <a:pt x="0" y="378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02CC7-5ACA-4649-9E42-1CF399CB7756}">
      <dsp:nvSpPr>
        <dsp:cNvPr id="0" name=""/>
        <dsp:cNvSpPr/>
      </dsp:nvSpPr>
      <dsp:spPr>
        <a:xfrm>
          <a:off x="898" y="981037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Collections (acquisitions, archive &amp; special collections)</a:t>
          </a:r>
        </a:p>
      </dsp:txBody>
      <dsp:txXfrm>
        <a:off x="898" y="981037"/>
        <a:ext cx="1800308" cy="900154"/>
      </dsp:txXfrm>
    </dsp:sp>
    <dsp:sp modelId="{BE0E2869-2020-4FFC-A3B5-2F12E83EE944}">
      <dsp:nvSpPr>
        <dsp:cNvPr id="0" name=""/>
        <dsp:cNvSpPr/>
      </dsp:nvSpPr>
      <dsp:spPr>
        <a:xfrm>
          <a:off x="2179272" y="981037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Education &amp; Engagement</a:t>
          </a:r>
        </a:p>
      </dsp:txBody>
      <dsp:txXfrm>
        <a:off x="2179272" y="981037"/>
        <a:ext cx="1800308" cy="900154"/>
      </dsp:txXfrm>
    </dsp:sp>
    <dsp:sp modelId="{E37FEB49-9753-463A-9B40-FDC1467EBC28}">
      <dsp:nvSpPr>
        <dsp:cNvPr id="0" name=""/>
        <dsp:cNvSpPr/>
      </dsp:nvSpPr>
      <dsp:spPr>
        <a:xfrm>
          <a:off x="4357645" y="981037"/>
          <a:ext cx="1800308" cy="90015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Customer Services</a:t>
          </a:r>
        </a:p>
      </dsp:txBody>
      <dsp:txXfrm>
        <a:off x="4357645" y="981037"/>
        <a:ext cx="1800308" cy="900154"/>
      </dsp:txXfrm>
    </dsp:sp>
    <dsp:sp modelId="{C75FAD61-7A65-47FD-91A3-61E4E24F5A59}">
      <dsp:nvSpPr>
        <dsp:cNvPr id="0" name=""/>
        <dsp:cNvSpPr/>
      </dsp:nvSpPr>
      <dsp:spPr>
        <a:xfrm>
          <a:off x="2179272" y="2259256"/>
          <a:ext cx="1800308" cy="90015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Buildings</a:t>
          </a:r>
        </a:p>
      </dsp:txBody>
      <dsp:txXfrm>
        <a:off x="2179272" y="2259256"/>
        <a:ext cx="1800308" cy="900154"/>
      </dsp:txXfrm>
    </dsp:sp>
    <dsp:sp modelId="{5CE601E0-6A25-4CEA-9AD4-C45A79BF5579}">
      <dsp:nvSpPr>
        <dsp:cNvPr id="0" name=""/>
        <dsp:cNvSpPr/>
      </dsp:nvSpPr>
      <dsp:spPr>
        <a:xfrm>
          <a:off x="2629349" y="3537475"/>
          <a:ext cx="1800308" cy="90015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Grades 4, 5, 7</a:t>
          </a:r>
        </a:p>
      </dsp:txBody>
      <dsp:txXfrm>
        <a:off x="2629349" y="3537475"/>
        <a:ext cx="1800308" cy="900154"/>
      </dsp:txXfrm>
    </dsp:sp>
    <dsp:sp modelId="{1581B57D-3D1F-4CE3-BAE3-76628B9051CB}">
      <dsp:nvSpPr>
        <dsp:cNvPr id="0" name=""/>
        <dsp:cNvSpPr/>
      </dsp:nvSpPr>
      <dsp:spPr>
        <a:xfrm>
          <a:off x="4357645" y="2259256"/>
          <a:ext cx="1800308" cy="90015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Libraries</a:t>
          </a:r>
        </a:p>
      </dsp:txBody>
      <dsp:txXfrm>
        <a:off x="4357645" y="2259256"/>
        <a:ext cx="1800308" cy="900154"/>
      </dsp:txXfrm>
    </dsp:sp>
    <dsp:sp modelId="{069CB043-C13C-468A-99E9-3F9838688BB7}">
      <dsp:nvSpPr>
        <dsp:cNvPr id="0" name=""/>
        <dsp:cNvSpPr/>
      </dsp:nvSpPr>
      <dsp:spPr>
        <a:xfrm>
          <a:off x="4807722" y="3537475"/>
          <a:ext cx="1800308" cy="90015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Grades 1, </a:t>
          </a:r>
          <a:r>
            <a:rPr lang="en-GB" sz="1600" b="1" kern="1200" dirty="0"/>
            <a:t>2, 3, 4</a:t>
          </a:r>
          <a:r>
            <a:rPr lang="en-GB" sz="1600" kern="1200" dirty="0"/>
            <a:t>, 5, 6, 7</a:t>
          </a:r>
        </a:p>
      </dsp:txBody>
      <dsp:txXfrm>
        <a:off x="4807722" y="3537475"/>
        <a:ext cx="1800308" cy="900154"/>
      </dsp:txXfrm>
    </dsp:sp>
    <dsp:sp modelId="{8902C8FE-79F0-4CE1-BEFB-00755BC645AE}">
      <dsp:nvSpPr>
        <dsp:cNvPr id="0" name=""/>
        <dsp:cNvSpPr/>
      </dsp:nvSpPr>
      <dsp:spPr>
        <a:xfrm>
          <a:off x="6536019" y="2259256"/>
          <a:ext cx="1800308" cy="900154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Visitor Services (museums, castle)</a:t>
          </a:r>
        </a:p>
      </dsp:txBody>
      <dsp:txXfrm>
        <a:off x="6536019" y="2259256"/>
        <a:ext cx="1800308" cy="900154"/>
      </dsp:txXfrm>
    </dsp:sp>
    <dsp:sp modelId="{2AAEE517-274A-4CAE-BD5A-FA1F1BCF7226}">
      <dsp:nvSpPr>
        <dsp:cNvPr id="0" name=""/>
        <dsp:cNvSpPr/>
      </dsp:nvSpPr>
      <dsp:spPr>
        <a:xfrm>
          <a:off x="6986096" y="3537475"/>
          <a:ext cx="1800308" cy="90015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Grades 3, 5, 6</a:t>
          </a:r>
        </a:p>
      </dsp:txBody>
      <dsp:txXfrm>
        <a:off x="6986096" y="3537475"/>
        <a:ext cx="1800308" cy="900154"/>
      </dsp:txXfrm>
    </dsp:sp>
    <dsp:sp modelId="{C7BF20D6-309C-417D-9B7D-50EB29882870}">
      <dsp:nvSpPr>
        <dsp:cNvPr id="0" name=""/>
        <dsp:cNvSpPr/>
      </dsp:nvSpPr>
      <dsp:spPr>
        <a:xfrm>
          <a:off x="6536019" y="981037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Museums, Galleries and Exhibitions</a:t>
          </a:r>
        </a:p>
      </dsp:txBody>
      <dsp:txXfrm>
        <a:off x="6536019" y="981037"/>
        <a:ext cx="1800308" cy="900154"/>
      </dsp:txXfrm>
    </dsp:sp>
    <dsp:sp modelId="{78BADAB8-8C8F-413C-96CD-9867747E5097}">
      <dsp:nvSpPr>
        <dsp:cNvPr id="0" name=""/>
        <dsp:cNvSpPr/>
      </dsp:nvSpPr>
      <dsp:spPr>
        <a:xfrm>
          <a:off x="8714392" y="981037"/>
          <a:ext cx="1800308" cy="900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Research &amp; Systems</a:t>
          </a:r>
        </a:p>
      </dsp:txBody>
      <dsp:txXfrm>
        <a:off x="8714392" y="981037"/>
        <a:ext cx="1800308" cy="90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32AB4-35DB-44A2-ADE4-5B87B6B7D5BF}">
      <dsp:nvSpPr>
        <dsp:cNvPr id="0" name=""/>
        <dsp:cNvSpPr/>
      </dsp:nvSpPr>
      <dsp:spPr>
        <a:xfrm>
          <a:off x="2966" y="2033786"/>
          <a:ext cx="2891854" cy="9400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Institutional Survey</a:t>
          </a:r>
        </a:p>
      </dsp:txBody>
      <dsp:txXfrm>
        <a:off x="2966" y="2033786"/>
        <a:ext cx="2891854" cy="940022"/>
      </dsp:txXfrm>
    </dsp:sp>
    <dsp:sp modelId="{D07008A4-5A30-414F-95A2-4BE3E20FA1BE}">
      <dsp:nvSpPr>
        <dsp:cNvPr id="0" name=""/>
        <dsp:cNvSpPr/>
      </dsp:nvSpPr>
      <dsp:spPr>
        <a:xfrm>
          <a:off x="2966" y="2973809"/>
          <a:ext cx="2891854" cy="146308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Identify up to three areas to focus on</a:t>
          </a:r>
        </a:p>
      </dsp:txBody>
      <dsp:txXfrm>
        <a:off x="2966" y="2973809"/>
        <a:ext cx="2891854" cy="1463084"/>
      </dsp:txXfrm>
    </dsp:sp>
    <dsp:sp modelId="{77635EBA-24EE-41BE-A322-BD926A571921}">
      <dsp:nvSpPr>
        <dsp:cNvPr id="0" name=""/>
        <dsp:cNvSpPr/>
      </dsp:nvSpPr>
      <dsp:spPr>
        <a:xfrm>
          <a:off x="3299680" y="2033786"/>
          <a:ext cx="2891854" cy="94002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Department culture survey</a:t>
          </a:r>
        </a:p>
      </dsp:txBody>
      <dsp:txXfrm>
        <a:off x="3299680" y="2033786"/>
        <a:ext cx="2891854" cy="940022"/>
      </dsp:txXfrm>
    </dsp:sp>
    <dsp:sp modelId="{6FD4E14C-345C-42B0-98C0-EA957715E177}">
      <dsp:nvSpPr>
        <dsp:cNvPr id="0" name=""/>
        <dsp:cNvSpPr/>
      </dsp:nvSpPr>
      <dsp:spPr>
        <a:xfrm>
          <a:off x="3299680" y="2973809"/>
          <a:ext cx="2891854" cy="14630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Inform Athena Swan</a:t>
          </a:r>
        </a:p>
      </dsp:txBody>
      <dsp:txXfrm>
        <a:off x="3299680" y="2973809"/>
        <a:ext cx="2891854" cy="1463084"/>
      </dsp:txXfrm>
    </dsp:sp>
    <dsp:sp modelId="{28A5F674-CCD7-4E83-8936-DEBC3FA98897}">
      <dsp:nvSpPr>
        <dsp:cNvPr id="0" name=""/>
        <dsp:cNvSpPr/>
      </dsp:nvSpPr>
      <dsp:spPr>
        <a:xfrm>
          <a:off x="6596394" y="2033786"/>
          <a:ext cx="2891854" cy="9400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Customer Services Team workshops</a:t>
          </a:r>
        </a:p>
      </dsp:txBody>
      <dsp:txXfrm>
        <a:off x="6596394" y="2033786"/>
        <a:ext cx="2891854" cy="940022"/>
      </dsp:txXfrm>
    </dsp:sp>
    <dsp:sp modelId="{5B9F98EE-5D7B-4E80-B128-E1782EC085B1}">
      <dsp:nvSpPr>
        <dsp:cNvPr id="0" name=""/>
        <dsp:cNvSpPr/>
      </dsp:nvSpPr>
      <dsp:spPr>
        <a:xfrm>
          <a:off x="6596394" y="2973809"/>
          <a:ext cx="2891854" cy="14630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Follow up to Institutional Survey</a:t>
          </a:r>
        </a:p>
      </dsp:txBody>
      <dsp:txXfrm>
        <a:off x="6596394" y="2973809"/>
        <a:ext cx="2891854" cy="1463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2B949-85B8-477C-8B1A-B3C77E3F84FF}">
      <dsp:nvSpPr>
        <dsp:cNvPr id="0" name=""/>
        <dsp:cNvSpPr/>
      </dsp:nvSpPr>
      <dsp:spPr>
        <a:xfrm rot="10800000">
          <a:off x="1412300" y="3656"/>
          <a:ext cx="4392972" cy="122320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398" tIns="129540" rIns="241808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Calibri Light" panose="020F0302020204030204"/>
            </a:rPr>
            <a:t>Up to three areas to work on</a:t>
          </a:r>
          <a:endParaRPr lang="en-GB" sz="3400" kern="1200" dirty="0"/>
        </a:p>
      </dsp:txBody>
      <dsp:txXfrm rot="10800000">
        <a:off x="1718100" y="3656"/>
        <a:ext cx="4087172" cy="1223201"/>
      </dsp:txXfrm>
    </dsp:sp>
    <dsp:sp modelId="{F15BFC98-C7F3-46CD-902C-121A5EAE1052}">
      <dsp:nvSpPr>
        <dsp:cNvPr id="0" name=""/>
        <dsp:cNvSpPr/>
      </dsp:nvSpPr>
      <dsp:spPr>
        <a:xfrm>
          <a:off x="800700" y="3656"/>
          <a:ext cx="1223201" cy="12232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72DAB-5481-473C-A251-A690CC5A0189}">
      <dsp:nvSpPr>
        <dsp:cNvPr id="0" name=""/>
        <dsp:cNvSpPr/>
      </dsp:nvSpPr>
      <dsp:spPr>
        <a:xfrm rot="10800000">
          <a:off x="1412300" y="1591992"/>
          <a:ext cx="4392972" cy="1223201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398" tIns="129540" rIns="241808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latin typeface="Calibri Light" panose="020F0302020204030204"/>
            </a:rPr>
            <a:t>What would make a difference</a:t>
          </a:r>
          <a:endParaRPr lang="en-GB" sz="3400" kern="1200"/>
        </a:p>
      </dsp:txBody>
      <dsp:txXfrm rot="10800000">
        <a:off x="1718100" y="1591992"/>
        <a:ext cx="4087172" cy="1223201"/>
      </dsp:txXfrm>
    </dsp:sp>
    <dsp:sp modelId="{62C9E7C2-7663-429B-BCDA-9F9B090BDCA3}">
      <dsp:nvSpPr>
        <dsp:cNvPr id="0" name=""/>
        <dsp:cNvSpPr/>
      </dsp:nvSpPr>
      <dsp:spPr>
        <a:xfrm>
          <a:off x="800700" y="1591992"/>
          <a:ext cx="1223201" cy="12232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B8D02-78D7-4EB1-8C76-D50BE3C328F2}">
      <dsp:nvSpPr>
        <dsp:cNvPr id="0" name=""/>
        <dsp:cNvSpPr/>
      </dsp:nvSpPr>
      <dsp:spPr>
        <a:xfrm rot="10800000">
          <a:off x="1412300" y="3180329"/>
          <a:ext cx="4392972" cy="122320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398" tIns="129540" rIns="241808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latin typeface="Calibri Light" panose="020F0302020204030204"/>
            </a:rPr>
            <a:t>Positive actions</a:t>
          </a:r>
          <a:endParaRPr lang="en-GB" sz="3400" kern="1200"/>
        </a:p>
      </dsp:txBody>
      <dsp:txXfrm rot="10800000">
        <a:off x="1718100" y="3180329"/>
        <a:ext cx="4087172" cy="1223201"/>
      </dsp:txXfrm>
    </dsp:sp>
    <dsp:sp modelId="{005B9A3A-AE75-4E17-9837-6380D2BA5B89}">
      <dsp:nvSpPr>
        <dsp:cNvPr id="0" name=""/>
        <dsp:cNvSpPr/>
      </dsp:nvSpPr>
      <dsp:spPr>
        <a:xfrm>
          <a:off x="800700" y="3180329"/>
          <a:ext cx="1223201" cy="1223201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9E475-73A2-4503-A3AB-66A20511AABE}">
      <dsp:nvSpPr>
        <dsp:cNvPr id="0" name=""/>
        <dsp:cNvSpPr/>
      </dsp:nvSpPr>
      <dsp:spPr>
        <a:xfrm rot="10800000">
          <a:off x="1969128" y="85"/>
          <a:ext cx="6455933" cy="13720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503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Communication</a:t>
          </a:r>
        </a:p>
      </dsp:txBody>
      <dsp:txXfrm rot="10800000">
        <a:off x="2312137" y="85"/>
        <a:ext cx="6112924" cy="1372037"/>
      </dsp:txXfrm>
    </dsp:sp>
    <dsp:sp modelId="{88717140-4B54-44FA-92AF-501B262B4D84}">
      <dsp:nvSpPr>
        <dsp:cNvPr id="0" name=""/>
        <dsp:cNvSpPr/>
      </dsp:nvSpPr>
      <dsp:spPr>
        <a:xfrm>
          <a:off x="1283109" y="85"/>
          <a:ext cx="1372037" cy="13720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3E4A0F-6E0F-49F4-892E-9B3F3BC6ECA5}">
      <dsp:nvSpPr>
        <dsp:cNvPr id="0" name=""/>
        <dsp:cNvSpPr/>
      </dsp:nvSpPr>
      <dsp:spPr>
        <a:xfrm rot="10800000">
          <a:off x="1969128" y="1781686"/>
          <a:ext cx="6455933" cy="13720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503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Career development / progression</a:t>
          </a:r>
        </a:p>
      </dsp:txBody>
      <dsp:txXfrm rot="10800000">
        <a:off x="2312137" y="1781686"/>
        <a:ext cx="6112924" cy="1372037"/>
      </dsp:txXfrm>
    </dsp:sp>
    <dsp:sp modelId="{6792B89D-83B5-4561-92A3-0885411168BA}">
      <dsp:nvSpPr>
        <dsp:cNvPr id="0" name=""/>
        <dsp:cNvSpPr/>
      </dsp:nvSpPr>
      <dsp:spPr>
        <a:xfrm>
          <a:off x="1283109" y="1781686"/>
          <a:ext cx="1372037" cy="13720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6EF64B-E59B-4E2D-A9DE-CCEF2749B209}">
      <dsp:nvSpPr>
        <dsp:cNvPr id="0" name=""/>
        <dsp:cNvSpPr/>
      </dsp:nvSpPr>
      <dsp:spPr>
        <a:xfrm rot="10800000">
          <a:off x="1969128" y="3563287"/>
          <a:ext cx="6455933" cy="1372037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5030" tIns="144780" rIns="270256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Work environment</a:t>
          </a:r>
        </a:p>
      </dsp:txBody>
      <dsp:txXfrm rot="10800000">
        <a:off x="2312137" y="3563287"/>
        <a:ext cx="6112924" cy="1372037"/>
      </dsp:txXfrm>
    </dsp:sp>
    <dsp:sp modelId="{4AA6A731-E5AA-40C7-BF9E-C7251E96083A}">
      <dsp:nvSpPr>
        <dsp:cNvPr id="0" name=""/>
        <dsp:cNvSpPr/>
      </dsp:nvSpPr>
      <dsp:spPr>
        <a:xfrm>
          <a:off x="1283109" y="3563287"/>
          <a:ext cx="1372037" cy="137203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745FC-012E-4273-9076-AB693B9D98C4}">
      <dsp:nvSpPr>
        <dsp:cNvPr id="0" name=""/>
        <dsp:cNvSpPr/>
      </dsp:nvSpPr>
      <dsp:spPr>
        <a:xfrm>
          <a:off x="3057" y="28547"/>
          <a:ext cx="2981116" cy="633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Challenges</a:t>
          </a:r>
        </a:p>
      </dsp:txBody>
      <dsp:txXfrm>
        <a:off x="3057" y="28547"/>
        <a:ext cx="2981116" cy="633600"/>
      </dsp:txXfrm>
    </dsp:sp>
    <dsp:sp modelId="{C8554B99-4D43-4B34-A5CC-B7C1230FB9EF}">
      <dsp:nvSpPr>
        <dsp:cNvPr id="0" name=""/>
        <dsp:cNvSpPr/>
      </dsp:nvSpPr>
      <dsp:spPr>
        <a:xfrm>
          <a:off x="3057" y="662147"/>
          <a:ext cx="2981116" cy="577479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I’m happy in my job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Outgrown job role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Lack of  opportunities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No progression routes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Automatic progression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Internal v. external recruitment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Ownership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Time</a:t>
          </a:r>
        </a:p>
      </dsp:txBody>
      <dsp:txXfrm>
        <a:off x="3057" y="662147"/>
        <a:ext cx="2981116" cy="5774793"/>
      </dsp:txXfrm>
    </dsp:sp>
    <dsp:sp modelId="{75EA5AF8-D40C-40AF-BBB5-1AE2DFE5C20D}">
      <dsp:nvSpPr>
        <dsp:cNvPr id="0" name=""/>
        <dsp:cNvSpPr/>
      </dsp:nvSpPr>
      <dsp:spPr>
        <a:xfrm>
          <a:off x="3401530" y="28547"/>
          <a:ext cx="2981116" cy="633600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Progression</a:t>
          </a:r>
        </a:p>
      </dsp:txBody>
      <dsp:txXfrm>
        <a:off x="3401530" y="28547"/>
        <a:ext cx="2981116" cy="633600"/>
      </dsp:txXfrm>
    </dsp:sp>
    <dsp:sp modelId="{162D18B5-CE5A-4755-949B-14261C21BFA8}">
      <dsp:nvSpPr>
        <dsp:cNvPr id="0" name=""/>
        <dsp:cNvSpPr/>
      </dsp:nvSpPr>
      <dsp:spPr>
        <a:xfrm>
          <a:off x="3401530" y="662147"/>
          <a:ext cx="2981116" cy="5774793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Secondments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Step-ups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Additional hours in other teams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Volunteer opportunities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Internally advertised opportunities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Graduate intern post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CS Apprentice post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solidFill>
                <a:schemeClr val="accent2">
                  <a:lumMod val="75000"/>
                </a:schemeClr>
              </a:solidFill>
            </a:rPr>
            <a:t>18 secondments or permanent higher grade roles over last 3-4 years</a:t>
          </a:r>
        </a:p>
      </dsp:txBody>
      <dsp:txXfrm>
        <a:off x="3401530" y="662147"/>
        <a:ext cx="2981116" cy="5774793"/>
      </dsp:txXfrm>
    </dsp:sp>
    <dsp:sp modelId="{C080D9F3-168F-4633-A419-AACA66D6FCCC}">
      <dsp:nvSpPr>
        <dsp:cNvPr id="0" name=""/>
        <dsp:cNvSpPr/>
      </dsp:nvSpPr>
      <dsp:spPr>
        <a:xfrm>
          <a:off x="6800003" y="28547"/>
          <a:ext cx="2981116" cy="633600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Development</a:t>
          </a:r>
        </a:p>
      </dsp:txBody>
      <dsp:txXfrm>
        <a:off x="6800003" y="28547"/>
        <a:ext cx="2981116" cy="633600"/>
      </dsp:txXfrm>
    </dsp:sp>
    <dsp:sp modelId="{C71666B2-CA68-4DCD-9756-E817A364AA25}">
      <dsp:nvSpPr>
        <dsp:cNvPr id="0" name=""/>
        <dsp:cNvSpPr/>
      </dsp:nvSpPr>
      <dsp:spPr>
        <a:xfrm>
          <a:off x="6800003" y="662147"/>
          <a:ext cx="2981116" cy="5774793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Check-in review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Shadowing other roles/teams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Staff Development Group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Department ‘come and see what we do’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Department talks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Attendance at internal and external training events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/>
            <a:t>Project / cross team working / T&amp;F groups, etc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/>
        </a:p>
      </dsp:txBody>
      <dsp:txXfrm>
        <a:off x="6800003" y="662147"/>
        <a:ext cx="2981116" cy="57747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F620D-33D8-4030-B474-F456B75B8A01}">
      <dsp:nvSpPr>
        <dsp:cNvPr id="0" name=""/>
        <dsp:cNvSpPr/>
      </dsp:nvSpPr>
      <dsp:spPr>
        <a:xfrm rot="5400000">
          <a:off x="218480" y="2504716"/>
          <a:ext cx="814572" cy="9273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10304-D792-4633-9C4F-6614041B2239}">
      <dsp:nvSpPr>
        <dsp:cNvPr id="0" name=""/>
        <dsp:cNvSpPr/>
      </dsp:nvSpPr>
      <dsp:spPr>
        <a:xfrm>
          <a:off x="2668" y="1601745"/>
          <a:ext cx="1371261" cy="95983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12 month fixed term vacancy</a:t>
          </a:r>
        </a:p>
      </dsp:txBody>
      <dsp:txXfrm>
        <a:off x="49532" y="1648609"/>
        <a:ext cx="1277533" cy="866110"/>
      </dsp:txXfrm>
    </dsp:sp>
    <dsp:sp modelId="{7FF8BBA9-3625-4454-A4CB-F7CB3CAAF1E3}">
      <dsp:nvSpPr>
        <dsp:cNvPr id="0" name=""/>
        <dsp:cNvSpPr/>
      </dsp:nvSpPr>
      <dsp:spPr>
        <a:xfrm>
          <a:off x="1499018" y="1666671"/>
          <a:ext cx="2280512" cy="77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Offered as a secondment opportunity</a:t>
          </a:r>
        </a:p>
      </dsp:txBody>
      <dsp:txXfrm>
        <a:off x="1499018" y="1666671"/>
        <a:ext cx="2280512" cy="775783"/>
      </dsp:txXfrm>
    </dsp:sp>
    <dsp:sp modelId="{F2C3B4F6-0531-4AC5-BED0-157CEC92ED68}">
      <dsp:nvSpPr>
        <dsp:cNvPr id="0" name=""/>
        <dsp:cNvSpPr/>
      </dsp:nvSpPr>
      <dsp:spPr>
        <a:xfrm rot="5400000">
          <a:off x="1663366" y="3582931"/>
          <a:ext cx="814572" cy="9273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30D1D-9C05-4E4B-9EB1-AF01F3351B57}">
      <dsp:nvSpPr>
        <dsp:cNvPr id="0" name=""/>
        <dsp:cNvSpPr/>
      </dsp:nvSpPr>
      <dsp:spPr>
        <a:xfrm>
          <a:off x="1447554" y="2679960"/>
          <a:ext cx="1371261" cy="95983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Advertised internally and externally</a:t>
          </a:r>
        </a:p>
      </dsp:txBody>
      <dsp:txXfrm>
        <a:off x="1494418" y="2726824"/>
        <a:ext cx="1277533" cy="866110"/>
      </dsp:txXfrm>
    </dsp:sp>
    <dsp:sp modelId="{98AB2929-E941-4EAB-A479-0F71018F15A6}">
      <dsp:nvSpPr>
        <dsp:cNvPr id="0" name=""/>
        <dsp:cNvSpPr/>
      </dsp:nvSpPr>
      <dsp:spPr>
        <a:xfrm>
          <a:off x="2820491" y="2771984"/>
          <a:ext cx="1531032" cy="77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Internal candidates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Not appointed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</dsp:txBody>
      <dsp:txXfrm>
        <a:off x="2820491" y="2771984"/>
        <a:ext cx="1531032" cy="775783"/>
      </dsp:txXfrm>
    </dsp:sp>
    <dsp:sp modelId="{632318AD-B1D4-482A-9602-6D1E60C0D0DA}">
      <dsp:nvSpPr>
        <dsp:cNvPr id="0" name=""/>
        <dsp:cNvSpPr/>
      </dsp:nvSpPr>
      <dsp:spPr>
        <a:xfrm>
          <a:off x="2808162" y="3749748"/>
          <a:ext cx="1371261" cy="95983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Re-graded post and offered it internally only</a:t>
          </a:r>
        </a:p>
      </dsp:txBody>
      <dsp:txXfrm>
        <a:off x="2855026" y="3796612"/>
        <a:ext cx="1277533" cy="866110"/>
      </dsp:txXfrm>
    </dsp:sp>
    <dsp:sp modelId="{837027A6-AE8E-4C8A-A94A-7976B151F8F3}">
      <dsp:nvSpPr>
        <dsp:cNvPr id="0" name=""/>
        <dsp:cNvSpPr/>
      </dsp:nvSpPr>
      <dsp:spPr>
        <a:xfrm>
          <a:off x="4100629" y="3867476"/>
          <a:ext cx="1328805" cy="7757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3candidates1 appointed</a:t>
          </a:r>
        </a:p>
      </dsp:txBody>
      <dsp:txXfrm>
        <a:off x="4100629" y="3867476"/>
        <a:ext cx="1328805" cy="7757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F7C4-75B9-4F90-B7D2-B2C86C355A21}">
      <dsp:nvSpPr>
        <dsp:cNvPr id="0" name=""/>
        <dsp:cNvSpPr/>
      </dsp:nvSpPr>
      <dsp:spPr>
        <a:xfrm rot="5400000">
          <a:off x="223260" y="1865636"/>
          <a:ext cx="835659" cy="9513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6A592-D624-42FB-A4A7-95B5164E85F9}">
      <dsp:nvSpPr>
        <dsp:cNvPr id="0" name=""/>
        <dsp:cNvSpPr/>
      </dsp:nvSpPr>
      <dsp:spPr>
        <a:xfrm>
          <a:off x="1861" y="939291"/>
          <a:ext cx="1406758" cy="984685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Grade 3 vacancy</a:t>
          </a:r>
        </a:p>
      </dsp:txBody>
      <dsp:txXfrm>
        <a:off x="49938" y="987368"/>
        <a:ext cx="1310604" cy="888531"/>
      </dsp:txXfrm>
    </dsp:sp>
    <dsp:sp modelId="{5E17949A-1218-402F-B779-3EF5479B5EAD}">
      <dsp:nvSpPr>
        <dsp:cNvPr id="0" name=""/>
        <dsp:cNvSpPr/>
      </dsp:nvSpPr>
      <dsp:spPr>
        <a:xfrm>
          <a:off x="1404486" y="1024321"/>
          <a:ext cx="1244467" cy="79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Offered only to Grade 2s as a step-up opportunity</a:t>
          </a:r>
        </a:p>
      </dsp:txBody>
      <dsp:txXfrm>
        <a:off x="1404486" y="1024321"/>
        <a:ext cx="1244467" cy="795865"/>
      </dsp:txXfrm>
    </dsp:sp>
    <dsp:sp modelId="{DA81AD69-ED74-4E24-A408-CDD669D7563B}">
      <dsp:nvSpPr>
        <dsp:cNvPr id="0" name=""/>
        <dsp:cNvSpPr/>
      </dsp:nvSpPr>
      <dsp:spPr>
        <a:xfrm rot="5400000">
          <a:off x="1442730" y="2971762"/>
          <a:ext cx="835659" cy="95136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687FC-115B-417A-8A83-6DB518C4E33B}">
      <dsp:nvSpPr>
        <dsp:cNvPr id="0" name=""/>
        <dsp:cNvSpPr/>
      </dsp:nvSpPr>
      <dsp:spPr>
        <a:xfrm>
          <a:off x="1221331" y="2045417"/>
          <a:ext cx="1406758" cy="984685"/>
        </a:xfrm>
        <a:prstGeom prst="roundRect">
          <a:avLst>
            <a:gd name="adj" fmla="val 1667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Verbally communicated by manager</a:t>
          </a:r>
        </a:p>
      </dsp:txBody>
      <dsp:txXfrm>
        <a:off x="1269408" y="2093494"/>
        <a:ext cx="1310604" cy="888531"/>
      </dsp:txXfrm>
    </dsp:sp>
    <dsp:sp modelId="{DFF84C2E-BF6C-4E61-92EF-3A3856F9389F}">
      <dsp:nvSpPr>
        <dsp:cNvPr id="0" name=""/>
        <dsp:cNvSpPr/>
      </dsp:nvSpPr>
      <dsp:spPr>
        <a:xfrm>
          <a:off x="2628089" y="2139330"/>
          <a:ext cx="1023141" cy="79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Positive reaction</a:t>
          </a:r>
        </a:p>
      </dsp:txBody>
      <dsp:txXfrm>
        <a:off x="2628089" y="2139330"/>
        <a:ext cx="1023141" cy="795865"/>
      </dsp:txXfrm>
    </dsp:sp>
    <dsp:sp modelId="{D5410A78-369D-4104-8BD0-FE9FC9F4FF44}">
      <dsp:nvSpPr>
        <dsp:cNvPr id="0" name=""/>
        <dsp:cNvSpPr/>
      </dsp:nvSpPr>
      <dsp:spPr>
        <a:xfrm>
          <a:off x="2440802" y="3151544"/>
          <a:ext cx="1406758" cy="984685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Light touch application and interview process</a:t>
          </a:r>
        </a:p>
      </dsp:txBody>
      <dsp:txXfrm>
        <a:off x="2488879" y="3199621"/>
        <a:ext cx="1310604" cy="888531"/>
      </dsp:txXfrm>
    </dsp:sp>
    <dsp:sp modelId="{10E96A8C-10E4-4220-A71D-2798E814B069}">
      <dsp:nvSpPr>
        <dsp:cNvPr id="0" name=""/>
        <dsp:cNvSpPr/>
      </dsp:nvSpPr>
      <dsp:spPr>
        <a:xfrm>
          <a:off x="3767258" y="3236574"/>
          <a:ext cx="1187468" cy="795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2candidates; 1 appointed</a:t>
          </a:r>
        </a:p>
      </dsp:txBody>
      <dsp:txXfrm>
        <a:off x="3767258" y="3236574"/>
        <a:ext cx="1187468" cy="7958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4B4CA-41D2-46DF-8FA9-EA593DD0D924}">
      <dsp:nvSpPr>
        <dsp:cNvPr id="0" name=""/>
        <dsp:cNvSpPr/>
      </dsp:nvSpPr>
      <dsp:spPr>
        <a:xfrm>
          <a:off x="1790902" y="1564302"/>
          <a:ext cx="2813359" cy="281349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/>
            <a:t>Reflections</a:t>
          </a:r>
        </a:p>
      </dsp:txBody>
      <dsp:txXfrm>
        <a:off x="2202909" y="1976329"/>
        <a:ext cx="1989345" cy="1989444"/>
      </dsp:txXfrm>
    </dsp:sp>
    <dsp:sp modelId="{C4FF6FD1-9B9C-4D0F-9794-3E4ED2BAA39E}">
      <dsp:nvSpPr>
        <dsp:cNvPr id="0" name=""/>
        <dsp:cNvSpPr/>
      </dsp:nvSpPr>
      <dsp:spPr>
        <a:xfrm>
          <a:off x="340093" y="0"/>
          <a:ext cx="5671268" cy="591195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DA6ED-D53B-457E-8E92-CC733DC570B1}">
      <dsp:nvSpPr>
        <dsp:cNvPr id="0" name=""/>
        <dsp:cNvSpPr/>
      </dsp:nvSpPr>
      <dsp:spPr>
        <a:xfrm>
          <a:off x="4516003" y="498377"/>
          <a:ext cx="1507126" cy="150754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FA47E-0503-4E43-9442-2DCA8B40A7F4}">
      <dsp:nvSpPr>
        <dsp:cNvPr id="0" name=""/>
        <dsp:cNvSpPr/>
      </dsp:nvSpPr>
      <dsp:spPr>
        <a:xfrm>
          <a:off x="6137446" y="522616"/>
          <a:ext cx="2017347" cy="145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300" kern="1200" dirty="0"/>
            <a:t>Expectation</a:t>
          </a:r>
        </a:p>
      </dsp:txBody>
      <dsp:txXfrm>
        <a:off x="6137446" y="522616"/>
        <a:ext cx="2017347" cy="1459070"/>
      </dsp:txXfrm>
    </dsp:sp>
    <dsp:sp modelId="{37D4F3B2-7031-46A9-9FC6-38019FAF0790}">
      <dsp:nvSpPr>
        <dsp:cNvPr id="0" name=""/>
        <dsp:cNvSpPr/>
      </dsp:nvSpPr>
      <dsp:spPr>
        <a:xfrm>
          <a:off x="5098512" y="2213435"/>
          <a:ext cx="1507126" cy="150754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8614E-5CDC-4B84-BF26-E996688EE142}">
      <dsp:nvSpPr>
        <dsp:cNvPr id="0" name=""/>
        <dsp:cNvSpPr/>
      </dsp:nvSpPr>
      <dsp:spPr>
        <a:xfrm>
          <a:off x="6728360" y="2234718"/>
          <a:ext cx="2017347" cy="145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300" kern="1200" dirty="0"/>
            <a:t>Perception</a:t>
          </a:r>
        </a:p>
      </dsp:txBody>
      <dsp:txXfrm>
        <a:off x="6728360" y="2234718"/>
        <a:ext cx="2017347" cy="1459070"/>
      </dsp:txXfrm>
    </dsp:sp>
    <dsp:sp modelId="{0FC9423B-EFC4-4527-8648-40006BCAFAA6}">
      <dsp:nvSpPr>
        <dsp:cNvPr id="0" name=""/>
        <dsp:cNvSpPr/>
      </dsp:nvSpPr>
      <dsp:spPr>
        <a:xfrm>
          <a:off x="4516003" y="3952731"/>
          <a:ext cx="1507126" cy="150754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251C0-6340-41A7-8EB8-7A10EE2E1DB6}">
      <dsp:nvSpPr>
        <dsp:cNvPr id="0" name=""/>
        <dsp:cNvSpPr/>
      </dsp:nvSpPr>
      <dsp:spPr>
        <a:xfrm>
          <a:off x="6137446" y="3983473"/>
          <a:ext cx="2017347" cy="1459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GB" sz="2300" kern="1200" dirty="0"/>
            <a:t>Communication</a:t>
          </a:r>
        </a:p>
      </dsp:txBody>
      <dsp:txXfrm>
        <a:off x="6137446" y="3983473"/>
        <a:ext cx="2017347" cy="1459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DE176-7E50-9911-0A19-57E438A47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9F0DE-99C1-A985-FBDE-CE8EE994A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D500-BB79-383C-B280-09D93FFB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CD4D-848A-5999-E590-807392A43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CEA74-E516-7B72-DAA6-94DBB361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8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7AD9-4BAE-39C5-BCFC-32065CEF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7D6E7-5F61-80D9-11EC-B8FD2D591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1CC50-2959-1D39-38AD-1BE0D276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6582D-4334-FAB7-D451-E5124C44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E1258-265C-87D5-6FD6-C21F8158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9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E2D7C-5E55-65F7-87F6-74F98DE80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96BEA-231D-9C0E-BA00-B37B70D80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F981C-7DEE-2B40-62DB-0B54C9328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A3640-037F-62F8-A2A3-5FA03EADD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AB4BA-F8D7-053C-0F25-5B1AA866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4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FDADD-2A3E-0A7B-3863-6024ED96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EF5A3-09B4-6804-03B9-B4AECA25B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BCB7-2F07-4A57-EF5F-1745BC9F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1967A-AA62-D163-9870-F78B6162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EEB6-DE5F-8FE1-A3A2-AFC8752B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0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6F7A-BA25-EF94-7B39-53076472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53103-EAD1-EA9F-5784-9260D0D22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8EFBF-DC19-37E4-793A-5B02E3E13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F985C-CBD5-99E3-2557-C6D291B7E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06D6D-5F1B-E4E1-B12E-8E9279BAA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2206D-C1CE-7B7D-9D2C-656DBC4D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CCF6D-A8C8-6760-6BA6-FFB6B42AB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5C8F9-4270-8C0F-8F24-841FC4ADE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879C7-D104-F82B-4380-9C26AE565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7E54D-B14E-0BA7-F87A-0291AD39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8E492-ADF3-A06A-1201-21240B36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68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9ABB9-0136-900F-6311-6905643A8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13D43-3FEF-058F-9E71-CBAD03BA2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22CA3-4C3A-E373-8B13-D8288D28B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629CF-2F06-8E64-8D08-326367B0D6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D3A0-BEFB-A27B-D9A9-061DCB59F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D4EF9-EAC4-5DF3-0939-BC7CE762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424687-EB3F-DB40-699C-E6F4FE80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BD0F2-F6AC-D089-24C6-99B0C98F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6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CB23-E0CB-88CF-C156-0E566544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F8B319-83A9-6F50-04DC-2A70D4D5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8DCCA-9F37-7851-D9D0-8AAA8D4F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433E6-B259-78EB-13E8-4ED4BE6E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25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4D861-F119-4E51-5FF7-402B6BFC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33014-F1F0-FCD3-6D43-29B3E34B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86692-B4BA-7144-6723-0CDF4D28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2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81A9-9E10-0D55-8B0A-0F935A36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89BF5-0D8C-E94D-7115-9369CCF41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6C1BD-3B2E-3E1F-7262-3730F094E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1880C-B9E4-BDD2-0954-D1631774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EB1E0-89E1-59FE-C398-8BB370782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4B0D0-42F2-6A8F-B786-307A60C2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18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4E0F-B71B-E4D8-B5A9-CE7961E6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DAA93-1ADD-813D-A6F0-21BCACF7C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62C71-C7B3-422D-E7CB-064614A85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3AE91-8935-B524-7D4B-FAC01C0F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5042E8-1ACA-EDD5-2BC2-4DDAA6C4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BE73D-290B-E51C-8D8E-7E9DA2BB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3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405FB-650D-8FC6-CCAC-398B35F4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79179-A301-42CE-6FAA-A36A4E603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4BA7E-133B-10A6-F1F7-462D4A69D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8185-04C5-4C30-A13B-50D452897912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1653A-9D59-0745-2CB8-C9DBDB04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4EDBA-70D9-5B7E-65EB-0A2218B31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E704E-147B-4F9E-8247-5AD7C2C701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7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7A6A-DE81-EE23-9637-B8781EA03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518" y="315081"/>
            <a:ext cx="9144000" cy="125175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CSGUK 2024 Conference</a:t>
            </a:r>
            <a:br>
              <a:rPr lang="en-GB" sz="36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Start, stop, continue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017D5-63B1-38E8-3DB9-28AE3D438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5452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Maria Carnegie  (she/her)</a:t>
            </a:r>
          </a:p>
          <a:p>
            <a:r>
              <a:rPr lang="en-GB" dirty="0"/>
              <a:t>Head of Customer Services: University Library and Collections</a:t>
            </a:r>
          </a:p>
          <a:p>
            <a:r>
              <a:rPr lang="en-GB" dirty="0"/>
              <a:t>maria.a.carnegie@durham.ac.uk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6214A0-1F7D-F10E-6A50-DDE2770A22FD}"/>
              </a:ext>
            </a:extLst>
          </p:cNvPr>
          <p:cNvSpPr txBox="1">
            <a:spLocks/>
          </p:cNvSpPr>
          <p:nvPr/>
        </p:nvSpPr>
        <p:spPr>
          <a:xfrm>
            <a:off x="1524000" y="175984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Development and progression in customer services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8ECD57E-6F4F-8B69-C6D1-483C0EA9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1" y="5563562"/>
            <a:ext cx="2703535" cy="116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0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3624F-22F6-BAC3-17D9-71ED26F3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49"/>
            <a:ext cx="10515600" cy="1325563"/>
          </a:xfrm>
        </p:spPr>
        <p:txBody>
          <a:bodyPr/>
          <a:lstStyle/>
          <a:p>
            <a:r>
              <a:rPr lang="en-GB" dirty="0"/>
              <a:t>University Library and Collections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168036-FFD1-6CA0-2E37-56855F8CB8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893279"/>
              </p:ext>
            </p:extLst>
          </p:nvPr>
        </p:nvGraphicFramePr>
        <p:xfrm>
          <a:off x="838200" y="7196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4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65D4F37-E0ED-AC28-01C9-0A0D5D7E6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566830"/>
              </p:ext>
            </p:extLst>
          </p:nvPr>
        </p:nvGraphicFramePr>
        <p:xfrm>
          <a:off x="1179741" y="0"/>
          <a:ext cx="9491215" cy="647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6622964-39AF-E9AD-3392-4486F9C6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743" y="427269"/>
            <a:ext cx="10515600" cy="1325563"/>
          </a:xfrm>
        </p:spPr>
        <p:txBody>
          <a:bodyPr/>
          <a:lstStyle/>
          <a:p>
            <a:r>
              <a:rPr lang="en-GB" dirty="0"/>
              <a:t>Surveys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A1D0A-C468-20C3-30C0-E2B06E858A66}"/>
              </a:ext>
            </a:extLst>
          </p:cNvPr>
          <p:cNvSpPr txBox="1"/>
          <p:nvPr/>
        </p:nvSpPr>
        <p:spPr>
          <a:xfrm>
            <a:off x="1179742" y="5329331"/>
            <a:ext cx="9491215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Career Development and Progression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84384740-7BB6-C0DD-12E1-CD56B66BA806}"/>
              </a:ext>
            </a:extLst>
          </p:cNvPr>
          <p:cNvSpPr/>
          <p:nvPr/>
        </p:nvSpPr>
        <p:spPr>
          <a:xfrm>
            <a:off x="2272684" y="4649624"/>
            <a:ext cx="585926" cy="58477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8375A0F-2E81-8C29-5052-BD96863009EB}"/>
              </a:ext>
            </a:extLst>
          </p:cNvPr>
          <p:cNvSpPr/>
          <p:nvPr/>
        </p:nvSpPr>
        <p:spPr>
          <a:xfrm>
            <a:off x="5632385" y="4649624"/>
            <a:ext cx="585926" cy="58477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C8B8812-24B1-9311-EED5-AB2FCF648ACC}"/>
              </a:ext>
            </a:extLst>
          </p:cNvPr>
          <p:cNvSpPr/>
          <p:nvPr/>
        </p:nvSpPr>
        <p:spPr>
          <a:xfrm>
            <a:off x="8985682" y="4605972"/>
            <a:ext cx="585926" cy="58477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close-up of a logo&#10;&#10;Description automatically generated">
            <a:extLst>
              <a:ext uri="{FF2B5EF4-FFF2-40B4-BE49-F238E27FC236}">
                <a16:creationId xmlns:a16="http://schemas.microsoft.com/office/drawing/2014/main" id="{45500B11-B99E-D0EA-CA0A-9174A42120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451" y="5908026"/>
            <a:ext cx="1951975" cy="8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4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B5DC216-2A04-A818-FC7D-CDCE5BB5FE0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021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accent5">
                    <a:lumMod val="50000"/>
                  </a:schemeClr>
                </a:solidFill>
              </a:rPr>
              <a:t>Customer Services Team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C072E1-3372-EB16-6B74-8051FA9B1BBB}"/>
              </a:ext>
            </a:extLst>
          </p:cNvPr>
          <p:cNvGraphicFramePr/>
          <p:nvPr/>
        </p:nvGraphicFramePr>
        <p:xfrm>
          <a:off x="1164" y="1718177"/>
          <a:ext cx="6605973" cy="4407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668302-888A-2AC7-8357-0080907858AE}"/>
              </a:ext>
            </a:extLst>
          </p:cNvPr>
          <p:cNvSpPr txBox="1"/>
          <p:nvPr/>
        </p:nvSpPr>
        <p:spPr>
          <a:xfrm>
            <a:off x="6085808" y="1717060"/>
            <a:ext cx="5911511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/>
              <a:t>What are the areas you think we should work on? </a:t>
            </a:r>
            <a:endParaRPr lang="en-GB" sz="2800" dirty="0">
              <a:ea typeface="Calibri"/>
              <a:cs typeface="Calibri"/>
            </a:endParaRP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you think we can impact or make positive difference on?</a:t>
            </a:r>
            <a:endParaRPr lang="en-GB" sz="2800" dirty="0">
              <a:ea typeface="Calibri"/>
              <a:cs typeface="Calibri"/>
            </a:endParaRPr>
          </a:p>
          <a:p>
            <a:endParaRPr lang="en-GB" sz="2800" dirty="0"/>
          </a:p>
          <a:p>
            <a:r>
              <a:rPr lang="en-GB" sz="2800" dirty="0"/>
              <a:t>How do we take this forwards as a team? Do you have any suggestions for actions, things to try, things to stop doing?</a:t>
            </a:r>
          </a:p>
        </p:txBody>
      </p:sp>
    </p:spTree>
    <p:extLst>
      <p:ext uri="{BB962C8B-B14F-4D97-AF65-F5344CB8AC3E}">
        <p14:creationId xmlns:p14="http://schemas.microsoft.com/office/powerpoint/2010/main" val="39091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B5DC216-2A04-A818-FC7D-CDCE5BB5FE0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021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accent5">
                    <a:lumMod val="50000"/>
                  </a:schemeClr>
                </a:solidFill>
              </a:rPr>
              <a:t>Customer Services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68302-888A-2AC7-8357-0080907858AE}"/>
              </a:ext>
            </a:extLst>
          </p:cNvPr>
          <p:cNvSpPr txBox="1"/>
          <p:nvPr/>
        </p:nvSpPr>
        <p:spPr>
          <a:xfrm>
            <a:off x="6085808" y="1717060"/>
            <a:ext cx="591151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800" dirty="0"/>
          </a:p>
          <a:p>
            <a:endParaRPr lang="en-GB" sz="28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EE80A76-D5A4-E3F4-C50E-FB40F7266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830091"/>
              </p:ext>
            </p:extLst>
          </p:nvPr>
        </p:nvGraphicFramePr>
        <p:xfrm>
          <a:off x="2942947" y="1430455"/>
          <a:ext cx="9708171" cy="4935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DA3EA5-9E7D-8FF9-4A96-E55007D1AE25}"/>
              </a:ext>
            </a:extLst>
          </p:cNvPr>
          <p:cNvSpPr txBox="1"/>
          <p:nvPr/>
        </p:nvSpPr>
        <p:spPr>
          <a:xfrm>
            <a:off x="838200" y="2459504"/>
            <a:ext cx="30590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Themes identified from workshops</a:t>
            </a:r>
          </a:p>
        </p:txBody>
      </p:sp>
    </p:spTree>
    <p:extLst>
      <p:ext uri="{BB962C8B-B14F-4D97-AF65-F5344CB8AC3E}">
        <p14:creationId xmlns:p14="http://schemas.microsoft.com/office/powerpoint/2010/main" val="292577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B5DC216-2A04-A818-FC7D-CDCE5BB5FE0D}"/>
              </a:ext>
            </a:extLst>
          </p:cNvPr>
          <p:cNvSpPr txBox="1">
            <a:spLocks/>
          </p:cNvSpPr>
          <p:nvPr/>
        </p:nvSpPr>
        <p:spPr>
          <a:xfrm>
            <a:off x="177053" y="365126"/>
            <a:ext cx="11882717" cy="8021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Customer Services Team - three themes feedback</a:t>
            </a:r>
            <a:endParaRPr lang="en-GB" b="1" dirty="0">
              <a:solidFill>
                <a:schemeClr val="accent5">
                  <a:lumMod val="50000"/>
                </a:schemeClr>
              </a:solidFill>
              <a:ea typeface="Calibri Light"/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68302-888A-2AC7-8357-0080907858AE}"/>
              </a:ext>
            </a:extLst>
          </p:cNvPr>
          <p:cNvSpPr txBox="1"/>
          <p:nvPr/>
        </p:nvSpPr>
        <p:spPr>
          <a:xfrm>
            <a:off x="292367" y="1425708"/>
            <a:ext cx="5575334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ea typeface="+mn-lt"/>
                <a:cs typeface="+mn-lt"/>
              </a:rPr>
              <a:t>Communication</a:t>
            </a:r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Communication</a:t>
            </a:r>
            <a:r>
              <a:rPr lang="en-GB" dirty="0">
                <a:ea typeface="Calibri"/>
                <a:cs typeface="Calibri"/>
              </a:rPr>
              <a:t> between other university teams – especially retail and CIS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highlight>
                  <a:srgbClr val="00FFFF"/>
                </a:highlight>
                <a:ea typeface="Calibri"/>
                <a:cs typeface="Calibri"/>
              </a:rPr>
              <a:t>Communication to improve knowledge about other ULC teams and activity. </a:t>
            </a:r>
            <a:r>
              <a:rPr lang="en-GB" dirty="0">
                <a:ea typeface="Calibri"/>
                <a:cs typeface="Calibri"/>
              </a:rPr>
              <a:t>Suggestions included a regular ‘knowing me knowing you but for teams, rather than individuals in the weekly bulletin. And/or each team to take ownership of the bulletin in turn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Communication from SMT as a whole – </a:t>
            </a:r>
            <a:r>
              <a:rPr lang="en-GB" dirty="0" err="1">
                <a:ea typeface="Calibri"/>
                <a:cs typeface="Calibri"/>
              </a:rPr>
              <a:t>eg</a:t>
            </a:r>
            <a:r>
              <a:rPr lang="en-GB" dirty="0">
                <a:ea typeface="Calibri"/>
                <a:cs typeface="Calibri"/>
              </a:rPr>
              <a:t> monthly update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Closing the loop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Focused communication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 err="1">
                <a:ea typeface="Calibri"/>
                <a:cs typeface="Calibri"/>
              </a:rPr>
              <a:t>Photoboards</a:t>
            </a:r>
            <a:r>
              <a:rPr lang="en-GB" dirty="0">
                <a:ea typeface="Calibri"/>
                <a:cs typeface="Calibri"/>
              </a:rPr>
              <a:t> in workrooms/staffrooms to improve knowledge of who's in the wider teams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dirty="0">
                <a:ea typeface="Calibri"/>
                <a:cs typeface="Calibri"/>
              </a:rPr>
              <a:t>University Exec – who’s who and what do they do</a:t>
            </a:r>
            <a:endParaRPr lang="en-US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endParaRPr lang="en-GB" dirty="0">
              <a:ea typeface="Calibri"/>
              <a:cs typeface="Calibri"/>
            </a:endParaRPr>
          </a:p>
          <a:p>
            <a:pPr lvl="1"/>
            <a:endParaRPr lang="en-GB" dirty="0">
              <a:ea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019F27-72E5-B1DB-FBF0-E57D2831B778}"/>
              </a:ext>
            </a:extLst>
          </p:cNvPr>
          <p:cNvSpPr txBox="1"/>
          <p:nvPr/>
        </p:nvSpPr>
        <p:spPr>
          <a:xfrm>
            <a:off x="6119426" y="1425708"/>
            <a:ext cx="5575333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2000" b="1" dirty="0">
                <a:ea typeface="+mn-lt"/>
                <a:cs typeface="+mn-lt"/>
              </a:rPr>
              <a:t>Career progression / development</a:t>
            </a:r>
            <a:endParaRPr lang="en-GB" sz="2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highlight>
                  <a:srgbClr val="00FF00"/>
                </a:highlight>
                <a:ea typeface="+mn-lt"/>
                <a:cs typeface="+mn-lt"/>
              </a:rPr>
              <a:t>Improved understanding of opportunities</a:t>
            </a:r>
            <a:endParaRPr lang="en-GB" dirty="0">
              <a:highlight>
                <a:srgbClr val="00FF00"/>
              </a:highlight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highlight>
                  <a:srgbClr val="00FF00"/>
                </a:highlight>
                <a:ea typeface="+mn-lt"/>
                <a:cs typeface="+mn-lt"/>
              </a:rPr>
              <a:t>Improved knowledge about what training is available and how it supports.</a:t>
            </a:r>
            <a:endParaRPr lang="en-GB" dirty="0">
              <a:highlight>
                <a:srgbClr val="00FF00"/>
              </a:highlight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highlight>
                  <a:srgbClr val="00FF00"/>
                </a:highlight>
                <a:ea typeface="+mn-lt"/>
                <a:cs typeface="+mn-lt"/>
              </a:rPr>
              <a:t>Providing work placements</a:t>
            </a:r>
            <a:endParaRPr lang="en-GB" dirty="0">
              <a:highlight>
                <a:srgbClr val="00FF00"/>
              </a:highlight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highlight>
                  <a:srgbClr val="00FF00"/>
                </a:highlight>
                <a:ea typeface="+mn-lt"/>
                <a:cs typeface="+mn-lt"/>
              </a:rPr>
              <a:t>Mentoring</a:t>
            </a:r>
            <a:endParaRPr lang="en-GB" dirty="0">
              <a:highlight>
                <a:srgbClr val="00FF00"/>
              </a:highlight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highlight>
                  <a:srgbClr val="00FF00"/>
                </a:highlight>
                <a:ea typeface="+mn-lt"/>
                <a:cs typeface="+mn-lt"/>
              </a:rPr>
              <a:t>Cross team working and groups</a:t>
            </a:r>
            <a:endParaRPr lang="en-GB" dirty="0">
              <a:highlight>
                <a:srgbClr val="00FF00"/>
              </a:highlight>
              <a:ea typeface="Calibri"/>
              <a:cs typeface="Calibri"/>
            </a:endParaRPr>
          </a:p>
          <a:p>
            <a:pPr lvl="1"/>
            <a:endParaRPr lang="en-GB" dirty="0">
              <a:ea typeface="Calibri"/>
              <a:cs typeface="Calibri"/>
            </a:endParaRPr>
          </a:p>
          <a:p>
            <a:pPr lvl="1"/>
            <a:r>
              <a:rPr lang="en-GB" sz="2000" b="1" dirty="0">
                <a:ea typeface="+mn-lt"/>
                <a:cs typeface="+mn-lt"/>
              </a:rPr>
              <a:t>Work environment</a:t>
            </a:r>
            <a:endParaRPr lang="en-GB" sz="2000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Everything from tidiness of shared spaces, decluttering teams, storage space</a:t>
            </a:r>
            <a:endParaRPr lang="en-GB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Improvements to lighting and temperature control</a:t>
            </a:r>
            <a:endParaRPr lang="en-GB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Move away from fixed PCs on service points to laptops for everyone and docking stations</a:t>
            </a:r>
            <a:endParaRPr lang="en-GB" dirty="0"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GB" dirty="0">
                <a:ea typeface="+mn-lt"/>
                <a:cs typeface="+mn-lt"/>
              </a:rPr>
              <a:t>UX work / feedback exercise for staff on the workroom/shared spaces</a:t>
            </a:r>
            <a:endParaRPr lang="en-GB" dirty="0">
              <a:ea typeface="Calibri"/>
              <a:cs typeface="Calibri"/>
            </a:endParaRPr>
          </a:p>
          <a:p>
            <a:endParaRPr lang="en-GB" sz="2800" dirty="0">
              <a:ea typeface="Calibri"/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CF5EDE-845F-5133-ECAF-D7FD5E344699}"/>
              </a:ext>
            </a:extLst>
          </p:cNvPr>
          <p:cNvSpPr txBox="1"/>
          <p:nvPr/>
        </p:nvSpPr>
        <p:spPr>
          <a:xfrm>
            <a:off x="277377" y="6203167"/>
            <a:ext cx="548450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2F5496"/>
                </a:solidFill>
                <a:ea typeface="Calibri"/>
                <a:cs typeface="Calibri"/>
              </a:rPr>
              <a:t>Thank you to everyone for taking part in the </a:t>
            </a:r>
            <a:r>
              <a:rPr lang="en-US" i="1">
                <a:solidFill>
                  <a:srgbClr val="2F5496"/>
                </a:solidFill>
                <a:ea typeface="Calibri"/>
                <a:cs typeface="Calibri"/>
              </a:rPr>
              <a:t>discussions</a:t>
            </a:r>
            <a:endParaRPr lang="en-US" i="1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8E3F43-5850-FDF3-22DF-12AC5FD509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68489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E560C91-8ECC-A2C7-0663-CF847900E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911511"/>
              </p:ext>
            </p:extLst>
          </p:nvPr>
        </p:nvGraphicFramePr>
        <p:xfrm>
          <a:off x="1203911" y="196255"/>
          <a:ext cx="9784178" cy="646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5794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B1678-941C-EC9A-26D9-07D39C79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GB" dirty="0"/>
              <a:t>Case study 1				Case study 2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F1383E-CD0A-6194-DB5D-E67DB77CB2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663738"/>
              </p:ext>
            </p:extLst>
          </p:nvPr>
        </p:nvGraphicFramePr>
        <p:xfrm>
          <a:off x="838199" y="365125"/>
          <a:ext cx="5429435" cy="631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6BDC7B-1913-0199-632D-400406A9A2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954835"/>
              </p:ext>
            </p:extLst>
          </p:nvPr>
        </p:nvGraphicFramePr>
        <p:xfrm>
          <a:off x="6776622" y="891239"/>
          <a:ext cx="4954727" cy="5075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7103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520AE3D-FF9F-2388-0D31-105C1EA2E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278180"/>
              </p:ext>
            </p:extLst>
          </p:nvPr>
        </p:nvGraphicFramePr>
        <p:xfrm>
          <a:off x="1305017" y="693033"/>
          <a:ext cx="9085802" cy="5911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9A0624F5-C297-D053-8650-9161A237E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084" y="5983550"/>
            <a:ext cx="1771235" cy="7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39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</TotalTime>
  <Words>569</Words>
  <Application>Microsoft Office PowerPoint</Application>
  <PresentationFormat>Widescreen</PresentationFormat>
  <Paragraphs>106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CSGUK 2024 Conference Start, stop, continue</vt:lpstr>
      <vt:lpstr>University Library and Collections</vt:lpstr>
      <vt:lpstr>Surveys 2024</vt:lpstr>
      <vt:lpstr>PowerPoint Presentation</vt:lpstr>
      <vt:lpstr>PowerPoint Presentation</vt:lpstr>
      <vt:lpstr>PowerPoint Presentation</vt:lpstr>
      <vt:lpstr>PowerPoint Presentation</vt:lpstr>
      <vt:lpstr>Case study 1    Case study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CARNEGIE, MARIA A.</dc:creator>
  <cp:lastModifiedBy>Alan Doherty</cp:lastModifiedBy>
  <cp:revision>5</cp:revision>
  <dcterms:created xsi:type="dcterms:W3CDTF">2024-11-06T07:31:18Z</dcterms:created>
  <dcterms:modified xsi:type="dcterms:W3CDTF">2024-11-20T22:09:40Z</dcterms:modified>
</cp:coreProperties>
</file>