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0B1157-1925-4804-86B5-9F9676F7E8F2}" v="22" dt="2021-11-24T09:21:40.066"/>
    <p1510:client id="{BDB2A172-D982-4029-AA3E-28309CD0F6F9}" v="42" dt="2021-11-23T11:50:17.1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05769-7E66-451B-A5B3-83721A6E4B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546806-95D4-4B6C-A750-E8202DE08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15213-E753-44D9-AF76-1ECA7D328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A75-A6FA-4075-A5C2-DC9B611CABCF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DB3EC-7CC8-41C8-86D7-32D8AEF78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50619-E01F-4DC0-8D0F-182169BEF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B5F5-F0D2-4E63-933A-DBECAB48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23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6107-7189-4B91-9F8B-4FD7C7CFD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7C12D1-44C0-4612-A0F3-8D79C766A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1A285-802D-4972-A439-99FB2A21F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A75-A6FA-4075-A5C2-DC9B611CABCF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0770E-DA79-4D6B-AB51-6861192A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F1F3E-3F8F-42EF-A29F-1AF5FFCB4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B5F5-F0D2-4E63-933A-DBECAB48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35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83D4C0-E434-40CE-8133-9795F8CC29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7AF57-9700-4933-9CE9-DFC4CEABC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31DE1-058B-4A17-83E0-7C742B136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A75-A6FA-4075-A5C2-DC9B611CABCF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52DD1-A142-4736-B2A8-BAED6E32D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740D5-76DB-401D-8B3F-336C2062B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B5F5-F0D2-4E63-933A-DBECAB48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65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DEE29-6023-4653-88F4-48D19EABD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35ED0-96FF-4250-9ECC-BAA8B4A7E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3568B-25DB-4F1A-B76A-56F3659D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A75-A6FA-4075-A5C2-DC9B611CABCF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B539B-E0F3-435A-8546-3EAED5E46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49482-9648-4C4E-A247-74CAA0C2E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B5F5-F0D2-4E63-933A-DBECAB48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36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D50B6-8458-492F-B4D6-06E1E0242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2350A4-4082-41B6-B335-B5AEB168E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EFFFA-BC03-4847-89FD-13C33CADA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A75-A6FA-4075-A5C2-DC9B611CABCF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819FF-5A58-4846-A8D1-22301F069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43805-FEA7-4CEE-90E7-B896C5E72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B5F5-F0D2-4E63-933A-DBECAB48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20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A7FC5-16B8-4883-9E65-7899F2575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637D1-A00D-41B4-A24B-61238FD3FE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0873A2-80F2-437C-A10B-08DEA2CC2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DB94F7-D708-43EE-97C1-3AD4FB6EB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A75-A6FA-4075-A5C2-DC9B611CABCF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3D3C38-95F4-4F79-B8EA-2BBF9F1A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AAB37-BBDE-45A8-A165-176B1B00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B5F5-F0D2-4E63-933A-DBECAB48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56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A8377-6F10-4DF2-A516-08C2A8374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3D688-F953-4DE0-924E-63D8FA012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570B83-D8BA-437E-9DA4-26520E084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0FBF79-DC48-4BA9-AF51-D2B39B6FAC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5801CB-E34A-4304-83A6-E11EC7D12B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7B4EF-EA79-424F-B65A-599868CBB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A75-A6FA-4075-A5C2-DC9B611CABCF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34D4F9-2268-4172-974F-4CAD3FAE3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E06E82-2BF0-419E-A4F8-725264881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B5F5-F0D2-4E63-933A-DBECAB48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573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196EC-9629-4AEE-8CFC-9EB2B6E14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E3B694-1D88-41E8-9FA8-A4F8902BA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A75-A6FA-4075-A5C2-DC9B611CABCF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8072DF-BB24-4577-A63A-764AB8F13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BD3A62-8D45-4339-9A1C-C986ECA99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B5F5-F0D2-4E63-933A-DBECAB48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200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E818CB-C352-4F5B-8D35-925F2C5F6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A75-A6FA-4075-A5C2-DC9B611CABCF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503E5C-EE8D-4FDC-A30C-D29F0469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56BF89-DB84-48F1-A210-1961E7759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B5F5-F0D2-4E63-933A-DBECAB48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58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1CBA3-DA06-40DE-84A9-241ED8FC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D669A-126A-4F5A-88FE-03D0165B0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968EB4-6A34-42E4-90A7-62CD1ED9E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48914-9BF9-46C7-AEF4-107BB28CD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A75-A6FA-4075-A5C2-DC9B611CABCF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BAAAD-13BE-44BA-8EBA-079CE4297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C80B8-01D2-4F3D-B67D-1446FB0A2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B5F5-F0D2-4E63-933A-DBECAB48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56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35100-436B-4BCE-AD91-44DBBCDFF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FCB423-C86B-41B7-896E-3F34E54951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71F267-4659-45F3-A07E-D63C8D1E3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3C33C-BB62-4D7A-ADF0-1B1B88BF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B5A75-A6FA-4075-A5C2-DC9B611CABCF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67592D-F2FB-4C56-9561-D8D69635D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A7449-9C1C-4E45-8D54-DE9F0A81D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AB5F5-F0D2-4E63-933A-DBECAB48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76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21677F-9B22-4769-93C9-58ACEE1E0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26345-9D05-4AED-BB75-DB4D8DC13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4DDA1-9712-4144-AA29-ED55C6ADB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B5A75-A6FA-4075-A5C2-DC9B611CABCF}" type="datetimeFigureOut">
              <a:rPr lang="en-GB" smtClean="0"/>
              <a:t>24/11/2021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C0D22-63B5-4581-BAEB-F7A8642114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6A4BC-BB19-491C-89B6-3C288AF32D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AB5F5-F0D2-4E63-933A-DBECAB48FE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08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lipartlogo.com/istock/world-map-with-countries-country-and-city-names-360104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6D51E-8CB7-4371-BD0F-2EC2CE18BC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90259"/>
          </a:xfrm>
        </p:spPr>
        <p:txBody>
          <a:bodyPr>
            <a:normAutofit/>
          </a:bodyPr>
          <a:lstStyle/>
          <a:p>
            <a:r>
              <a:rPr lang="en-GB"/>
              <a:t>Superchat!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40BB9F-B76B-4DA9-B2B8-C54085957D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  <a:p>
            <a:r>
              <a:rPr lang="en-GB"/>
              <a:t>Anne Rowlands</a:t>
            </a:r>
          </a:p>
          <a:p>
            <a:r>
              <a:rPr lang="en-GB"/>
              <a:t>University Librarian </a:t>
            </a:r>
          </a:p>
          <a:p>
            <a:r>
              <a:rPr lang="en-GB"/>
              <a:t>Regent’s University London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E752F0-98A4-45DB-995A-DEE4DEE5D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125" y="2212622"/>
            <a:ext cx="2114550" cy="1479728"/>
          </a:xfrm>
          <a:prstGeom prst="rect">
            <a:avLst/>
          </a:prstGeom>
        </p:spPr>
      </p:pic>
      <p:sp>
        <p:nvSpPr>
          <p:cNvPr id="4" name="AutoShape 2">
            <a:extLst>
              <a:ext uri="{FF2B5EF4-FFF2-40B4-BE49-F238E27FC236}">
                <a16:creationId xmlns:a16="http://schemas.microsoft.com/office/drawing/2014/main" id="{9CE501AB-68E4-4766-B909-F0012418B21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DACA00B1-8FE0-462C-9CC3-35FA113518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FCC8DF99-38F2-4E66-A477-16F54EC4804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B2592B-506F-4EB8-A983-F42EC938FC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385"/>
            <a:ext cx="3810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18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12FD-C4FE-44E5-AAF7-DDD00F24E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International Students 74%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1E7605-E84B-41F1-B0AB-86882F8BB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5171" y="0"/>
            <a:ext cx="3810000" cy="1825625"/>
          </a:xfrm>
          <a:prstGeom prst="rect">
            <a:avLst/>
          </a:prstGeom>
        </p:spPr>
      </p:pic>
      <p:pic>
        <p:nvPicPr>
          <p:cNvPr id="1026" name="Picture 2" descr="World map with countries, country and city names Clipart Image">
            <a:extLst>
              <a:ext uri="{FF2B5EF4-FFF2-40B4-BE49-F238E27FC236}">
                <a16:creationId xmlns:a16="http://schemas.microsoft.com/office/drawing/2014/main" id="{E7FAAC60-7AAA-49D3-87F2-6996574F4E0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522" y="2190751"/>
            <a:ext cx="7193901" cy="3584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673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B124F-7271-484F-849E-64E3401411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07501"/>
            <a:ext cx="9144000" cy="1802461"/>
          </a:xfrm>
        </p:spPr>
        <p:txBody>
          <a:bodyPr>
            <a:normAutofit fontScale="90000"/>
          </a:bodyPr>
          <a:lstStyle/>
          <a:p>
            <a:pPr algn="l"/>
            <a:br>
              <a:rPr lang="en-GB" sz="4400" dirty="0"/>
            </a:br>
            <a:r>
              <a:rPr lang="en-GB" sz="4900" dirty="0"/>
              <a:t>What did we need do?</a:t>
            </a:r>
            <a:br>
              <a:rPr lang="en-GB" sz="4900" dirty="0"/>
            </a:br>
            <a:endParaRPr lang="en-GB" sz="49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9CCA8E-6E9B-48E3-A80B-8E1EE70FD3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Cover all time zones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Respond to users as quickly as we could – service standards –CSE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/>
              <a:t>Be able to respond to all queries whether we knew the answer immediately or not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C5D8CF-01E9-40B0-8CDF-D4E8529A8A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85" y="97861"/>
            <a:ext cx="3810000" cy="1802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73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E9894-1455-4DB7-B760-CF20F7F9B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sz="4900" dirty="0"/>
              <a:t>What did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62C3C-26FB-46A4-8827-2DD12A217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74503"/>
            <a:ext cx="10515600" cy="3102459"/>
          </a:xfrm>
        </p:spPr>
        <p:txBody>
          <a:bodyPr/>
          <a:lstStyle/>
          <a:p>
            <a:r>
              <a:rPr lang="en-GB" dirty="0"/>
              <a:t>All staff on the chat rota from Library Assistants to me!</a:t>
            </a:r>
          </a:p>
          <a:p>
            <a:r>
              <a:rPr lang="en-GB" dirty="0"/>
              <a:t>Designed some “canned” messages</a:t>
            </a:r>
          </a:p>
          <a:p>
            <a:r>
              <a:rPr lang="en-GB" dirty="0"/>
              <a:t>Used Microsoft teams along side </a:t>
            </a:r>
            <a:r>
              <a:rPr lang="en-GB" dirty="0" err="1"/>
              <a:t>LibChat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ECCD7F-B382-4F2C-AE9A-8081345F80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610"/>
            <a:ext cx="3810000" cy="160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33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DA187-76A2-48A2-81AF-E90796811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4973"/>
            <a:ext cx="10515600" cy="1470991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r>
              <a:rPr lang="en-GB" dirty="0"/>
              <a:t>Microsoft Teams and beyond!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BF45F-8FFD-4354-82BA-F9BAE02CC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Improvement in response time to queries </a:t>
            </a:r>
          </a:p>
          <a:p>
            <a:r>
              <a:rPr lang="en-GB" dirty="0"/>
              <a:t>Improved knowledge </a:t>
            </a:r>
          </a:p>
          <a:p>
            <a:r>
              <a:rPr lang="en-GB" dirty="0"/>
              <a:t>Remember teams can be used in lots of different ways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Superchat</a:t>
            </a:r>
            <a:r>
              <a:rPr lang="en-GB" dirty="0"/>
              <a:t>! or just responding and improving our services?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2AC654-CD9D-4D3D-9BC1-259C40C9F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7" y="219547"/>
            <a:ext cx="3810000" cy="160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18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38F94-E440-4D0B-B4AA-1C2CEB58B2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Thank you!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4BB9DE-AE5E-4126-9B80-2FD26CFD7D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4643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E298C-D8EB-497E-B111-C0FC618D2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7A894-E389-4246-9A26-71E840315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/>
              <a:t>World map available at: </a:t>
            </a:r>
            <a:r>
              <a:rPr lang="en-GB" sz="1200" dirty="0">
                <a:hlinkClick r:id="rId2"/>
              </a:rPr>
              <a:t>https://www.clipartlogo.com/istock/world-map-with-countries-country-and-city-names-360104.</a:t>
            </a:r>
            <a:r>
              <a:rPr lang="en-GB" sz="1200">
                <a:hlinkClick r:id="rId2"/>
              </a:rPr>
              <a:t>html</a:t>
            </a:r>
            <a:r>
              <a:rPr lang="en-GB" sz="1200"/>
              <a:t> </a:t>
            </a:r>
            <a:r>
              <a:rPr lang="en-GB" sz="1800"/>
              <a:t>accessed 23/11/21</a:t>
            </a:r>
            <a:endParaRPr lang="en-GB" sz="1200" dirty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00269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DE05DD4D49A2449501F2BB5997E8A3" ma:contentTypeVersion="14" ma:contentTypeDescription="Create a new document." ma:contentTypeScope="" ma:versionID="fb7f3de3a09bea00fb2d7a143ed51600">
  <xsd:schema xmlns:xsd="http://www.w3.org/2001/XMLSchema" xmlns:xs="http://www.w3.org/2001/XMLSchema" xmlns:p="http://schemas.microsoft.com/office/2006/metadata/properties" xmlns:ns3="152bce6e-b1e4-4677-8294-0f0b5a81289c" xmlns:ns4="65d4e0fa-18a0-4eef-9052-f8e769300553" targetNamespace="http://schemas.microsoft.com/office/2006/metadata/properties" ma:root="true" ma:fieldsID="012754451c9d53cae789f377a24f53ac" ns3:_="" ns4:_="">
    <xsd:import namespace="152bce6e-b1e4-4677-8294-0f0b5a81289c"/>
    <xsd:import namespace="65d4e0fa-18a0-4eef-9052-f8e76930055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2bce6e-b1e4-4677-8294-0f0b5a8128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d4e0fa-18a0-4eef-9052-f8e76930055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0FC7B1-291C-4D99-8006-A9590F20E3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2bce6e-b1e4-4677-8294-0f0b5a81289c"/>
    <ds:schemaRef ds:uri="65d4e0fa-18a0-4eef-9052-f8e7693005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C6ACA66-782B-4A0C-9B7B-E89A1F2DB5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C2EB47-8A59-46FD-987F-3BBE71138C1F}">
  <ds:schemaRefs>
    <ds:schemaRef ds:uri="152bce6e-b1e4-4677-8294-0f0b5a81289c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5d4e0fa-18a0-4eef-9052-f8e769300553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418</TotalTime>
  <Words>146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Superchat!</vt:lpstr>
      <vt:lpstr>International Students 74%</vt:lpstr>
      <vt:lpstr> What did we need do? </vt:lpstr>
      <vt:lpstr>     What did we do?</vt:lpstr>
      <vt:lpstr>  Microsoft Teams and beyond!</vt:lpstr>
      <vt:lpstr>Thank you!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Rowlands</dc:creator>
  <cp:lastModifiedBy>Loughran, Helen</cp:lastModifiedBy>
  <cp:revision>2</cp:revision>
  <dcterms:created xsi:type="dcterms:W3CDTF">2021-10-28T11:12:09Z</dcterms:created>
  <dcterms:modified xsi:type="dcterms:W3CDTF">2021-11-24T09:30:07Z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0x010100C3DE05DD4D49A2449501F2BB5997E8A3</vt:lpwstr>
  </property>
</Properties>
</file>