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Playfair Display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c7072d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c7072d7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1163169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1163169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c535bb8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c535bb8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b7f1fd9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b7f1fd9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including IT , archives, and departmental services. 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289a0bc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289a0bc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7f1fd9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7f1fd9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c535bb84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c535bb84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pushing self in mental capacity - for instance this presentation was my personal development to improve my presenting skills away from internal events.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phy.com/gifs/aardman-teamwork-morph-aardman-animations-26hiubgNAC4Enzd1S" TargetMode="Externa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l="15494" t="15804" r="16901" b="14479"/>
          <a:stretch/>
        </p:blipFill>
        <p:spPr>
          <a:xfrm>
            <a:off x="0" y="275325"/>
            <a:ext cx="1114700" cy="12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1073575" y="717225"/>
            <a:ext cx="59802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ibrarians in training</a:t>
            </a:r>
            <a:endParaRPr sz="30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0" y="3912550"/>
            <a:ext cx="62283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Graduate Library intern’s insight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Hannah Carson: University of York Graduate Library Intern</a:t>
            </a: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1428325" y="1887150"/>
            <a:ext cx="58614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What’s next?</a:t>
            </a:r>
            <a:endParaRPr sz="7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81675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18225" y="218525"/>
            <a:ext cx="39894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 for listening!</a:t>
            </a:r>
            <a:endParaRPr sz="30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400" y="2092075"/>
            <a:ext cx="2799675" cy="15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6857175" y="4844400"/>
            <a:ext cx="23685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Gif ©️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aardman animations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930050" y="883800"/>
            <a:ext cx="3662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433050" y="968550"/>
            <a:ext cx="29922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Twitter @HeCarson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616850" y="1375300"/>
            <a:ext cx="30429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hannah.carson@york.ac.uk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2715200" y="276650"/>
            <a:ext cx="53586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 became an intern</a:t>
            </a:r>
            <a:endParaRPr sz="2400" b="1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643850" y="1127150"/>
            <a:ext cx="37404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Graduated with a Masters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opportunities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Career development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time and well paid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Library job experience necessary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title" idx="4294967295"/>
          </p:nvPr>
        </p:nvSpPr>
        <p:spPr>
          <a:xfrm>
            <a:off x="579275" y="451975"/>
            <a:ext cx="4107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role as an intern </a:t>
            </a:r>
            <a:endParaRPr sz="3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902725" y="1265800"/>
            <a:ext cx="4261200" cy="2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role can vary widely from library to library, but the main goals include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knowledge of library services 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experience how libraries are developing their systems, user engagement and skills on a daily basis.  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Gain knowledge about the information profession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722325" y="95550"/>
            <a:ext cx="70623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938750" y="532825"/>
            <a:ext cx="52665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York Library </a:t>
            </a:r>
            <a:endParaRPr sz="30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1575" y="1424200"/>
            <a:ext cx="7602600" cy="3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Mentors to support throughout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Split post role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Services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Collections (behind the scenes section of the library)  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○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Cataloguing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○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Purchasing and inter-library lending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○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 Lists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○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Subscriptions (journals)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flipH="1"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214625" y="414050"/>
            <a:ext cx="4099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External engagement </a:t>
            </a:r>
            <a:endParaRPr sz="30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35200" y="1343425"/>
            <a:ext cx="4418100" cy="28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training status lets us observe different departments and visit libraries which we then use to: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our knowledge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collaboration for projects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 ideas and experiences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Increases networking skills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773650" y="148125"/>
            <a:ext cx="35967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2018/19</a:t>
            </a:r>
            <a:endParaRPr sz="30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948825" y="891750"/>
            <a:ext cx="41598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Used to promote the University of York Library alongside own professional development.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Insight into European standards and information developments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Knowledge exchange and reporting back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305775" y="716575"/>
            <a:ext cx="678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Hannah’s Erasmus+ Staff training at Utrecht University Library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9450" y="1401813"/>
            <a:ext cx="2161025" cy="288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00" y="1401813"/>
            <a:ext cx="2249450" cy="28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127575" y="254775"/>
            <a:ext cx="19347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Projects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602075" y="1003225"/>
            <a:ext cx="5406300" cy="4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library service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months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Decided by you, mentors and library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624450" y="2675250"/>
            <a:ext cx="621000" cy="80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4801125" y="3614775"/>
            <a:ext cx="42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exchange/Report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769675" y="251625"/>
            <a:ext cx="35967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2017/18</a:t>
            </a:r>
            <a:endParaRPr sz="30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49950" y="846450"/>
            <a:ext cx="384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Isabel’s project: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2347225" y="1910513"/>
            <a:ext cx="336300" cy="42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2244300" y="3221025"/>
            <a:ext cx="336300" cy="4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276625" y="1231350"/>
            <a:ext cx="485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invested research into the postgraduate study areas in the library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04925" y="2235025"/>
            <a:ext cx="46209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UX methods, engaged with Postgraduate research and taught students about their use of the library.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33200" y="3479925"/>
            <a:ext cx="4233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Silent study area for researchers open to postgraduate taught students.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t="20433" r="11008" b="17647"/>
          <a:stretch/>
        </p:blipFill>
        <p:spPr>
          <a:xfrm>
            <a:off x="4956925" y="879713"/>
            <a:ext cx="3647674" cy="338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1616100" y="306650"/>
            <a:ext cx="54099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experience </a:t>
            </a:r>
            <a:endParaRPr sz="24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30600" y="1419200"/>
            <a:ext cx="3663300" cy="3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Reflective practices 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Exhausting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Confidence in self and skills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Fun!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 Neue</vt:lpstr>
      <vt:lpstr>Playfair Display</vt:lpstr>
      <vt:lpstr>Raleway</vt:lpstr>
      <vt:lpstr>Arial</vt:lpstr>
      <vt:lpstr>Verdana</vt:lpstr>
      <vt:lpstr>Lato</vt:lpstr>
      <vt:lpstr>Blue &amp; Gold</vt:lpstr>
      <vt:lpstr>PowerPoint Presentation</vt:lpstr>
      <vt:lpstr>PowerPoint Presentation</vt:lpstr>
      <vt:lpstr>Our role as an intern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Carson</dc:creator>
  <cp:lastModifiedBy>Hannah Carson</cp:lastModifiedBy>
  <cp:revision>1</cp:revision>
  <dcterms:modified xsi:type="dcterms:W3CDTF">2019-06-25T14:58:46Z</dcterms:modified>
</cp:coreProperties>
</file>