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4" r:id="rId8"/>
    <p:sldId id="258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9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94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2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6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51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68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00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1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12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9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6690-3737-44D8-B66D-32E90ED0288E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D5ED6-D104-41DD-865C-A2E648856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91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Outreach and Engagement at</a:t>
            </a:r>
            <a:br>
              <a:rPr lang="en-GB" dirty="0" smtClean="0"/>
            </a:br>
            <a:r>
              <a:rPr lang="en-GB" dirty="0" smtClean="0"/>
              <a:t>University of Leicester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5735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Read at Leicester</a:t>
            </a:r>
            <a:br>
              <a:rPr lang="en-GB" dirty="0" smtClean="0"/>
            </a:br>
            <a:r>
              <a:rPr lang="en-GB" dirty="0" smtClean="0"/>
              <a:t>Blogging</a:t>
            </a:r>
            <a:br>
              <a:rPr lang="en-GB" dirty="0" smtClean="0"/>
            </a:br>
            <a:r>
              <a:rPr lang="en-GB" dirty="0" smtClean="0"/>
              <a:t>Social Media</a:t>
            </a:r>
            <a:br>
              <a:rPr lang="en-GB" dirty="0" smtClean="0"/>
            </a:br>
            <a:r>
              <a:rPr lang="en-GB" dirty="0" smtClean="0"/>
              <a:t>Events</a:t>
            </a:r>
            <a:br>
              <a:rPr lang="en-GB" dirty="0" smtClean="0"/>
            </a:br>
            <a:r>
              <a:rPr lang="en-GB" dirty="0" smtClean="0"/>
              <a:t>Army Outreach</a:t>
            </a:r>
            <a:br>
              <a:rPr lang="en-GB" dirty="0" smtClean="0"/>
            </a:br>
            <a:r>
              <a:rPr lang="en-GB" dirty="0" smtClean="0"/>
              <a:t>#OurLibraryTips</a:t>
            </a:r>
          </a:p>
        </p:txBody>
      </p:sp>
    </p:spTree>
    <p:extLst>
      <p:ext uri="{BB962C8B-B14F-4D97-AF65-F5344CB8AC3E}">
        <p14:creationId xmlns:p14="http://schemas.microsoft.com/office/powerpoint/2010/main" val="271345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3724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/>
          <a:stretch/>
        </p:blipFill>
        <p:spPr>
          <a:xfrm>
            <a:off x="4417026" y="-2"/>
            <a:ext cx="7774974" cy="73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4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732" r="1014" b="8229"/>
          <a:stretch/>
        </p:blipFill>
        <p:spPr>
          <a:xfrm>
            <a:off x="65903" y="609600"/>
            <a:ext cx="12068432" cy="54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14" t="43964" r="27568" b="16757"/>
          <a:stretch/>
        </p:blipFill>
        <p:spPr>
          <a:xfrm>
            <a:off x="2553729" y="1532239"/>
            <a:ext cx="7009338" cy="33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7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89" r="1757" b="8949"/>
          <a:stretch/>
        </p:blipFill>
        <p:spPr>
          <a:xfrm>
            <a:off x="98854" y="691977"/>
            <a:ext cx="11977816" cy="55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49" t="18893" r="33022" b="4144"/>
          <a:stretch/>
        </p:blipFill>
        <p:spPr>
          <a:xfrm>
            <a:off x="73158" y="1400961"/>
            <a:ext cx="3469112" cy="4262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947" t="17938" r="33139" b="4985"/>
          <a:stretch/>
        </p:blipFill>
        <p:spPr>
          <a:xfrm>
            <a:off x="8146467" y="1076867"/>
            <a:ext cx="3954918" cy="491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540" t="14534" r="31689" b="4384"/>
          <a:stretch/>
        </p:blipFill>
        <p:spPr>
          <a:xfrm>
            <a:off x="3418701" y="752185"/>
            <a:ext cx="4604952" cy="5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5524" y="-332670"/>
            <a:ext cx="9674024" cy="7255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14" t="11172" r="21149" b="11831"/>
          <a:stretch/>
        </p:blipFill>
        <p:spPr>
          <a:xfrm>
            <a:off x="115329" y="551937"/>
            <a:ext cx="7051590" cy="5280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216" t="12133" r="20743" b="12673"/>
          <a:stretch/>
        </p:blipFill>
        <p:spPr>
          <a:xfrm>
            <a:off x="7323438" y="288326"/>
            <a:ext cx="4283676" cy="3121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351" t="12974" r="21149" b="12192"/>
          <a:stretch/>
        </p:blipFill>
        <p:spPr>
          <a:xfrm>
            <a:off x="7323438" y="3555774"/>
            <a:ext cx="4283676" cy="31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635" t="25225" r="38311" b="5225"/>
          <a:stretch/>
        </p:blipFill>
        <p:spPr>
          <a:xfrm>
            <a:off x="4283675" y="253859"/>
            <a:ext cx="3805881" cy="6189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350" t="15015" r="31149" b="26967"/>
          <a:stretch/>
        </p:blipFill>
        <p:spPr>
          <a:xfrm>
            <a:off x="593126" y="253859"/>
            <a:ext cx="3278658" cy="2853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041" t="24985" r="33851" b="23123"/>
          <a:stretch/>
        </p:blipFill>
        <p:spPr>
          <a:xfrm>
            <a:off x="74142" y="3171567"/>
            <a:ext cx="4036540" cy="3558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3108" t="24384" r="33851" b="25285"/>
          <a:stretch/>
        </p:blipFill>
        <p:spPr>
          <a:xfrm>
            <a:off x="8180211" y="3402225"/>
            <a:ext cx="3912933" cy="335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2905" t="27627" r="33919" b="20000"/>
          <a:stretch/>
        </p:blipFill>
        <p:spPr>
          <a:xfrm>
            <a:off x="8180211" y="57665"/>
            <a:ext cx="3766464" cy="33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0732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825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6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</Words>
  <Application>Microsoft Office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Outreach and Engagement at University of Leicester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Leicester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and Engagement at University of Leicester</dc:title>
  <dc:creator>Congrave, Hannah L.</dc:creator>
  <cp:lastModifiedBy>Congrave, Hannah L.</cp:lastModifiedBy>
  <cp:revision>5</cp:revision>
  <dcterms:created xsi:type="dcterms:W3CDTF">2019-02-27T12:48:11Z</dcterms:created>
  <dcterms:modified xsi:type="dcterms:W3CDTF">2019-02-27T13:17:33Z</dcterms:modified>
</cp:coreProperties>
</file>