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Lst>
  <p:notesMasterIdLst>
    <p:notesMasterId r:id="rId18"/>
  </p:notesMasterIdLst>
  <p:sldIdLst>
    <p:sldId id="257" r:id="rId6"/>
    <p:sldId id="261" r:id="rId7"/>
    <p:sldId id="258" r:id="rId8"/>
    <p:sldId id="259" r:id="rId9"/>
    <p:sldId id="260" r:id="rId10"/>
    <p:sldId id="262" r:id="rId11"/>
    <p:sldId id="263" r:id="rId12"/>
    <p:sldId id="264" r:id="rId13"/>
    <p:sldId id="265" r:id="rId14"/>
    <p:sldId id="268" r:id="rId15"/>
    <p:sldId id="266"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64569-7644-C1E9-54F3-31D6C31000CA}" v="8" dt="2022-06-17T11:16:22.436"/>
    <p1510:client id="{EAC33B69-EE1D-41A8-B3E4-1EB6E752EA25}" v="7" dt="2022-06-16T14:17:14.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7" d="100"/>
          <a:sy n="67" d="100"/>
        </p:scale>
        <p:origin x="4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Booker" userId="2e1bdd59-6ce4-49cc-b413-4b91bdf7029a" providerId="ADAL" clId="{EAC33B69-EE1D-41A8-B3E4-1EB6E752EA25}"/>
    <pc:docChg chg="undo custSel modSld">
      <pc:chgData name="Joanne Booker" userId="2e1bdd59-6ce4-49cc-b413-4b91bdf7029a" providerId="ADAL" clId="{EAC33B69-EE1D-41A8-B3E4-1EB6E752EA25}" dt="2022-06-16T14:32:31.901" v="203" actId="1076"/>
      <pc:docMkLst>
        <pc:docMk/>
      </pc:docMkLst>
      <pc:sldChg chg="modSp mod">
        <pc:chgData name="Joanne Booker" userId="2e1bdd59-6ce4-49cc-b413-4b91bdf7029a" providerId="ADAL" clId="{EAC33B69-EE1D-41A8-B3E4-1EB6E752EA25}" dt="2022-06-16T14:32:31.901" v="203" actId="1076"/>
        <pc:sldMkLst>
          <pc:docMk/>
          <pc:sldMk cId="3758511219" sldId="257"/>
        </pc:sldMkLst>
        <pc:spChg chg="mod">
          <ac:chgData name="Joanne Booker" userId="2e1bdd59-6ce4-49cc-b413-4b91bdf7029a" providerId="ADAL" clId="{EAC33B69-EE1D-41A8-B3E4-1EB6E752EA25}" dt="2022-06-16T14:32:31.901" v="203" actId="1076"/>
          <ac:spMkLst>
            <pc:docMk/>
            <pc:sldMk cId="3758511219" sldId="257"/>
            <ac:spMk id="9" creationId="{07A20378-0E50-452B-8124-95C305EA1201}"/>
          </ac:spMkLst>
        </pc:spChg>
      </pc:sldChg>
      <pc:sldChg chg="addSp delSp modSp mod">
        <pc:chgData name="Joanne Booker" userId="2e1bdd59-6ce4-49cc-b413-4b91bdf7029a" providerId="ADAL" clId="{EAC33B69-EE1D-41A8-B3E4-1EB6E752EA25}" dt="2022-06-16T14:32:13.957" v="202" actId="1076"/>
        <pc:sldMkLst>
          <pc:docMk/>
          <pc:sldMk cId="1728774589" sldId="258"/>
        </pc:sldMkLst>
        <pc:spChg chg="mod">
          <ac:chgData name="Joanne Booker" userId="2e1bdd59-6ce4-49cc-b413-4b91bdf7029a" providerId="ADAL" clId="{EAC33B69-EE1D-41A8-B3E4-1EB6E752EA25}" dt="2022-06-16T14:01:19.971" v="187" actId="1076"/>
          <ac:spMkLst>
            <pc:docMk/>
            <pc:sldMk cId="1728774589" sldId="258"/>
            <ac:spMk id="2" creationId="{9DA09CC5-2151-433C-BB5C-1759A7AAF5E5}"/>
          </ac:spMkLst>
        </pc:spChg>
        <pc:spChg chg="del mod">
          <ac:chgData name="Joanne Booker" userId="2e1bdd59-6ce4-49cc-b413-4b91bdf7029a" providerId="ADAL" clId="{EAC33B69-EE1D-41A8-B3E4-1EB6E752EA25}" dt="2022-06-16T13:57:37.816" v="121" actId="478"/>
          <ac:spMkLst>
            <pc:docMk/>
            <pc:sldMk cId="1728774589" sldId="258"/>
            <ac:spMk id="6" creationId="{76BB4994-48DA-4BCD-B01E-E4FC20C1E917}"/>
          </ac:spMkLst>
        </pc:spChg>
        <pc:spChg chg="add mod">
          <ac:chgData name="Joanne Booker" userId="2e1bdd59-6ce4-49cc-b413-4b91bdf7029a" providerId="ADAL" clId="{EAC33B69-EE1D-41A8-B3E4-1EB6E752EA25}" dt="2022-06-16T14:01:07.491" v="181" actId="1076"/>
          <ac:spMkLst>
            <pc:docMk/>
            <pc:sldMk cId="1728774589" sldId="258"/>
            <ac:spMk id="8" creationId="{7BE832B1-3CAB-48AE-BF47-2647F18F91A7}"/>
          </ac:spMkLst>
        </pc:spChg>
        <pc:spChg chg="add mod">
          <ac:chgData name="Joanne Booker" userId="2e1bdd59-6ce4-49cc-b413-4b91bdf7029a" providerId="ADAL" clId="{EAC33B69-EE1D-41A8-B3E4-1EB6E752EA25}" dt="2022-06-16T14:32:13.957" v="202" actId="1076"/>
          <ac:spMkLst>
            <pc:docMk/>
            <pc:sldMk cId="1728774589" sldId="258"/>
            <ac:spMk id="9" creationId="{442F90FA-8235-44FC-9641-FCA2677A035C}"/>
          </ac:spMkLst>
        </pc:spChg>
        <pc:picChg chg="add mod">
          <ac:chgData name="Joanne Booker" userId="2e1bdd59-6ce4-49cc-b413-4b91bdf7029a" providerId="ADAL" clId="{EAC33B69-EE1D-41A8-B3E4-1EB6E752EA25}" dt="2022-06-16T14:00:58.835" v="176" actId="1076"/>
          <ac:picMkLst>
            <pc:docMk/>
            <pc:sldMk cId="1728774589" sldId="258"/>
            <ac:picMk id="5" creationId="{30EBEC25-36E3-4CC3-9392-EDB57D62CCE9}"/>
          </ac:picMkLst>
        </pc:picChg>
        <pc:picChg chg="add del mod">
          <ac:chgData name="Joanne Booker" userId="2e1bdd59-6ce4-49cc-b413-4b91bdf7029a" providerId="ADAL" clId="{EAC33B69-EE1D-41A8-B3E4-1EB6E752EA25}" dt="2022-06-16T14:16:09.156" v="190" actId="478"/>
          <ac:picMkLst>
            <pc:docMk/>
            <pc:sldMk cId="1728774589" sldId="258"/>
            <ac:picMk id="7" creationId="{0C5152A6-7782-4BEB-8C93-5F2B08ACB86D}"/>
          </ac:picMkLst>
        </pc:picChg>
        <pc:picChg chg="add del mod">
          <ac:chgData name="Joanne Booker" userId="2e1bdd59-6ce4-49cc-b413-4b91bdf7029a" providerId="ADAL" clId="{EAC33B69-EE1D-41A8-B3E4-1EB6E752EA25}" dt="2022-06-16T14:17:11.080" v="196" actId="478"/>
          <ac:picMkLst>
            <pc:docMk/>
            <pc:sldMk cId="1728774589" sldId="258"/>
            <ac:picMk id="11" creationId="{A5022C23-486C-4B48-A1F3-CC944A49F4BD}"/>
          </ac:picMkLst>
        </pc:picChg>
        <pc:picChg chg="add mod">
          <ac:chgData name="Joanne Booker" userId="2e1bdd59-6ce4-49cc-b413-4b91bdf7029a" providerId="ADAL" clId="{EAC33B69-EE1D-41A8-B3E4-1EB6E752EA25}" dt="2022-06-16T14:17:18.364" v="201" actId="1076"/>
          <ac:picMkLst>
            <pc:docMk/>
            <pc:sldMk cId="1728774589" sldId="258"/>
            <ac:picMk id="13" creationId="{F16E76E8-B0DF-450B-9B00-B9573207C794}"/>
          </ac:picMkLst>
        </pc:picChg>
      </pc:sldChg>
      <pc:sldChg chg="modSp mod">
        <pc:chgData name="Joanne Booker" userId="2e1bdd59-6ce4-49cc-b413-4b91bdf7029a" providerId="ADAL" clId="{EAC33B69-EE1D-41A8-B3E4-1EB6E752EA25}" dt="2022-06-16T13:53:13.849" v="111" actId="403"/>
        <pc:sldMkLst>
          <pc:docMk/>
          <pc:sldMk cId="2308340038" sldId="265"/>
        </pc:sldMkLst>
        <pc:spChg chg="mod">
          <ac:chgData name="Joanne Booker" userId="2e1bdd59-6ce4-49cc-b413-4b91bdf7029a" providerId="ADAL" clId="{EAC33B69-EE1D-41A8-B3E4-1EB6E752EA25}" dt="2022-06-16T13:53:13.849" v="111" actId="403"/>
          <ac:spMkLst>
            <pc:docMk/>
            <pc:sldMk cId="2308340038" sldId="265"/>
            <ac:spMk id="2" creationId="{EAD0A778-97B2-4922-AFA4-5CDEB408BD84}"/>
          </ac:spMkLst>
        </pc:spChg>
      </pc:sldChg>
      <pc:sldChg chg="addSp delSp modSp mod">
        <pc:chgData name="Joanne Booker" userId="2e1bdd59-6ce4-49cc-b413-4b91bdf7029a" providerId="ADAL" clId="{EAC33B69-EE1D-41A8-B3E4-1EB6E752EA25}" dt="2022-06-16T13:53:35.275" v="114" actId="1076"/>
        <pc:sldMkLst>
          <pc:docMk/>
          <pc:sldMk cId="2502161663" sldId="266"/>
        </pc:sldMkLst>
        <pc:spChg chg="mod">
          <ac:chgData name="Joanne Booker" userId="2e1bdd59-6ce4-49cc-b413-4b91bdf7029a" providerId="ADAL" clId="{EAC33B69-EE1D-41A8-B3E4-1EB6E752EA25}" dt="2022-06-16T13:53:35.275" v="114" actId="1076"/>
          <ac:spMkLst>
            <pc:docMk/>
            <pc:sldMk cId="2502161663" sldId="266"/>
            <ac:spMk id="4" creationId="{E4E22F49-1859-4A47-BF98-221BB1A13739}"/>
          </ac:spMkLst>
        </pc:spChg>
        <pc:spChg chg="add del">
          <ac:chgData name="Joanne Booker" userId="2e1bdd59-6ce4-49cc-b413-4b91bdf7029a" providerId="ADAL" clId="{EAC33B69-EE1D-41A8-B3E4-1EB6E752EA25}" dt="2022-06-16T13:48:55.536" v="87" actId="22"/>
          <ac:spMkLst>
            <pc:docMk/>
            <pc:sldMk cId="2502161663" sldId="266"/>
            <ac:spMk id="6" creationId="{1887B5BA-0000-4BEF-9AC5-8081019191D0}"/>
          </ac:spMkLst>
        </pc:spChg>
        <pc:picChg chg="add mod">
          <ac:chgData name="Joanne Booker" userId="2e1bdd59-6ce4-49cc-b413-4b91bdf7029a" providerId="ADAL" clId="{EAC33B69-EE1D-41A8-B3E4-1EB6E752EA25}" dt="2022-06-16T13:49:59.603" v="100" actId="1076"/>
          <ac:picMkLst>
            <pc:docMk/>
            <pc:sldMk cId="2502161663" sldId="266"/>
            <ac:picMk id="8" creationId="{D0855C65-B177-452D-8246-F8F959089E13}"/>
          </ac:picMkLst>
        </pc:picChg>
      </pc:sldChg>
      <pc:sldChg chg="addSp delSp modSp mod">
        <pc:chgData name="Joanne Booker" userId="2e1bdd59-6ce4-49cc-b413-4b91bdf7029a" providerId="ADAL" clId="{EAC33B69-EE1D-41A8-B3E4-1EB6E752EA25}" dt="2022-06-16T13:50:05.013" v="101" actId="478"/>
        <pc:sldMkLst>
          <pc:docMk/>
          <pc:sldMk cId="3877500374" sldId="268"/>
        </pc:sldMkLst>
        <pc:picChg chg="add del mod">
          <ac:chgData name="Joanne Booker" userId="2e1bdd59-6ce4-49cc-b413-4b91bdf7029a" providerId="ADAL" clId="{EAC33B69-EE1D-41A8-B3E4-1EB6E752EA25}" dt="2022-06-16T13:50:05.013" v="101" actId="478"/>
          <ac:picMkLst>
            <pc:docMk/>
            <pc:sldMk cId="3877500374" sldId="268"/>
            <ac:picMk id="6" creationId="{FD77ADDE-1C59-4BF8-8EFD-A678EFE6C8D8}"/>
          </ac:picMkLst>
        </pc:picChg>
      </pc:sldChg>
    </pc:docChg>
  </pc:docChgLst>
  <pc:docChgLst>
    <pc:chgData name="Joanne Booker" userId="S::bookjoa@uwl.ac.uk::2e1bdd59-6ce4-49cc-b413-4b91bdf7029a" providerId="AD" clId="Web-{12E64569-7644-C1E9-54F3-31D6C31000CA}"/>
    <pc:docChg chg="modSld">
      <pc:chgData name="Joanne Booker" userId="S::bookjoa@uwl.ac.uk::2e1bdd59-6ce4-49cc-b413-4b91bdf7029a" providerId="AD" clId="Web-{12E64569-7644-C1E9-54F3-31D6C31000CA}" dt="2022-06-17T11:16:22.436" v="7"/>
      <pc:docMkLst>
        <pc:docMk/>
      </pc:docMkLst>
      <pc:sldChg chg="delSp">
        <pc:chgData name="Joanne Booker" userId="S::bookjoa@uwl.ac.uk::2e1bdd59-6ce4-49cc-b413-4b91bdf7029a" providerId="AD" clId="Web-{12E64569-7644-C1E9-54F3-31D6C31000CA}" dt="2022-06-17T11:16:22.436" v="7"/>
        <pc:sldMkLst>
          <pc:docMk/>
          <pc:sldMk cId="1728774589" sldId="258"/>
        </pc:sldMkLst>
        <pc:spChg chg="del">
          <ac:chgData name="Joanne Booker" userId="S::bookjoa@uwl.ac.uk::2e1bdd59-6ce4-49cc-b413-4b91bdf7029a" providerId="AD" clId="Web-{12E64569-7644-C1E9-54F3-31D6C31000CA}" dt="2022-06-17T11:16:21.076" v="6"/>
          <ac:spMkLst>
            <pc:docMk/>
            <pc:sldMk cId="1728774589" sldId="258"/>
            <ac:spMk id="8" creationId="{7BE832B1-3CAB-48AE-BF47-2647F18F91A7}"/>
          </ac:spMkLst>
        </pc:spChg>
        <pc:spChg chg="del">
          <ac:chgData name="Joanne Booker" userId="S::bookjoa@uwl.ac.uk::2e1bdd59-6ce4-49cc-b413-4b91bdf7029a" providerId="AD" clId="Web-{12E64569-7644-C1E9-54F3-31D6C31000CA}" dt="2022-06-17T11:16:22.436" v="7"/>
          <ac:spMkLst>
            <pc:docMk/>
            <pc:sldMk cId="1728774589" sldId="258"/>
            <ac:spMk id="9" creationId="{442F90FA-8235-44FC-9641-FCA2677A035C}"/>
          </ac:spMkLst>
        </pc:spChg>
      </pc:sldChg>
      <pc:sldChg chg="modSp">
        <pc:chgData name="Joanne Booker" userId="S::bookjoa@uwl.ac.uk::2e1bdd59-6ce4-49cc-b413-4b91bdf7029a" providerId="AD" clId="Web-{12E64569-7644-C1E9-54F3-31D6C31000CA}" dt="2022-06-17T10:49:00.059" v="5" actId="20577"/>
        <pc:sldMkLst>
          <pc:docMk/>
          <pc:sldMk cId="1314187868" sldId="262"/>
        </pc:sldMkLst>
        <pc:spChg chg="mod">
          <ac:chgData name="Joanne Booker" userId="S::bookjoa@uwl.ac.uk::2e1bdd59-6ce4-49cc-b413-4b91bdf7029a" providerId="AD" clId="Web-{12E64569-7644-C1E9-54F3-31D6C31000CA}" dt="2022-06-17T10:49:00.059" v="5" actId="20577"/>
          <ac:spMkLst>
            <pc:docMk/>
            <pc:sldMk cId="1314187868" sldId="262"/>
            <ac:spMk id="2" creationId="{BDD1BB94-7E52-496B-9392-518863DE9E2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0EF45-6C2B-4CF5-B324-766945FC784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FEF9869-22E4-44D2-B33C-FEAB4DA76C92}">
      <dgm:prSet/>
      <dgm:spPr/>
      <dgm:t>
        <a:bodyPr/>
        <a:lstStyle/>
        <a:p>
          <a:r>
            <a:rPr lang="en-GB"/>
            <a:t>Planning the project</a:t>
          </a:r>
          <a:endParaRPr lang="en-US"/>
        </a:p>
      </dgm:t>
    </dgm:pt>
    <dgm:pt modelId="{AA0870F7-41DA-4878-B83B-DDFACBFA1EC1}" type="parTrans" cxnId="{E64DD25B-1604-4A84-A9C1-38FE21037BFF}">
      <dgm:prSet/>
      <dgm:spPr/>
      <dgm:t>
        <a:bodyPr/>
        <a:lstStyle/>
        <a:p>
          <a:endParaRPr lang="en-US"/>
        </a:p>
      </dgm:t>
    </dgm:pt>
    <dgm:pt modelId="{1A19668F-57A8-4E48-836A-3360ECEE6725}" type="sibTrans" cxnId="{E64DD25B-1604-4A84-A9C1-38FE21037BFF}">
      <dgm:prSet/>
      <dgm:spPr/>
      <dgm:t>
        <a:bodyPr/>
        <a:lstStyle/>
        <a:p>
          <a:endParaRPr lang="en-US"/>
        </a:p>
      </dgm:t>
    </dgm:pt>
    <dgm:pt modelId="{EA71972B-D130-4868-831E-7C7F992DCCB5}">
      <dgm:prSet/>
      <dgm:spPr/>
      <dgm:t>
        <a:bodyPr/>
        <a:lstStyle/>
        <a:p>
          <a:r>
            <a:rPr lang="en-GB"/>
            <a:t>Carrying out the research</a:t>
          </a:r>
          <a:endParaRPr lang="en-US"/>
        </a:p>
      </dgm:t>
    </dgm:pt>
    <dgm:pt modelId="{5BF574F5-C8DC-42C3-A762-2C7AC8AB6A1F}" type="parTrans" cxnId="{F83B4ABD-5668-441B-A6B1-B9A0E9628623}">
      <dgm:prSet/>
      <dgm:spPr/>
      <dgm:t>
        <a:bodyPr/>
        <a:lstStyle/>
        <a:p>
          <a:endParaRPr lang="en-US"/>
        </a:p>
      </dgm:t>
    </dgm:pt>
    <dgm:pt modelId="{757E0C32-9C8C-4245-A6D4-2BCD29005CC9}" type="sibTrans" cxnId="{F83B4ABD-5668-441B-A6B1-B9A0E9628623}">
      <dgm:prSet/>
      <dgm:spPr/>
      <dgm:t>
        <a:bodyPr/>
        <a:lstStyle/>
        <a:p>
          <a:endParaRPr lang="en-US"/>
        </a:p>
      </dgm:t>
    </dgm:pt>
    <dgm:pt modelId="{1973CB96-A98E-4B3B-9A71-D6A7A100F463}">
      <dgm:prSet/>
      <dgm:spPr/>
      <dgm:t>
        <a:bodyPr/>
        <a:lstStyle/>
        <a:p>
          <a:r>
            <a:rPr lang="en-GB"/>
            <a:t>Challenges faced</a:t>
          </a:r>
          <a:endParaRPr lang="en-US"/>
        </a:p>
      </dgm:t>
    </dgm:pt>
    <dgm:pt modelId="{7B143477-CEED-40BF-881C-BC3520512E71}" type="parTrans" cxnId="{40C2D263-5756-408F-BFFE-B371D705DC3B}">
      <dgm:prSet/>
      <dgm:spPr/>
      <dgm:t>
        <a:bodyPr/>
        <a:lstStyle/>
        <a:p>
          <a:endParaRPr lang="en-US"/>
        </a:p>
      </dgm:t>
    </dgm:pt>
    <dgm:pt modelId="{A13C5D8D-88E1-46AF-9C9E-760FAAA3A5F8}" type="sibTrans" cxnId="{40C2D263-5756-408F-BFFE-B371D705DC3B}">
      <dgm:prSet/>
      <dgm:spPr/>
      <dgm:t>
        <a:bodyPr/>
        <a:lstStyle/>
        <a:p>
          <a:endParaRPr lang="en-US"/>
        </a:p>
      </dgm:t>
    </dgm:pt>
    <dgm:pt modelId="{971F6DBA-1BC0-4D12-86CF-6B458951C698}">
      <dgm:prSet/>
      <dgm:spPr/>
      <dgm:t>
        <a:bodyPr/>
        <a:lstStyle/>
        <a:p>
          <a:r>
            <a:rPr lang="en-US" dirty="0"/>
            <a:t>Lessons learned and tips for future projects</a:t>
          </a:r>
        </a:p>
      </dgm:t>
    </dgm:pt>
    <dgm:pt modelId="{3754D8E2-4287-431D-A0A4-28615DDD8666}" type="parTrans" cxnId="{739B0150-3821-4D52-A52B-701775C13849}">
      <dgm:prSet/>
      <dgm:spPr/>
      <dgm:t>
        <a:bodyPr/>
        <a:lstStyle/>
        <a:p>
          <a:endParaRPr lang="en-US"/>
        </a:p>
      </dgm:t>
    </dgm:pt>
    <dgm:pt modelId="{9F34C8A5-70FE-43C2-ADE5-3CCE623CD584}" type="sibTrans" cxnId="{739B0150-3821-4D52-A52B-701775C13849}">
      <dgm:prSet/>
      <dgm:spPr/>
      <dgm:t>
        <a:bodyPr/>
        <a:lstStyle/>
        <a:p>
          <a:endParaRPr lang="en-US"/>
        </a:p>
      </dgm:t>
    </dgm:pt>
    <dgm:pt modelId="{A366BCD6-AEDE-442A-9BA5-10D17F3137C2}" type="pres">
      <dgm:prSet presAssocID="{A400EF45-6C2B-4CF5-B324-766945FC7840}" presName="root" presStyleCnt="0">
        <dgm:presLayoutVars>
          <dgm:dir/>
          <dgm:resizeHandles val="exact"/>
        </dgm:presLayoutVars>
      </dgm:prSet>
      <dgm:spPr/>
    </dgm:pt>
    <dgm:pt modelId="{25081D6E-4FBF-4CAE-A169-4A6EE0CDA3F0}" type="pres">
      <dgm:prSet presAssocID="{2FEF9869-22E4-44D2-B33C-FEAB4DA76C92}" presName="compNode" presStyleCnt="0"/>
      <dgm:spPr/>
    </dgm:pt>
    <dgm:pt modelId="{97027BFF-ECEC-4152-9BA9-F77DB065E8A2}" type="pres">
      <dgm:prSet presAssocID="{2FEF9869-22E4-44D2-B33C-FEAB4DA76C92}" presName="bgRect" presStyleLbl="bgShp" presStyleIdx="0" presStyleCnt="4"/>
      <dgm:spPr/>
    </dgm:pt>
    <dgm:pt modelId="{812CE1F2-074D-4841-B316-84086D92A8AA}" type="pres">
      <dgm:prSet presAssocID="{2FEF9869-22E4-44D2-B33C-FEAB4DA76C9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10237271-4812-4E36-B3D7-77B3B222748E}" type="pres">
      <dgm:prSet presAssocID="{2FEF9869-22E4-44D2-B33C-FEAB4DA76C92}" presName="spaceRect" presStyleCnt="0"/>
      <dgm:spPr/>
    </dgm:pt>
    <dgm:pt modelId="{9447EEDE-89D0-4A6B-A851-FC839D189FA0}" type="pres">
      <dgm:prSet presAssocID="{2FEF9869-22E4-44D2-B33C-FEAB4DA76C92}" presName="parTx" presStyleLbl="revTx" presStyleIdx="0" presStyleCnt="4">
        <dgm:presLayoutVars>
          <dgm:chMax val="0"/>
          <dgm:chPref val="0"/>
        </dgm:presLayoutVars>
      </dgm:prSet>
      <dgm:spPr/>
    </dgm:pt>
    <dgm:pt modelId="{0623EDF9-601D-429A-AD72-88EF2801E868}" type="pres">
      <dgm:prSet presAssocID="{1A19668F-57A8-4E48-836A-3360ECEE6725}" presName="sibTrans" presStyleCnt="0"/>
      <dgm:spPr/>
    </dgm:pt>
    <dgm:pt modelId="{1CDC726B-068B-4888-9D0A-9DFE6B9897FB}" type="pres">
      <dgm:prSet presAssocID="{EA71972B-D130-4868-831E-7C7F992DCCB5}" presName="compNode" presStyleCnt="0"/>
      <dgm:spPr/>
    </dgm:pt>
    <dgm:pt modelId="{AB84FCD4-7E07-42E5-A384-4BD3909C8632}" type="pres">
      <dgm:prSet presAssocID="{EA71972B-D130-4868-831E-7C7F992DCCB5}" presName="bgRect" presStyleLbl="bgShp" presStyleIdx="1" presStyleCnt="4"/>
      <dgm:spPr/>
    </dgm:pt>
    <dgm:pt modelId="{6DBF27CF-A145-42FE-AD58-994A289DD78F}" type="pres">
      <dgm:prSet presAssocID="{EA71972B-D130-4868-831E-7C7F992DCCB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208DCAB-4278-4676-98A1-8C7411B37BB4}" type="pres">
      <dgm:prSet presAssocID="{EA71972B-D130-4868-831E-7C7F992DCCB5}" presName="spaceRect" presStyleCnt="0"/>
      <dgm:spPr/>
    </dgm:pt>
    <dgm:pt modelId="{12EA5B58-8F96-4EAF-814E-4B1118F85A8C}" type="pres">
      <dgm:prSet presAssocID="{EA71972B-D130-4868-831E-7C7F992DCCB5}" presName="parTx" presStyleLbl="revTx" presStyleIdx="1" presStyleCnt="4">
        <dgm:presLayoutVars>
          <dgm:chMax val="0"/>
          <dgm:chPref val="0"/>
        </dgm:presLayoutVars>
      </dgm:prSet>
      <dgm:spPr/>
    </dgm:pt>
    <dgm:pt modelId="{266C239E-4495-4C19-9B80-F9B5BB71EB93}" type="pres">
      <dgm:prSet presAssocID="{757E0C32-9C8C-4245-A6D4-2BCD29005CC9}" presName="sibTrans" presStyleCnt="0"/>
      <dgm:spPr/>
    </dgm:pt>
    <dgm:pt modelId="{888B1FA6-BAFF-41F6-A0A3-FA5DAE155053}" type="pres">
      <dgm:prSet presAssocID="{1973CB96-A98E-4B3B-9A71-D6A7A100F463}" presName="compNode" presStyleCnt="0"/>
      <dgm:spPr/>
    </dgm:pt>
    <dgm:pt modelId="{295FCCA5-8D89-49C3-A509-447B0E5A095D}" type="pres">
      <dgm:prSet presAssocID="{1973CB96-A98E-4B3B-9A71-D6A7A100F463}" presName="bgRect" presStyleLbl="bgShp" presStyleIdx="2" presStyleCnt="4"/>
      <dgm:spPr/>
    </dgm:pt>
    <dgm:pt modelId="{CABBD22A-B6B7-40E0-BD50-9A4615C8DD31}" type="pres">
      <dgm:prSet presAssocID="{1973CB96-A98E-4B3B-9A71-D6A7A100F4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83441EC8-F378-4EBC-888E-3E71AFFE51E1}" type="pres">
      <dgm:prSet presAssocID="{1973CB96-A98E-4B3B-9A71-D6A7A100F463}" presName="spaceRect" presStyleCnt="0"/>
      <dgm:spPr/>
    </dgm:pt>
    <dgm:pt modelId="{3F26869C-ECCB-4988-A5B6-47702B54715F}" type="pres">
      <dgm:prSet presAssocID="{1973CB96-A98E-4B3B-9A71-D6A7A100F463}" presName="parTx" presStyleLbl="revTx" presStyleIdx="2" presStyleCnt="4">
        <dgm:presLayoutVars>
          <dgm:chMax val="0"/>
          <dgm:chPref val="0"/>
        </dgm:presLayoutVars>
      </dgm:prSet>
      <dgm:spPr/>
    </dgm:pt>
    <dgm:pt modelId="{4BB07542-9749-4CCD-9C27-8327A3336C89}" type="pres">
      <dgm:prSet presAssocID="{A13C5D8D-88E1-46AF-9C9E-760FAAA3A5F8}" presName="sibTrans" presStyleCnt="0"/>
      <dgm:spPr/>
    </dgm:pt>
    <dgm:pt modelId="{454B908C-E1DA-44BE-A645-73B6019BB410}" type="pres">
      <dgm:prSet presAssocID="{971F6DBA-1BC0-4D12-86CF-6B458951C698}" presName="compNode" presStyleCnt="0"/>
      <dgm:spPr/>
    </dgm:pt>
    <dgm:pt modelId="{7669E79A-6D85-425E-B2D1-48B5D7A86B22}" type="pres">
      <dgm:prSet presAssocID="{971F6DBA-1BC0-4D12-86CF-6B458951C698}" presName="bgRect" presStyleLbl="bgShp" presStyleIdx="3" presStyleCnt="4"/>
      <dgm:spPr/>
    </dgm:pt>
    <dgm:pt modelId="{ABE7DC24-798A-4A6B-AB94-3E86DB4AE22E}" type="pres">
      <dgm:prSet presAssocID="{971F6DBA-1BC0-4D12-86CF-6B458951C69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2520E217-F4DE-42A6-9AB6-EBD44FA170CE}" type="pres">
      <dgm:prSet presAssocID="{971F6DBA-1BC0-4D12-86CF-6B458951C698}" presName="spaceRect" presStyleCnt="0"/>
      <dgm:spPr/>
    </dgm:pt>
    <dgm:pt modelId="{4E7EA11D-C941-4150-B79F-6B48B3C98959}" type="pres">
      <dgm:prSet presAssocID="{971F6DBA-1BC0-4D12-86CF-6B458951C698}" presName="parTx" presStyleLbl="revTx" presStyleIdx="3" presStyleCnt="4">
        <dgm:presLayoutVars>
          <dgm:chMax val="0"/>
          <dgm:chPref val="0"/>
        </dgm:presLayoutVars>
      </dgm:prSet>
      <dgm:spPr/>
    </dgm:pt>
  </dgm:ptLst>
  <dgm:cxnLst>
    <dgm:cxn modelId="{B8639011-D2E0-499D-A02B-E3AB4D7088F5}" type="presOf" srcId="{971F6DBA-1BC0-4D12-86CF-6B458951C698}" destId="{4E7EA11D-C941-4150-B79F-6B48B3C98959}" srcOrd="0" destOrd="0" presId="urn:microsoft.com/office/officeart/2018/2/layout/IconVerticalSolidList"/>
    <dgm:cxn modelId="{E64DD25B-1604-4A84-A9C1-38FE21037BFF}" srcId="{A400EF45-6C2B-4CF5-B324-766945FC7840}" destId="{2FEF9869-22E4-44D2-B33C-FEAB4DA76C92}" srcOrd="0" destOrd="0" parTransId="{AA0870F7-41DA-4878-B83B-DDFACBFA1EC1}" sibTransId="{1A19668F-57A8-4E48-836A-3360ECEE6725}"/>
    <dgm:cxn modelId="{40C2D263-5756-408F-BFFE-B371D705DC3B}" srcId="{A400EF45-6C2B-4CF5-B324-766945FC7840}" destId="{1973CB96-A98E-4B3B-9A71-D6A7A100F463}" srcOrd="2" destOrd="0" parTransId="{7B143477-CEED-40BF-881C-BC3520512E71}" sibTransId="{A13C5D8D-88E1-46AF-9C9E-760FAAA3A5F8}"/>
    <dgm:cxn modelId="{1B3C3F69-A7EF-4F1C-94A5-DADE956D3DB0}" type="presOf" srcId="{A400EF45-6C2B-4CF5-B324-766945FC7840}" destId="{A366BCD6-AEDE-442A-9BA5-10D17F3137C2}" srcOrd="0" destOrd="0" presId="urn:microsoft.com/office/officeart/2018/2/layout/IconVerticalSolidList"/>
    <dgm:cxn modelId="{739B0150-3821-4D52-A52B-701775C13849}" srcId="{A400EF45-6C2B-4CF5-B324-766945FC7840}" destId="{971F6DBA-1BC0-4D12-86CF-6B458951C698}" srcOrd="3" destOrd="0" parTransId="{3754D8E2-4287-431D-A0A4-28615DDD8666}" sibTransId="{9F34C8A5-70FE-43C2-ADE5-3CCE623CD584}"/>
    <dgm:cxn modelId="{F83B4ABD-5668-441B-A6B1-B9A0E9628623}" srcId="{A400EF45-6C2B-4CF5-B324-766945FC7840}" destId="{EA71972B-D130-4868-831E-7C7F992DCCB5}" srcOrd="1" destOrd="0" parTransId="{5BF574F5-C8DC-42C3-A762-2C7AC8AB6A1F}" sibTransId="{757E0C32-9C8C-4245-A6D4-2BCD29005CC9}"/>
    <dgm:cxn modelId="{EF8FF6CD-5E8C-42F5-8184-10DBDBBEDDD8}" type="presOf" srcId="{EA71972B-D130-4868-831E-7C7F992DCCB5}" destId="{12EA5B58-8F96-4EAF-814E-4B1118F85A8C}" srcOrd="0" destOrd="0" presId="urn:microsoft.com/office/officeart/2018/2/layout/IconVerticalSolidList"/>
    <dgm:cxn modelId="{86C991D3-E704-4DE7-B321-87AE9A152956}" type="presOf" srcId="{2FEF9869-22E4-44D2-B33C-FEAB4DA76C92}" destId="{9447EEDE-89D0-4A6B-A851-FC839D189FA0}" srcOrd="0" destOrd="0" presId="urn:microsoft.com/office/officeart/2018/2/layout/IconVerticalSolidList"/>
    <dgm:cxn modelId="{F13969F2-88AE-47FD-B116-6A8254F72E6A}" type="presOf" srcId="{1973CB96-A98E-4B3B-9A71-D6A7A100F463}" destId="{3F26869C-ECCB-4988-A5B6-47702B54715F}" srcOrd="0" destOrd="0" presId="urn:microsoft.com/office/officeart/2018/2/layout/IconVerticalSolidList"/>
    <dgm:cxn modelId="{0F868A37-2D90-48E2-8B7A-3C881921D8A7}" type="presParOf" srcId="{A366BCD6-AEDE-442A-9BA5-10D17F3137C2}" destId="{25081D6E-4FBF-4CAE-A169-4A6EE0CDA3F0}" srcOrd="0" destOrd="0" presId="urn:microsoft.com/office/officeart/2018/2/layout/IconVerticalSolidList"/>
    <dgm:cxn modelId="{01192DE4-523A-4159-94A0-0F1B308943D6}" type="presParOf" srcId="{25081D6E-4FBF-4CAE-A169-4A6EE0CDA3F0}" destId="{97027BFF-ECEC-4152-9BA9-F77DB065E8A2}" srcOrd="0" destOrd="0" presId="urn:microsoft.com/office/officeart/2018/2/layout/IconVerticalSolidList"/>
    <dgm:cxn modelId="{258ABE0E-C85C-421F-AFB9-6C838846E9FF}" type="presParOf" srcId="{25081D6E-4FBF-4CAE-A169-4A6EE0CDA3F0}" destId="{812CE1F2-074D-4841-B316-84086D92A8AA}" srcOrd="1" destOrd="0" presId="urn:microsoft.com/office/officeart/2018/2/layout/IconVerticalSolidList"/>
    <dgm:cxn modelId="{26544D9D-BACA-4E6D-BB4A-A587710BE65C}" type="presParOf" srcId="{25081D6E-4FBF-4CAE-A169-4A6EE0CDA3F0}" destId="{10237271-4812-4E36-B3D7-77B3B222748E}" srcOrd="2" destOrd="0" presId="urn:microsoft.com/office/officeart/2018/2/layout/IconVerticalSolidList"/>
    <dgm:cxn modelId="{25DFC434-827B-4003-A51C-96668180FDCC}" type="presParOf" srcId="{25081D6E-4FBF-4CAE-A169-4A6EE0CDA3F0}" destId="{9447EEDE-89D0-4A6B-A851-FC839D189FA0}" srcOrd="3" destOrd="0" presId="urn:microsoft.com/office/officeart/2018/2/layout/IconVerticalSolidList"/>
    <dgm:cxn modelId="{C1AE51C6-1616-4044-8373-0CD29CFEB5FA}" type="presParOf" srcId="{A366BCD6-AEDE-442A-9BA5-10D17F3137C2}" destId="{0623EDF9-601D-429A-AD72-88EF2801E868}" srcOrd="1" destOrd="0" presId="urn:microsoft.com/office/officeart/2018/2/layout/IconVerticalSolidList"/>
    <dgm:cxn modelId="{741BD664-5B47-4675-A889-2E6DCAAB7558}" type="presParOf" srcId="{A366BCD6-AEDE-442A-9BA5-10D17F3137C2}" destId="{1CDC726B-068B-4888-9D0A-9DFE6B9897FB}" srcOrd="2" destOrd="0" presId="urn:microsoft.com/office/officeart/2018/2/layout/IconVerticalSolidList"/>
    <dgm:cxn modelId="{2A3D336B-4C0A-4344-BFEF-92A5127E22F4}" type="presParOf" srcId="{1CDC726B-068B-4888-9D0A-9DFE6B9897FB}" destId="{AB84FCD4-7E07-42E5-A384-4BD3909C8632}" srcOrd="0" destOrd="0" presId="urn:microsoft.com/office/officeart/2018/2/layout/IconVerticalSolidList"/>
    <dgm:cxn modelId="{07BD5B84-CEAC-4501-A3B0-8120FEF9045B}" type="presParOf" srcId="{1CDC726B-068B-4888-9D0A-9DFE6B9897FB}" destId="{6DBF27CF-A145-42FE-AD58-994A289DD78F}" srcOrd="1" destOrd="0" presId="urn:microsoft.com/office/officeart/2018/2/layout/IconVerticalSolidList"/>
    <dgm:cxn modelId="{8985D15B-E50B-47AB-98AB-F62263D157E9}" type="presParOf" srcId="{1CDC726B-068B-4888-9D0A-9DFE6B9897FB}" destId="{9208DCAB-4278-4676-98A1-8C7411B37BB4}" srcOrd="2" destOrd="0" presId="urn:microsoft.com/office/officeart/2018/2/layout/IconVerticalSolidList"/>
    <dgm:cxn modelId="{E585D39C-4967-40A5-9223-3856EC0864BE}" type="presParOf" srcId="{1CDC726B-068B-4888-9D0A-9DFE6B9897FB}" destId="{12EA5B58-8F96-4EAF-814E-4B1118F85A8C}" srcOrd="3" destOrd="0" presId="urn:microsoft.com/office/officeart/2018/2/layout/IconVerticalSolidList"/>
    <dgm:cxn modelId="{940D0F94-136C-43CF-80A5-60E677D6070D}" type="presParOf" srcId="{A366BCD6-AEDE-442A-9BA5-10D17F3137C2}" destId="{266C239E-4495-4C19-9B80-F9B5BB71EB93}" srcOrd="3" destOrd="0" presId="urn:microsoft.com/office/officeart/2018/2/layout/IconVerticalSolidList"/>
    <dgm:cxn modelId="{240A80FF-EF00-4B70-93BC-DF20FC297492}" type="presParOf" srcId="{A366BCD6-AEDE-442A-9BA5-10D17F3137C2}" destId="{888B1FA6-BAFF-41F6-A0A3-FA5DAE155053}" srcOrd="4" destOrd="0" presId="urn:microsoft.com/office/officeart/2018/2/layout/IconVerticalSolidList"/>
    <dgm:cxn modelId="{D50D49EC-CAB9-4B7F-9E9D-BD2816A755E0}" type="presParOf" srcId="{888B1FA6-BAFF-41F6-A0A3-FA5DAE155053}" destId="{295FCCA5-8D89-49C3-A509-447B0E5A095D}" srcOrd="0" destOrd="0" presId="urn:microsoft.com/office/officeart/2018/2/layout/IconVerticalSolidList"/>
    <dgm:cxn modelId="{55670C30-42ED-4E99-B87B-D4E2AB21B528}" type="presParOf" srcId="{888B1FA6-BAFF-41F6-A0A3-FA5DAE155053}" destId="{CABBD22A-B6B7-40E0-BD50-9A4615C8DD31}" srcOrd="1" destOrd="0" presId="urn:microsoft.com/office/officeart/2018/2/layout/IconVerticalSolidList"/>
    <dgm:cxn modelId="{88FCF9C6-5466-4F6A-909D-ED64D9A59E01}" type="presParOf" srcId="{888B1FA6-BAFF-41F6-A0A3-FA5DAE155053}" destId="{83441EC8-F378-4EBC-888E-3E71AFFE51E1}" srcOrd="2" destOrd="0" presId="urn:microsoft.com/office/officeart/2018/2/layout/IconVerticalSolidList"/>
    <dgm:cxn modelId="{84CDA382-1289-434F-8467-D61162894E8C}" type="presParOf" srcId="{888B1FA6-BAFF-41F6-A0A3-FA5DAE155053}" destId="{3F26869C-ECCB-4988-A5B6-47702B54715F}" srcOrd="3" destOrd="0" presId="urn:microsoft.com/office/officeart/2018/2/layout/IconVerticalSolidList"/>
    <dgm:cxn modelId="{95B6A8EF-63AF-4418-980D-1BD3D476B7B8}" type="presParOf" srcId="{A366BCD6-AEDE-442A-9BA5-10D17F3137C2}" destId="{4BB07542-9749-4CCD-9C27-8327A3336C89}" srcOrd="5" destOrd="0" presId="urn:microsoft.com/office/officeart/2018/2/layout/IconVerticalSolidList"/>
    <dgm:cxn modelId="{9EA6848E-FD71-4200-BDF1-BABC9A76A7B2}" type="presParOf" srcId="{A366BCD6-AEDE-442A-9BA5-10D17F3137C2}" destId="{454B908C-E1DA-44BE-A645-73B6019BB410}" srcOrd="6" destOrd="0" presId="urn:microsoft.com/office/officeart/2018/2/layout/IconVerticalSolidList"/>
    <dgm:cxn modelId="{C79347A7-DD9B-4EA0-BCF7-1295C4F2F22A}" type="presParOf" srcId="{454B908C-E1DA-44BE-A645-73B6019BB410}" destId="{7669E79A-6D85-425E-B2D1-48B5D7A86B22}" srcOrd="0" destOrd="0" presId="urn:microsoft.com/office/officeart/2018/2/layout/IconVerticalSolidList"/>
    <dgm:cxn modelId="{0F9CC6B2-C24A-45F4-A6C4-FE05AE4353AB}" type="presParOf" srcId="{454B908C-E1DA-44BE-A645-73B6019BB410}" destId="{ABE7DC24-798A-4A6B-AB94-3E86DB4AE22E}" srcOrd="1" destOrd="0" presId="urn:microsoft.com/office/officeart/2018/2/layout/IconVerticalSolidList"/>
    <dgm:cxn modelId="{496F7229-0DED-4AEE-A316-163C665A9087}" type="presParOf" srcId="{454B908C-E1DA-44BE-A645-73B6019BB410}" destId="{2520E217-F4DE-42A6-9AB6-EBD44FA170CE}" srcOrd="2" destOrd="0" presId="urn:microsoft.com/office/officeart/2018/2/layout/IconVerticalSolidList"/>
    <dgm:cxn modelId="{B45CD24F-AB98-4F82-B802-8C7C2923BC20}" type="presParOf" srcId="{454B908C-E1DA-44BE-A645-73B6019BB410}" destId="{4E7EA11D-C941-4150-B79F-6B48B3C9895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E990F-DDDF-4957-BC4E-75923E0AA7D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6D06926A-B4FE-45B6-94F2-220821719C36}">
      <dgm:prSet/>
      <dgm:spPr/>
      <dgm:t>
        <a:bodyPr/>
        <a:lstStyle/>
        <a:p>
          <a:r>
            <a:rPr lang="en-GB"/>
            <a:t>Focus groups</a:t>
          </a:r>
          <a:endParaRPr lang="en-US"/>
        </a:p>
      </dgm:t>
    </dgm:pt>
    <dgm:pt modelId="{7EC7730B-BBC7-41E6-8B33-91104C8BF6D5}" type="parTrans" cxnId="{E34EEA5B-A961-4B99-AC99-CD79ED3F04F2}">
      <dgm:prSet/>
      <dgm:spPr/>
      <dgm:t>
        <a:bodyPr/>
        <a:lstStyle/>
        <a:p>
          <a:endParaRPr lang="en-US"/>
        </a:p>
      </dgm:t>
    </dgm:pt>
    <dgm:pt modelId="{B7077288-3398-49D8-A90B-5C0068842233}" type="sibTrans" cxnId="{E34EEA5B-A961-4B99-AC99-CD79ED3F04F2}">
      <dgm:prSet/>
      <dgm:spPr/>
      <dgm:t>
        <a:bodyPr/>
        <a:lstStyle/>
        <a:p>
          <a:endParaRPr lang="en-US"/>
        </a:p>
      </dgm:t>
    </dgm:pt>
    <dgm:pt modelId="{CA0355E1-8907-477B-9E9B-BD8A92963122}">
      <dgm:prSet/>
      <dgm:spPr/>
      <dgm:t>
        <a:bodyPr/>
        <a:lstStyle/>
        <a:p>
          <a:r>
            <a:rPr lang="en-GB"/>
            <a:t>Interviews</a:t>
          </a:r>
          <a:endParaRPr lang="en-US"/>
        </a:p>
      </dgm:t>
    </dgm:pt>
    <dgm:pt modelId="{CE7D6E00-565B-4789-87A3-3F82F9988771}" type="parTrans" cxnId="{DB9F5EE5-D089-4A8B-B960-70FF7532E201}">
      <dgm:prSet/>
      <dgm:spPr/>
      <dgm:t>
        <a:bodyPr/>
        <a:lstStyle/>
        <a:p>
          <a:endParaRPr lang="en-US"/>
        </a:p>
      </dgm:t>
    </dgm:pt>
    <dgm:pt modelId="{93AB7CDE-CA6D-4FBF-806D-9CAF0F39780D}" type="sibTrans" cxnId="{DB9F5EE5-D089-4A8B-B960-70FF7532E201}">
      <dgm:prSet/>
      <dgm:spPr/>
      <dgm:t>
        <a:bodyPr/>
        <a:lstStyle/>
        <a:p>
          <a:endParaRPr lang="en-US"/>
        </a:p>
      </dgm:t>
    </dgm:pt>
    <dgm:pt modelId="{28C4C39B-8AFE-4DD2-B42A-B756B029C466}">
      <dgm:prSet/>
      <dgm:spPr/>
      <dgm:t>
        <a:bodyPr/>
        <a:lstStyle/>
        <a:p>
          <a:r>
            <a:rPr lang="en-GB"/>
            <a:t>Short survey for focus group/interview participants</a:t>
          </a:r>
          <a:endParaRPr lang="en-US"/>
        </a:p>
      </dgm:t>
    </dgm:pt>
    <dgm:pt modelId="{0943272B-C623-4F80-9816-31621497BE1B}" type="parTrans" cxnId="{6500D87B-EC4D-43B1-BF34-2DC9F79A14D0}">
      <dgm:prSet/>
      <dgm:spPr/>
      <dgm:t>
        <a:bodyPr/>
        <a:lstStyle/>
        <a:p>
          <a:endParaRPr lang="en-US"/>
        </a:p>
      </dgm:t>
    </dgm:pt>
    <dgm:pt modelId="{31FBC172-C464-44B5-8110-6375B7A97436}" type="sibTrans" cxnId="{6500D87B-EC4D-43B1-BF34-2DC9F79A14D0}">
      <dgm:prSet/>
      <dgm:spPr/>
      <dgm:t>
        <a:bodyPr/>
        <a:lstStyle/>
        <a:p>
          <a:endParaRPr lang="en-US"/>
        </a:p>
      </dgm:t>
    </dgm:pt>
    <dgm:pt modelId="{94909E45-92A3-4EF1-8367-B1BA68E03385}" type="pres">
      <dgm:prSet presAssocID="{5BAE990F-DDDF-4957-BC4E-75923E0AA7DC}" presName="root" presStyleCnt="0">
        <dgm:presLayoutVars>
          <dgm:dir/>
          <dgm:resizeHandles val="exact"/>
        </dgm:presLayoutVars>
      </dgm:prSet>
      <dgm:spPr/>
    </dgm:pt>
    <dgm:pt modelId="{74F7EF2D-122A-4C7D-BD45-592C6944A91D}" type="pres">
      <dgm:prSet presAssocID="{6D06926A-B4FE-45B6-94F2-220821719C36}" presName="compNode" presStyleCnt="0"/>
      <dgm:spPr/>
    </dgm:pt>
    <dgm:pt modelId="{E55889D6-9F20-441E-860B-3EA0BC978FBB}" type="pres">
      <dgm:prSet presAssocID="{6D06926A-B4FE-45B6-94F2-220821719C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8153D75D-4680-4BA2-834C-331B5E8CD172}" type="pres">
      <dgm:prSet presAssocID="{6D06926A-B4FE-45B6-94F2-220821719C36}" presName="spaceRect" presStyleCnt="0"/>
      <dgm:spPr/>
    </dgm:pt>
    <dgm:pt modelId="{6B041EFC-B6E0-437C-98CC-2B1A93F5C32C}" type="pres">
      <dgm:prSet presAssocID="{6D06926A-B4FE-45B6-94F2-220821719C36}" presName="textRect" presStyleLbl="revTx" presStyleIdx="0" presStyleCnt="3">
        <dgm:presLayoutVars>
          <dgm:chMax val="1"/>
          <dgm:chPref val="1"/>
        </dgm:presLayoutVars>
      </dgm:prSet>
      <dgm:spPr/>
    </dgm:pt>
    <dgm:pt modelId="{13B42F6E-9BF6-4C7D-9002-D5AB8ADBE1A5}" type="pres">
      <dgm:prSet presAssocID="{B7077288-3398-49D8-A90B-5C0068842233}" presName="sibTrans" presStyleCnt="0"/>
      <dgm:spPr/>
    </dgm:pt>
    <dgm:pt modelId="{0228628E-7AF9-429A-9BD8-CE633DD5C99A}" type="pres">
      <dgm:prSet presAssocID="{CA0355E1-8907-477B-9E9B-BD8A92963122}" presName="compNode" presStyleCnt="0"/>
      <dgm:spPr/>
    </dgm:pt>
    <dgm:pt modelId="{0C072878-7E3C-45C2-BBEC-BADCBABA704E}" type="pres">
      <dgm:prSet presAssocID="{CA0355E1-8907-477B-9E9B-BD8A929631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3BFEE669-DAB0-4384-8552-2B5D32B4E0FE}" type="pres">
      <dgm:prSet presAssocID="{CA0355E1-8907-477B-9E9B-BD8A92963122}" presName="spaceRect" presStyleCnt="0"/>
      <dgm:spPr/>
    </dgm:pt>
    <dgm:pt modelId="{48B1415F-C6A4-4181-982C-E3157AFF77DF}" type="pres">
      <dgm:prSet presAssocID="{CA0355E1-8907-477B-9E9B-BD8A92963122}" presName="textRect" presStyleLbl="revTx" presStyleIdx="1" presStyleCnt="3">
        <dgm:presLayoutVars>
          <dgm:chMax val="1"/>
          <dgm:chPref val="1"/>
        </dgm:presLayoutVars>
      </dgm:prSet>
      <dgm:spPr/>
    </dgm:pt>
    <dgm:pt modelId="{B71B3B06-DDDD-4A3B-95E0-6D4B36938CB2}" type="pres">
      <dgm:prSet presAssocID="{93AB7CDE-CA6D-4FBF-806D-9CAF0F39780D}" presName="sibTrans" presStyleCnt="0"/>
      <dgm:spPr/>
    </dgm:pt>
    <dgm:pt modelId="{0CF63280-541F-4BC2-B2E3-10CC15ACE02E}" type="pres">
      <dgm:prSet presAssocID="{28C4C39B-8AFE-4DD2-B42A-B756B029C466}" presName="compNode" presStyleCnt="0"/>
      <dgm:spPr/>
    </dgm:pt>
    <dgm:pt modelId="{EB33F401-64C4-4623-A54F-ACBDC503A2B1}" type="pres">
      <dgm:prSet presAssocID="{28C4C39B-8AFE-4DD2-B42A-B756B029C46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1CB355BB-3AAB-4BCE-8C57-C7734CE252D1}" type="pres">
      <dgm:prSet presAssocID="{28C4C39B-8AFE-4DD2-B42A-B756B029C466}" presName="spaceRect" presStyleCnt="0"/>
      <dgm:spPr/>
    </dgm:pt>
    <dgm:pt modelId="{30608078-47E5-4CC5-A1B0-7D514061B532}" type="pres">
      <dgm:prSet presAssocID="{28C4C39B-8AFE-4DD2-B42A-B756B029C466}" presName="textRect" presStyleLbl="revTx" presStyleIdx="2" presStyleCnt="3">
        <dgm:presLayoutVars>
          <dgm:chMax val="1"/>
          <dgm:chPref val="1"/>
        </dgm:presLayoutVars>
      </dgm:prSet>
      <dgm:spPr/>
    </dgm:pt>
  </dgm:ptLst>
  <dgm:cxnLst>
    <dgm:cxn modelId="{E34EEA5B-A961-4B99-AC99-CD79ED3F04F2}" srcId="{5BAE990F-DDDF-4957-BC4E-75923E0AA7DC}" destId="{6D06926A-B4FE-45B6-94F2-220821719C36}" srcOrd="0" destOrd="0" parTransId="{7EC7730B-BBC7-41E6-8B33-91104C8BF6D5}" sibTransId="{B7077288-3398-49D8-A90B-5C0068842233}"/>
    <dgm:cxn modelId="{D30CAE70-277F-4CFC-8C53-7EA6992CF8A0}" type="presOf" srcId="{6D06926A-B4FE-45B6-94F2-220821719C36}" destId="{6B041EFC-B6E0-437C-98CC-2B1A93F5C32C}" srcOrd="0" destOrd="0" presId="urn:microsoft.com/office/officeart/2018/2/layout/IconLabelList"/>
    <dgm:cxn modelId="{6500D87B-EC4D-43B1-BF34-2DC9F79A14D0}" srcId="{5BAE990F-DDDF-4957-BC4E-75923E0AA7DC}" destId="{28C4C39B-8AFE-4DD2-B42A-B756B029C466}" srcOrd="2" destOrd="0" parTransId="{0943272B-C623-4F80-9816-31621497BE1B}" sibTransId="{31FBC172-C464-44B5-8110-6375B7A97436}"/>
    <dgm:cxn modelId="{1B71F88E-F049-4D51-A671-8D7BC8CB47EB}" type="presOf" srcId="{28C4C39B-8AFE-4DD2-B42A-B756B029C466}" destId="{30608078-47E5-4CC5-A1B0-7D514061B532}" srcOrd="0" destOrd="0" presId="urn:microsoft.com/office/officeart/2018/2/layout/IconLabelList"/>
    <dgm:cxn modelId="{037F7EB0-163E-4581-8092-9A05E1835B41}" type="presOf" srcId="{5BAE990F-DDDF-4957-BC4E-75923E0AA7DC}" destId="{94909E45-92A3-4EF1-8367-B1BA68E03385}" srcOrd="0" destOrd="0" presId="urn:microsoft.com/office/officeart/2018/2/layout/IconLabelList"/>
    <dgm:cxn modelId="{51F438DB-2C05-4231-A72A-F779FD02657C}" type="presOf" srcId="{CA0355E1-8907-477B-9E9B-BD8A92963122}" destId="{48B1415F-C6A4-4181-982C-E3157AFF77DF}" srcOrd="0" destOrd="0" presId="urn:microsoft.com/office/officeart/2018/2/layout/IconLabelList"/>
    <dgm:cxn modelId="{DB9F5EE5-D089-4A8B-B960-70FF7532E201}" srcId="{5BAE990F-DDDF-4957-BC4E-75923E0AA7DC}" destId="{CA0355E1-8907-477B-9E9B-BD8A92963122}" srcOrd="1" destOrd="0" parTransId="{CE7D6E00-565B-4789-87A3-3F82F9988771}" sibTransId="{93AB7CDE-CA6D-4FBF-806D-9CAF0F39780D}"/>
    <dgm:cxn modelId="{9FD50DBC-7EED-42D3-8EAB-60A7204E0124}" type="presParOf" srcId="{94909E45-92A3-4EF1-8367-B1BA68E03385}" destId="{74F7EF2D-122A-4C7D-BD45-592C6944A91D}" srcOrd="0" destOrd="0" presId="urn:microsoft.com/office/officeart/2018/2/layout/IconLabelList"/>
    <dgm:cxn modelId="{2ABAA1D1-3F72-47D9-A313-E6A35C270ACA}" type="presParOf" srcId="{74F7EF2D-122A-4C7D-BD45-592C6944A91D}" destId="{E55889D6-9F20-441E-860B-3EA0BC978FBB}" srcOrd="0" destOrd="0" presId="urn:microsoft.com/office/officeart/2018/2/layout/IconLabelList"/>
    <dgm:cxn modelId="{5477CB6F-F240-4DAE-9922-EFBDE86A78CB}" type="presParOf" srcId="{74F7EF2D-122A-4C7D-BD45-592C6944A91D}" destId="{8153D75D-4680-4BA2-834C-331B5E8CD172}" srcOrd="1" destOrd="0" presId="urn:microsoft.com/office/officeart/2018/2/layout/IconLabelList"/>
    <dgm:cxn modelId="{349B16B9-4C0A-4A50-86CF-3E04C55B074D}" type="presParOf" srcId="{74F7EF2D-122A-4C7D-BD45-592C6944A91D}" destId="{6B041EFC-B6E0-437C-98CC-2B1A93F5C32C}" srcOrd="2" destOrd="0" presId="urn:microsoft.com/office/officeart/2018/2/layout/IconLabelList"/>
    <dgm:cxn modelId="{CE232584-6400-4DE0-A5D1-BBFF445D2C48}" type="presParOf" srcId="{94909E45-92A3-4EF1-8367-B1BA68E03385}" destId="{13B42F6E-9BF6-4C7D-9002-D5AB8ADBE1A5}" srcOrd="1" destOrd="0" presId="urn:microsoft.com/office/officeart/2018/2/layout/IconLabelList"/>
    <dgm:cxn modelId="{88EA8F1D-1658-4A97-BB74-C2076DD29F4F}" type="presParOf" srcId="{94909E45-92A3-4EF1-8367-B1BA68E03385}" destId="{0228628E-7AF9-429A-9BD8-CE633DD5C99A}" srcOrd="2" destOrd="0" presId="urn:microsoft.com/office/officeart/2018/2/layout/IconLabelList"/>
    <dgm:cxn modelId="{3EC83CEA-D13E-4FAA-818E-D4F6F0E4AF1E}" type="presParOf" srcId="{0228628E-7AF9-429A-9BD8-CE633DD5C99A}" destId="{0C072878-7E3C-45C2-BBEC-BADCBABA704E}" srcOrd="0" destOrd="0" presId="urn:microsoft.com/office/officeart/2018/2/layout/IconLabelList"/>
    <dgm:cxn modelId="{9F9CEBAB-6DD7-4500-90E2-7FCD3CD27959}" type="presParOf" srcId="{0228628E-7AF9-429A-9BD8-CE633DD5C99A}" destId="{3BFEE669-DAB0-4384-8552-2B5D32B4E0FE}" srcOrd="1" destOrd="0" presId="urn:microsoft.com/office/officeart/2018/2/layout/IconLabelList"/>
    <dgm:cxn modelId="{63D67FA5-0E4F-48B0-A240-96E17864ACCB}" type="presParOf" srcId="{0228628E-7AF9-429A-9BD8-CE633DD5C99A}" destId="{48B1415F-C6A4-4181-982C-E3157AFF77DF}" srcOrd="2" destOrd="0" presId="urn:microsoft.com/office/officeart/2018/2/layout/IconLabelList"/>
    <dgm:cxn modelId="{2B2B7E9E-C6FF-4590-9550-33530BFFFA10}" type="presParOf" srcId="{94909E45-92A3-4EF1-8367-B1BA68E03385}" destId="{B71B3B06-DDDD-4A3B-95E0-6D4B36938CB2}" srcOrd="3" destOrd="0" presId="urn:microsoft.com/office/officeart/2018/2/layout/IconLabelList"/>
    <dgm:cxn modelId="{C2FF94AC-C7D7-4B1A-BADB-3429A6A3D7EE}" type="presParOf" srcId="{94909E45-92A3-4EF1-8367-B1BA68E03385}" destId="{0CF63280-541F-4BC2-B2E3-10CC15ACE02E}" srcOrd="4" destOrd="0" presId="urn:microsoft.com/office/officeart/2018/2/layout/IconLabelList"/>
    <dgm:cxn modelId="{1F2F100E-EF8F-4ECA-8730-E8A6D2C0B058}" type="presParOf" srcId="{0CF63280-541F-4BC2-B2E3-10CC15ACE02E}" destId="{EB33F401-64C4-4623-A54F-ACBDC503A2B1}" srcOrd="0" destOrd="0" presId="urn:microsoft.com/office/officeart/2018/2/layout/IconLabelList"/>
    <dgm:cxn modelId="{7D660B30-FA18-4507-835C-FF5B5CB35669}" type="presParOf" srcId="{0CF63280-541F-4BC2-B2E3-10CC15ACE02E}" destId="{1CB355BB-3AAB-4BCE-8C57-C7734CE252D1}" srcOrd="1" destOrd="0" presId="urn:microsoft.com/office/officeart/2018/2/layout/IconLabelList"/>
    <dgm:cxn modelId="{64FE50A8-5A0C-4A1A-B12C-4C171922602E}" type="presParOf" srcId="{0CF63280-541F-4BC2-B2E3-10CC15ACE02E}" destId="{30608078-47E5-4CC5-A1B0-7D514061B53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3F4C-9B89-4D28-A7F9-2B9385615D18}"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E04E912B-4C9C-45CF-BDAD-9DB3CE0E9F12}">
      <dgm:prSet/>
      <dgm:spPr/>
      <dgm:t>
        <a:bodyPr/>
        <a:lstStyle/>
        <a:p>
          <a:r>
            <a:rPr lang="en-GB"/>
            <a:t>Determining scope</a:t>
          </a:r>
          <a:endParaRPr lang="en-US"/>
        </a:p>
      </dgm:t>
    </dgm:pt>
    <dgm:pt modelId="{BC91D450-93BB-44F7-9F53-5BB582FEBC8C}" type="parTrans" cxnId="{4EF92779-1150-4782-90AA-B835EE2A5659}">
      <dgm:prSet/>
      <dgm:spPr/>
      <dgm:t>
        <a:bodyPr/>
        <a:lstStyle/>
        <a:p>
          <a:endParaRPr lang="en-US"/>
        </a:p>
      </dgm:t>
    </dgm:pt>
    <dgm:pt modelId="{60C3BFC3-AD7B-4528-B8A5-33263AE93A5B}" type="sibTrans" cxnId="{4EF92779-1150-4782-90AA-B835EE2A5659}">
      <dgm:prSet/>
      <dgm:spPr/>
      <dgm:t>
        <a:bodyPr/>
        <a:lstStyle/>
        <a:p>
          <a:endParaRPr lang="en-US"/>
        </a:p>
      </dgm:t>
    </dgm:pt>
    <dgm:pt modelId="{56556F51-AAF6-4480-A469-ACE0E8A0CBD4}">
      <dgm:prSet/>
      <dgm:spPr/>
      <dgm:t>
        <a:bodyPr/>
        <a:lstStyle/>
        <a:p>
          <a:r>
            <a:rPr lang="en-GB"/>
            <a:t>Research methodology</a:t>
          </a:r>
          <a:endParaRPr lang="en-US"/>
        </a:p>
      </dgm:t>
    </dgm:pt>
    <dgm:pt modelId="{48DF996C-6914-491E-88DE-F0C08854DF4F}" type="parTrans" cxnId="{E7EB6A4A-6A77-4684-9214-51CD754D550B}">
      <dgm:prSet/>
      <dgm:spPr/>
      <dgm:t>
        <a:bodyPr/>
        <a:lstStyle/>
        <a:p>
          <a:endParaRPr lang="en-US"/>
        </a:p>
      </dgm:t>
    </dgm:pt>
    <dgm:pt modelId="{6E2CFBA8-6075-4AB3-8BBC-26B7022C6F3D}" type="sibTrans" cxnId="{E7EB6A4A-6A77-4684-9214-51CD754D550B}">
      <dgm:prSet/>
      <dgm:spPr/>
      <dgm:t>
        <a:bodyPr/>
        <a:lstStyle/>
        <a:p>
          <a:endParaRPr lang="en-US"/>
        </a:p>
      </dgm:t>
    </dgm:pt>
    <dgm:pt modelId="{01DBDC40-07CC-457C-A918-D73772B0847F}">
      <dgm:prSet/>
      <dgm:spPr/>
      <dgm:t>
        <a:bodyPr/>
        <a:lstStyle/>
        <a:p>
          <a:r>
            <a:rPr lang="en-GB"/>
            <a:t>Staff participation</a:t>
          </a:r>
          <a:endParaRPr lang="en-US"/>
        </a:p>
      </dgm:t>
    </dgm:pt>
    <dgm:pt modelId="{52119873-DB18-4025-8E94-67A7E23FA205}" type="parTrans" cxnId="{9CBE8237-16EB-4BF4-A39B-34641C8687AC}">
      <dgm:prSet/>
      <dgm:spPr/>
      <dgm:t>
        <a:bodyPr/>
        <a:lstStyle/>
        <a:p>
          <a:endParaRPr lang="en-US"/>
        </a:p>
      </dgm:t>
    </dgm:pt>
    <dgm:pt modelId="{FC61D579-D546-4DF2-9098-86249249210D}" type="sibTrans" cxnId="{9CBE8237-16EB-4BF4-A39B-34641C8687AC}">
      <dgm:prSet/>
      <dgm:spPr/>
      <dgm:t>
        <a:bodyPr/>
        <a:lstStyle/>
        <a:p>
          <a:endParaRPr lang="en-US"/>
        </a:p>
      </dgm:t>
    </dgm:pt>
    <dgm:pt modelId="{F8E96B10-4A8F-43ED-8D7D-8C424E943B44}">
      <dgm:prSet/>
      <dgm:spPr/>
      <dgm:t>
        <a:bodyPr/>
        <a:lstStyle/>
        <a:p>
          <a:r>
            <a:rPr lang="en-GB"/>
            <a:t>Recruiting participants</a:t>
          </a:r>
          <a:endParaRPr lang="en-US"/>
        </a:p>
      </dgm:t>
    </dgm:pt>
    <dgm:pt modelId="{2A41000D-DE4C-4BA8-A87F-4D6BE504B143}" type="parTrans" cxnId="{6BB3B0AA-A52B-42C4-9DD3-F66A8032BC1A}">
      <dgm:prSet/>
      <dgm:spPr/>
      <dgm:t>
        <a:bodyPr/>
        <a:lstStyle/>
        <a:p>
          <a:endParaRPr lang="en-US"/>
        </a:p>
      </dgm:t>
    </dgm:pt>
    <dgm:pt modelId="{9C805256-2B03-47C2-BA71-DE18C0FA3B78}" type="sibTrans" cxnId="{6BB3B0AA-A52B-42C4-9DD3-F66A8032BC1A}">
      <dgm:prSet/>
      <dgm:spPr/>
      <dgm:t>
        <a:bodyPr/>
        <a:lstStyle/>
        <a:p>
          <a:endParaRPr lang="en-US"/>
        </a:p>
      </dgm:t>
    </dgm:pt>
    <dgm:pt modelId="{7131AF86-B3CE-417E-9B6F-387CE854C00E}">
      <dgm:prSet/>
      <dgm:spPr/>
      <dgm:t>
        <a:bodyPr/>
        <a:lstStyle/>
        <a:p>
          <a:r>
            <a:rPr lang="en-GB"/>
            <a:t>Potential influences on data</a:t>
          </a:r>
          <a:endParaRPr lang="en-US"/>
        </a:p>
      </dgm:t>
    </dgm:pt>
    <dgm:pt modelId="{7F7C8BF8-3B43-4733-867F-B63D6BB6B305}" type="parTrans" cxnId="{E30F62DA-F7CE-4EBA-B117-4C0CA15CF7B5}">
      <dgm:prSet/>
      <dgm:spPr/>
      <dgm:t>
        <a:bodyPr/>
        <a:lstStyle/>
        <a:p>
          <a:endParaRPr lang="en-US"/>
        </a:p>
      </dgm:t>
    </dgm:pt>
    <dgm:pt modelId="{2D5DE22B-20BC-49EB-97B4-A43EF4533815}" type="sibTrans" cxnId="{E30F62DA-F7CE-4EBA-B117-4C0CA15CF7B5}">
      <dgm:prSet/>
      <dgm:spPr/>
      <dgm:t>
        <a:bodyPr/>
        <a:lstStyle/>
        <a:p>
          <a:endParaRPr lang="en-US"/>
        </a:p>
      </dgm:t>
    </dgm:pt>
    <dgm:pt modelId="{C9E73084-E9E1-45AA-B2F1-DBE1F35D30D0}" type="pres">
      <dgm:prSet presAssocID="{D0D13F4C-9B89-4D28-A7F9-2B9385615D18}" presName="linear" presStyleCnt="0">
        <dgm:presLayoutVars>
          <dgm:animLvl val="lvl"/>
          <dgm:resizeHandles val="exact"/>
        </dgm:presLayoutVars>
      </dgm:prSet>
      <dgm:spPr/>
    </dgm:pt>
    <dgm:pt modelId="{132FA63D-A2E5-427B-BCC3-6725B444285E}" type="pres">
      <dgm:prSet presAssocID="{E04E912B-4C9C-45CF-BDAD-9DB3CE0E9F12}" presName="parentText" presStyleLbl="node1" presStyleIdx="0" presStyleCnt="5">
        <dgm:presLayoutVars>
          <dgm:chMax val="0"/>
          <dgm:bulletEnabled val="1"/>
        </dgm:presLayoutVars>
      </dgm:prSet>
      <dgm:spPr/>
    </dgm:pt>
    <dgm:pt modelId="{AE93CB01-8045-4F8B-B3F9-F23B29729AB1}" type="pres">
      <dgm:prSet presAssocID="{60C3BFC3-AD7B-4528-B8A5-33263AE93A5B}" presName="spacer" presStyleCnt="0"/>
      <dgm:spPr/>
    </dgm:pt>
    <dgm:pt modelId="{E2E55D04-80A6-4F7D-A87F-F6E06CDB3D1F}" type="pres">
      <dgm:prSet presAssocID="{56556F51-AAF6-4480-A469-ACE0E8A0CBD4}" presName="parentText" presStyleLbl="node1" presStyleIdx="1" presStyleCnt="5">
        <dgm:presLayoutVars>
          <dgm:chMax val="0"/>
          <dgm:bulletEnabled val="1"/>
        </dgm:presLayoutVars>
      </dgm:prSet>
      <dgm:spPr/>
    </dgm:pt>
    <dgm:pt modelId="{0E2336BC-6879-4757-8805-C92F28B39C04}" type="pres">
      <dgm:prSet presAssocID="{6E2CFBA8-6075-4AB3-8BBC-26B7022C6F3D}" presName="spacer" presStyleCnt="0"/>
      <dgm:spPr/>
    </dgm:pt>
    <dgm:pt modelId="{3EEA89FB-A2E7-412C-A376-06A58E6517AB}" type="pres">
      <dgm:prSet presAssocID="{01DBDC40-07CC-457C-A918-D73772B0847F}" presName="parentText" presStyleLbl="node1" presStyleIdx="2" presStyleCnt="5">
        <dgm:presLayoutVars>
          <dgm:chMax val="0"/>
          <dgm:bulletEnabled val="1"/>
        </dgm:presLayoutVars>
      </dgm:prSet>
      <dgm:spPr/>
    </dgm:pt>
    <dgm:pt modelId="{C77E181B-5C9E-4C2F-BCEF-7E168A1C7C52}" type="pres">
      <dgm:prSet presAssocID="{FC61D579-D546-4DF2-9098-86249249210D}" presName="spacer" presStyleCnt="0"/>
      <dgm:spPr/>
    </dgm:pt>
    <dgm:pt modelId="{0547B196-0A04-4245-B333-8415AE3CC832}" type="pres">
      <dgm:prSet presAssocID="{F8E96B10-4A8F-43ED-8D7D-8C424E943B44}" presName="parentText" presStyleLbl="node1" presStyleIdx="3" presStyleCnt="5">
        <dgm:presLayoutVars>
          <dgm:chMax val="0"/>
          <dgm:bulletEnabled val="1"/>
        </dgm:presLayoutVars>
      </dgm:prSet>
      <dgm:spPr/>
    </dgm:pt>
    <dgm:pt modelId="{AB5304AB-38A6-4CB5-B28B-21CDF201DC60}" type="pres">
      <dgm:prSet presAssocID="{9C805256-2B03-47C2-BA71-DE18C0FA3B78}" presName="spacer" presStyleCnt="0"/>
      <dgm:spPr/>
    </dgm:pt>
    <dgm:pt modelId="{AA4B3506-829E-4006-BEFD-448B8F512B93}" type="pres">
      <dgm:prSet presAssocID="{7131AF86-B3CE-417E-9B6F-387CE854C00E}" presName="parentText" presStyleLbl="node1" presStyleIdx="4" presStyleCnt="5">
        <dgm:presLayoutVars>
          <dgm:chMax val="0"/>
          <dgm:bulletEnabled val="1"/>
        </dgm:presLayoutVars>
      </dgm:prSet>
      <dgm:spPr/>
    </dgm:pt>
  </dgm:ptLst>
  <dgm:cxnLst>
    <dgm:cxn modelId="{AE7F0111-6CDE-4156-877A-480CAC183273}" type="presOf" srcId="{F8E96B10-4A8F-43ED-8D7D-8C424E943B44}" destId="{0547B196-0A04-4245-B333-8415AE3CC832}" srcOrd="0" destOrd="0" presId="urn:microsoft.com/office/officeart/2005/8/layout/vList2"/>
    <dgm:cxn modelId="{0437D425-FE2F-4111-A7B9-C615946FDB8E}" type="presOf" srcId="{D0D13F4C-9B89-4D28-A7F9-2B9385615D18}" destId="{C9E73084-E9E1-45AA-B2F1-DBE1F35D30D0}" srcOrd="0" destOrd="0" presId="urn:microsoft.com/office/officeart/2005/8/layout/vList2"/>
    <dgm:cxn modelId="{AF354D2D-42C0-4476-9038-D6C067C9CD28}" type="presOf" srcId="{7131AF86-B3CE-417E-9B6F-387CE854C00E}" destId="{AA4B3506-829E-4006-BEFD-448B8F512B93}" srcOrd="0" destOrd="0" presId="urn:microsoft.com/office/officeart/2005/8/layout/vList2"/>
    <dgm:cxn modelId="{9CBE8237-16EB-4BF4-A39B-34641C8687AC}" srcId="{D0D13F4C-9B89-4D28-A7F9-2B9385615D18}" destId="{01DBDC40-07CC-457C-A918-D73772B0847F}" srcOrd="2" destOrd="0" parTransId="{52119873-DB18-4025-8E94-67A7E23FA205}" sibTransId="{FC61D579-D546-4DF2-9098-86249249210D}"/>
    <dgm:cxn modelId="{07195D46-5C8A-47C5-B4A8-1549FB943400}" type="presOf" srcId="{01DBDC40-07CC-457C-A918-D73772B0847F}" destId="{3EEA89FB-A2E7-412C-A376-06A58E6517AB}" srcOrd="0" destOrd="0" presId="urn:microsoft.com/office/officeart/2005/8/layout/vList2"/>
    <dgm:cxn modelId="{E7EB6A4A-6A77-4684-9214-51CD754D550B}" srcId="{D0D13F4C-9B89-4D28-A7F9-2B9385615D18}" destId="{56556F51-AAF6-4480-A469-ACE0E8A0CBD4}" srcOrd="1" destOrd="0" parTransId="{48DF996C-6914-491E-88DE-F0C08854DF4F}" sibTransId="{6E2CFBA8-6075-4AB3-8BBC-26B7022C6F3D}"/>
    <dgm:cxn modelId="{4EF92779-1150-4782-90AA-B835EE2A5659}" srcId="{D0D13F4C-9B89-4D28-A7F9-2B9385615D18}" destId="{E04E912B-4C9C-45CF-BDAD-9DB3CE0E9F12}" srcOrd="0" destOrd="0" parTransId="{BC91D450-93BB-44F7-9F53-5BB582FEBC8C}" sibTransId="{60C3BFC3-AD7B-4528-B8A5-33263AE93A5B}"/>
    <dgm:cxn modelId="{61D5D49B-B297-42AA-B2C9-3C02A25A281B}" type="presOf" srcId="{56556F51-AAF6-4480-A469-ACE0E8A0CBD4}" destId="{E2E55D04-80A6-4F7D-A87F-F6E06CDB3D1F}" srcOrd="0" destOrd="0" presId="urn:microsoft.com/office/officeart/2005/8/layout/vList2"/>
    <dgm:cxn modelId="{6BB3B0AA-A52B-42C4-9DD3-F66A8032BC1A}" srcId="{D0D13F4C-9B89-4D28-A7F9-2B9385615D18}" destId="{F8E96B10-4A8F-43ED-8D7D-8C424E943B44}" srcOrd="3" destOrd="0" parTransId="{2A41000D-DE4C-4BA8-A87F-4D6BE504B143}" sibTransId="{9C805256-2B03-47C2-BA71-DE18C0FA3B78}"/>
    <dgm:cxn modelId="{E30F62DA-F7CE-4EBA-B117-4C0CA15CF7B5}" srcId="{D0D13F4C-9B89-4D28-A7F9-2B9385615D18}" destId="{7131AF86-B3CE-417E-9B6F-387CE854C00E}" srcOrd="4" destOrd="0" parTransId="{7F7C8BF8-3B43-4733-867F-B63D6BB6B305}" sibTransId="{2D5DE22B-20BC-49EB-97B4-A43EF4533815}"/>
    <dgm:cxn modelId="{0A3F28E8-FFC1-4B35-8A42-5FFC794AC074}" type="presOf" srcId="{E04E912B-4C9C-45CF-BDAD-9DB3CE0E9F12}" destId="{132FA63D-A2E5-427B-BCC3-6725B444285E}" srcOrd="0" destOrd="0" presId="urn:microsoft.com/office/officeart/2005/8/layout/vList2"/>
    <dgm:cxn modelId="{75FDD0FE-5321-4CE5-9F59-4C93A3321255}" type="presParOf" srcId="{C9E73084-E9E1-45AA-B2F1-DBE1F35D30D0}" destId="{132FA63D-A2E5-427B-BCC3-6725B444285E}" srcOrd="0" destOrd="0" presId="urn:microsoft.com/office/officeart/2005/8/layout/vList2"/>
    <dgm:cxn modelId="{707AA9F9-F182-49A6-8277-CEFDB0E9D5B4}" type="presParOf" srcId="{C9E73084-E9E1-45AA-B2F1-DBE1F35D30D0}" destId="{AE93CB01-8045-4F8B-B3F9-F23B29729AB1}" srcOrd="1" destOrd="0" presId="urn:microsoft.com/office/officeart/2005/8/layout/vList2"/>
    <dgm:cxn modelId="{736F9D59-5B7B-4418-A599-5297128CC4B6}" type="presParOf" srcId="{C9E73084-E9E1-45AA-B2F1-DBE1F35D30D0}" destId="{E2E55D04-80A6-4F7D-A87F-F6E06CDB3D1F}" srcOrd="2" destOrd="0" presId="urn:microsoft.com/office/officeart/2005/8/layout/vList2"/>
    <dgm:cxn modelId="{FF87CFE6-2D6C-4AD9-8CC9-BB9B8D9DD519}" type="presParOf" srcId="{C9E73084-E9E1-45AA-B2F1-DBE1F35D30D0}" destId="{0E2336BC-6879-4757-8805-C92F28B39C04}" srcOrd="3" destOrd="0" presId="urn:microsoft.com/office/officeart/2005/8/layout/vList2"/>
    <dgm:cxn modelId="{C4BBC8D4-F2AA-4E90-A34F-196F4961494D}" type="presParOf" srcId="{C9E73084-E9E1-45AA-B2F1-DBE1F35D30D0}" destId="{3EEA89FB-A2E7-412C-A376-06A58E6517AB}" srcOrd="4" destOrd="0" presId="urn:microsoft.com/office/officeart/2005/8/layout/vList2"/>
    <dgm:cxn modelId="{E58A355F-FA59-47A6-BB9A-105EE2A169E3}" type="presParOf" srcId="{C9E73084-E9E1-45AA-B2F1-DBE1F35D30D0}" destId="{C77E181B-5C9E-4C2F-BCEF-7E168A1C7C52}" srcOrd="5" destOrd="0" presId="urn:microsoft.com/office/officeart/2005/8/layout/vList2"/>
    <dgm:cxn modelId="{F2388CEA-21F8-4B3D-ADDE-7B410B9DE61E}" type="presParOf" srcId="{C9E73084-E9E1-45AA-B2F1-DBE1F35D30D0}" destId="{0547B196-0A04-4245-B333-8415AE3CC832}" srcOrd="6" destOrd="0" presId="urn:microsoft.com/office/officeart/2005/8/layout/vList2"/>
    <dgm:cxn modelId="{8AA1F17A-0C81-4979-AB60-6C82BACFE62E}" type="presParOf" srcId="{C9E73084-E9E1-45AA-B2F1-DBE1F35D30D0}" destId="{AB5304AB-38A6-4CB5-B28B-21CDF201DC60}" srcOrd="7" destOrd="0" presId="urn:microsoft.com/office/officeart/2005/8/layout/vList2"/>
    <dgm:cxn modelId="{08C9E308-3299-446B-812C-0D261DB476B7}" type="presParOf" srcId="{C9E73084-E9E1-45AA-B2F1-DBE1F35D30D0}" destId="{AA4B3506-829E-4006-BEFD-448B8F512B9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27BFF-ECEC-4152-9BA9-F77DB065E8A2}">
      <dsp:nvSpPr>
        <dsp:cNvPr id="0" name=""/>
        <dsp:cNvSpPr/>
      </dsp:nvSpPr>
      <dsp:spPr>
        <a:xfrm>
          <a:off x="0" y="1399"/>
          <a:ext cx="10297584" cy="7092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CE1F2-074D-4841-B316-84086D92A8AA}">
      <dsp:nvSpPr>
        <dsp:cNvPr id="0" name=""/>
        <dsp:cNvSpPr/>
      </dsp:nvSpPr>
      <dsp:spPr>
        <a:xfrm>
          <a:off x="214555" y="160986"/>
          <a:ext cx="390100" cy="3901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47EEDE-89D0-4A6B-A851-FC839D189FA0}">
      <dsp:nvSpPr>
        <dsp:cNvPr id="0" name=""/>
        <dsp:cNvSpPr/>
      </dsp:nvSpPr>
      <dsp:spPr>
        <a:xfrm>
          <a:off x="819211" y="1399"/>
          <a:ext cx="9478372" cy="70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065" tIns="75065" rIns="75065" bIns="75065" numCol="1" spcCol="1270" anchor="ctr" anchorCtr="0">
          <a:noAutofit/>
        </a:bodyPr>
        <a:lstStyle/>
        <a:p>
          <a:pPr marL="0" lvl="0" indent="0" algn="l" defTabSz="977900">
            <a:lnSpc>
              <a:spcPct val="90000"/>
            </a:lnSpc>
            <a:spcBef>
              <a:spcPct val="0"/>
            </a:spcBef>
            <a:spcAft>
              <a:spcPct val="35000"/>
            </a:spcAft>
            <a:buNone/>
          </a:pPr>
          <a:r>
            <a:rPr lang="en-GB" sz="2200" kern="1200"/>
            <a:t>Planning the project</a:t>
          </a:r>
          <a:endParaRPr lang="en-US" sz="2200" kern="1200"/>
        </a:p>
      </dsp:txBody>
      <dsp:txXfrm>
        <a:off x="819211" y="1399"/>
        <a:ext cx="9478372" cy="709273"/>
      </dsp:txXfrm>
    </dsp:sp>
    <dsp:sp modelId="{AB84FCD4-7E07-42E5-A384-4BD3909C8632}">
      <dsp:nvSpPr>
        <dsp:cNvPr id="0" name=""/>
        <dsp:cNvSpPr/>
      </dsp:nvSpPr>
      <dsp:spPr>
        <a:xfrm>
          <a:off x="0" y="887991"/>
          <a:ext cx="10297584" cy="7092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F27CF-A145-42FE-AD58-994A289DD78F}">
      <dsp:nvSpPr>
        <dsp:cNvPr id="0" name=""/>
        <dsp:cNvSpPr/>
      </dsp:nvSpPr>
      <dsp:spPr>
        <a:xfrm>
          <a:off x="214555" y="1047578"/>
          <a:ext cx="390100" cy="3901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EA5B58-8F96-4EAF-814E-4B1118F85A8C}">
      <dsp:nvSpPr>
        <dsp:cNvPr id="0" name=""/>
        <dsp:cNvSpPr/>
      </dsp:nvSpPr>
      <dsp:spPr>
        <a:xfrm>
          <a:off x="819211" y="887991"/>
          <a:ext cx="9478372" cy="70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065" tIns="75065" rIns="75065" bIns="75065" numCol="1" spcCol="1270" anchor="ctr" anchorCtr="0">
          <a:noAutofit/>
        </a:bodyPr>
        <a:lstStyle/>
        <a:p>
          <a:pPr marL="0" lvl="0" indent="0" algn="l" defTabSz="977900">
            <a:lnSpc>
              <a:spcPct val="90000"/>
            </a:lnSpc>
            <a:spcBef>
              <a:spcPct val="0"/>
            </a:spcBef>
            <a:spcAft>
              <a:spcPct val="35000"/>
            </a:spcAft>
            <a:buNone/>
          </a:pPr>
          <a:r>
            <a:rPr lang="en-GB" sz="2200" kern="1200"/>
            <a:t>Carrying out the research</a:t>
          </a:r>
          <a:endParaRPr lang="en-US" sz="2200" kern="1200"/>
        </a:p>
      </dsp:txBody>
      <dsp:txXfrm>
        <a:off x="819211" y="887991"/>
        <a:ext cx="9478372" cy="709273"/>
      </dsp:txXfrm>
    </dsp:sp>
    <dsp:sp modelId="{295FCCA5-8D89-49C3-A509-447B0E5A095D}">
      <dsp:nvSpPr>
        <dsp:cNvPr id="0" name=""/>
        <dsp:cNvSpPr/>
      </dsp:nvSpPr>
      <dsp:spPr>
        <a:xfrm>
          <a:off x="0" y="1774583"/>
          <a:ext cx="10297584" cy="7092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BBD22A-B6B7-40E0-BD50-9A4615C8DD31}">
      <dsp:nvSpPr>
        <dsp:cNvPr id="0" name=""/>
        <dsp:cNvSpPr/>
      </dsp:nvSpPr>
      <dsp:spPr>
        <a:xfrm>
          <a:off x="214555" y="1934170"/>
          <a:ext cx="390100" cy="3901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26869C-ECCB-4988-A5B6-47702B54715F}">
      <dsp:nvSpPr>
        <dsp:cNvPr id="0" name=""/>
        <dsp:cNvSpPr/>
      </dsp:nvSpPr>
      <dsp:spPr>
        <a:xfrm>
          <a:off x="819211" y="1774583"/>
          <a:ext cx="9478372" cy="70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065" tIns="75065" rIns="75065" bIns="75065" numCol="1" spcCol="1270" anchor="ctr" anchorCtr="0">
          <a:noAutofit/>
        </a:bodyPr>
        <a:lstStyle/>
        <a:p>
          <a:pPr marL="0" lvl="0" indent="0" algn="l" defTabSz="977900">
            <a:lnSpc>
              <a:spcPct val="90000"/>
            </a:lnSpc>
            <a:spcBef>
              <a:spcPct val="0"/>
            </a:spcBef>
            <a:spcAft>
              <a:spcPct val="35000"/>
            </a:spcAft>
            <a:buNone/>
          </a:pPr>
          <a:r>
            <a:rPr lang="en-GB" sz="2200" kern="1200"/>
            <a:t>Challenges faced</a:t>
          </a:r>
          <a:endParaRPr lang="en-US" sz="2200" kern="1200"/>
        </a:p>
      </dsp:txBody>
      <dsp:txXfrm>
        <a:off x="819211" y="1774583"/>
        <a:ext cx="9478372" cy="709273"/>
      </dsp:txXfrm>
    </dsp:sp>
    <dsp:sp modelId="{7669E79A-6D85-425E-B2D1-48B5D7A86B22}">
      <dsp:nvSpPr>
        <dsp:cNvPr id="0" name=""/>
        <dsp:cNvSpPr/>
      </dsp:nvSpPr>
      <dsp:spPr>
        <a:xfrm>
          <a:off x="0" y="2661175"/>
          <a:ext cx="10297584" cy="7092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7DC24-798A-4A6B-AB94-3E86DB4AE22E}">
      <dsp:nvSpPr>
        <dsp:cNvPr id="0" name=""/>
        <dsp:cNvSpPr/>
      </dsp:nvSpPr>
      <dsp:spPr>
        <a:xfrm>
          <a:off x="214555" y="2820762"/>
          <a:ext cx="390100" cy="3901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7EA11D-C941-4150-B79F-6B48B3C98959}">
      <dsp:nvSpPr>
        <dsp:cNvPr id="0" name=""/>
        <dsp:cNvSpPr/>
      </dsp:nvSpPr>
      <dsp:spPr>
        <a:xfrm>
          <a:off x="819211" y="2661175"/>
          <a:ext cx="9478372" cy="70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065" tIns="75065" rIns="75065" bIns="75065" numCol="1" spcCol="1270" anchor="ctr" anchorCtr="0">
          <a:noAutofit/>
        </a:bodyPr>
        <a:lstStyle/>
        <a:p>
          <a:pPr marL="0" lvl="0" indent="0" algn="l" defTabSz="977900">
            <a:lnSpc>
              <a:spcPct val="90000"/>
            </a:lnSpc>
            <a:spcBef>
              <a:spcPct val="0"/>
            </a:spcBef>
            <a:spcAft>
              <a:spcPct val="35000"/>
            </a:spcAft>
            <a:buNone/>
          </a:pPr>
          <a:r>
            <a:rPr lang="en-US" sz="2200" kern="1200" dirty="0"/>
            <a:t>Lessons learned and tips for future projects</a:t>
          </a:r>
        </a:p>
      </dsp:txBody>
      <dsp:txXfrm>
        <a:off x="819211" y="2661175"/>
        <a:ext cx="9478372" cy="709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889D6-9F20-441E-860B-3EA0BC978FBB}">
      <dsp:nvSpPr>
        <dsp:cNvPr id="0" name=""/>
        <dsp:cNvSpPr/>
      </dsp:nvSpPr>
      <dsp:spPr>
        <a:xfrm>
          <a:off x="1141714" y="504710"/>
          <a:ext cx="1287989" cy="12879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041EFC-B6E0-437C-98CC-2B1A93F5C32C}">
      <dsp:nvSpPr>
        <dsp:cNvPr id="0" name=""/>
        <dsp:cNvSpPr/>
      </dsp:nvSpPr>
      <dsp:spPr>
        <a:xfrm>
          <a:off x="354610" y="2147138"/>
          <a:ext cx="28621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a:t>Focus groups</a:t>
          </a:r>
          <a:endParaRPr lang="en-US" sz="1800" kern="1200"/>
        </a:p>
      </dsp:txBody>
      <dsp:txXfrm>
        <a:off x="354610" y="2147138"/>
        <a:ext cx="2862198" cy="720000"/>
      </dsp:txXfrm>
    </dsp:sp>
    <dsp:sp modelId="{0C072878-7E3C-45C2-BBEC-BADCBABA704E}">
      <dsp:nvSpPr>
        <dsp:cNvPr id="0" name=""/>
        <dsp:cNvSpPr/>
      </dsp:nvSpPr>
      <dsp:spPr>
        <a:xfrm>
          <a:off x="4504797" y="504710"/>
          <a:ext cx="1287989" cy="12879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1415F-C6A4-4181-982C-E3157AFF77DF}">
      <dsp:nvSpPr>
        <dsp:cNvPr id="0" name=""/>
        <dsp:cNvSpPr/>
      </dsp:nvSpPr>
      <dsp:spPr>
        <a:xfrm>
          <a:off x="3717692" y="2147138"/>
          <a:ext cx="28621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a:t>Interviews</a:t>
          </a:r>
          <a:endParaRPr lang="en-US" sz="1800" kern="1200"/>
        </a:p>
      </dsp:txBody>
      <dsp:txXfrm>
        <a:off x="3717692" y="2147138"/>
        <a:ext cx="2862198" cy="720000"/>
      </dsp:txXfrm>
    </dsp:sp>
    <dsp:sp modelId="{EB33F401-64C4-4623-A54F-ACBDC503A2B1}">
      <dsp:nvSpPr>
        <dsp:cNvPr id="0" name=""/>
        <dsp:cNvSpPr/>
      </dsp:nvSpPr>
      <dsp:spPr>
        <a:xfrm>
          <a:off x="7867880" y="504710"/>
          <a:ext cx="1287989" cy="12879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608078-47E5-4CC5-A1B0-7D514061B532}">
      <dsp:nvSpPr>
        <dsp:cNvPr id="0" name=""/>
        <dsp:cNvSpPr/>
      </dsp:nvSpPr>
      <dsp:spPr>
        <a:xfrm>
          <a:off x="7080775" y="2147138"/>
          <a:ext cx="28621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a:t>Short survey for focus group/interview participants</a:t>
          </a:r>
          <a:endParaRPr lang="en-US" sz="1800" kern="1200"/>
        </a:p>
      </dsp:txBody>
      <dsp:txXfrm>
        <a:off x="7080775" y="2147138"/>
        <a:ext cx="2862198"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FA63D-A2E5-427B-BCC3-6725B444285E}">
      <dsp:nvSpPr>
        <dsp:cNvPr id="0" name=""/>
        <dsp:cNvSpPr/>
      </dsp:nvSpPr>
      <dsp:spPr>
        <a:xfrm>
          <a:off x="0" y="15164"/>
          <a:ext cx="10297584" cy="608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Determining scope</a:t>
          </a:r>
          <a:endParaRPr lang="en-US" sz="2600" kern="1200"/>
        </a:p>
      </dsp:txBody>
      <dsp:txXfrm>
        <a:off x="29700" y="44864"/>
        <a:ext cx="10238184" cy="549000"/>
      </dsp:txXfrm>
    </dsp:sp>
    <dsp:sp modelId="{E2E55D04-80A6-4F7D-A87F-F6E06CDB3D1F}">
      <dsp:nvSpPr>
        <dsp:cNvPr id="0" name=""/>
        <dsp:cNvSpPr/>
      </dsp:nvSpPr>
      <dsp:spPr>
        <a:xfrm>
          <a:off x="0" y="698444"/>
          <a:ext cx="10297584" cy="608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Research methodology</a:t>
          </a:r>
          <a:endParaRPr lang="en-US" sz="2600" kern="1200"/>
        </a:p>
      </dsp:txBody>
      <dsp:txXfrm>
        <a:off x="29700" y="728144"/>
        <a:ext cx="10238184" cy="549000"/>
      </dsp:txXfrm>
    </dsp:sp>
    <dsp:sp modelId="{3EEA89FB-A2E7-412C-A376-06A58E6517AB}">
      <dsp:nvSpPr>
        <dsp:cNvPr id="0" name=""/>
        <dsp:cNvSpPr/>
      </dsp:nvSpPr>
      <dsp:spPr>
        <a:xfrm>
          <a:off x="0" y="1381724"/>
          <a:ext cx="10297584" cy="608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Staff participation</a:t>
          </a:r>
          <a:endParaRPr lang="en-US" sz="2600" kern="1200"/>
        </a:p>
      </dsp:txBody>
      <dsp:txXfrm>
        <a:off x="29700" y="1411424"/>
        <a:ext cx="10238184" cy="549000"/>
      </dsp:txXfrm>
    </dsp:sp>
    <dsp:sp modelId="{0547B196-0A04-4245-B333-8415AE3CC832}">
      <dsp:nvSpPr>
        <dsp:cNvPr id="0" name=""/>
        <dsp:cNvSpPr/>
      </dsp:nvSpPr>
      <dsp:spPr>
        <a:xfrm>
          <a:off x="0" y="2065004"/>
          <a:ext cx="10297584" cy="608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Recruiting participants</a:t>
          </a:r>
          <a:endParaRPr lang="en-US" sz="2600" kern="1200"/>
        </a:p>
      </dsp:txBody>
      <dsp:txXfrm>
        <a:off x="29700" y="2094704"/>
        <a:ext cx="10238184" cy="549000"/>
      </dsp:txXfrm>
    </dsp:sp>
    <dsp:sp modelId="{AA4B3506-829E-4006-BEFD-448B8F512B93}">
      <dsp:nvSpPr>
        <dsp:cNvPr id="0" name=""/>
        <dsp:cNvSpPr/>
      </dsp:nvSpPr>
      <dsp:spPr>
        <a:xfrm>
          <a:off x="0" y="2748284"/>
          <a:ext cx="10297584" cy="608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Potential influences on data</a:t>
          </a:r>
          <a:endParaRPr lang="en-US" sz="2600" kern="1200"/>
        </a:p>
      </dsp:txBody>
      <dsp:txXfrm>
        <a:off x="29700" y="2777984"/>
        <a:ext cx="10238184" cy="549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63D88-F052-43FD-BE65-F970F5F63164}" type="datetimeFigureOut">
              <a:t>6/17/2022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254A0-359D-48F8-8921-8E5678C3DBBB}" type="slidenum">
              <a:t>‹#›</a:t>
            </a:fld>
            <a:endParaRPr lang="en-US"/>
          </a:p>
        </p:txBody>
      </p:sp>
    </p:spTree>
    <p:extLst>
      <p:ext uri="{BB962C8B-B14F-4D97-AF65-F5344CB8AC3E}">
        <p14:creationId xmlns:p14="http://schemas.microsoft.com/office/powerpoint/2010/main" val="69377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B087A4-4EE9-2F46-B177-2126ECA3B082}" type="slidenum">
              <a:rPr lang="en-US" smtClean="0"/>
              <a:t>1</a:t>
            </a:fld>
            <a:endParaRPr lang="en-US"/>
          </a:p>
        </p:txBody>
      </p:sp>
    </p:spTree>
    <p:extLst>
      <p:ext uri="{BB962C8B-B14F-4D97-AF65-F5344CB8AC3E}">
        <p14:creationId xmlns:p14="http://schemas.microsoft.com/office/powerpoint/2010/main" val="33107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B087A4-4EE9-2F46-B177-2126ECA3B082}" type="slidenum">
              <a:rPr lang="en-US" smtClean="0"/>
              <a:t>2</a:t>
            </a:fld>
            <a:endParaRPr lang="en-US"/>
          </a:p>
        </p:txBody>
      </p:sp>
    </p:spTree>
    <p:extLst>
      <p:ext uri="{BB962C8B-B14F-4D97-AF65-F5344CB8AC3E}">
        <p14:creationId xmlns:p14="http://schemas.microsoft.com/office/powerpoint/2010/main" val="3310783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B087A4-4EE9-2F46-B177-2126ECA3B082}" type="slidenum">
              <a:rPr lang="en-US" smtClean="0"/>
              <a:t>3</a:t>
            </a:fld>
            <a:endParaRPr lang="en-US"/>
          </a:p>
        </p:txBody>
      </p:sp>
    </p:spTree>
    <p:extLst>
      <p:ext uri="{BB962C8B-B14F-4D97-AF65-F5344CB8AC3E}">
        <p14:creationId xmlns:p14="http://schemas.microsoft.com/office/powerpoint/2010/main" val="3310783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B087A4-4EE9-2F46-B177-2126ECA3B082}" type="slidenum">
              <a:rPr lang="en-US" smtClean="0"/>
              <a:t>4</a:t>
            </a:fld>
            <a:endParaRPr lang="en-US"/>
          </a:p>
        </p:txBody>
      </p:sp>
    </p:spTree>
    <p:extLst>
      <p:ext uri="{BB962C8B-B14F-4D97-AF65-F5344CB8AC3E}">
        <p14:creationId xmlns:p14="http://schemas.microsoft.com/office/powerpoint/2010/main" val="331078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B087A4-4EE9-2F46-B177-2126ECA3B082}" type="slidenum">
              <a:rPr lang="en-US" smtClean="0"/>
              <a:t>5</a:t>
            </a:fld>
            <a:endParaRPr lang="en-US"/>
          </a:p>
        </p:txBody>
      </p:sp>
    </p:spTree>
    <p:extLst>
      <p:ext uri="{BB962C8B-B14F-4D97-AF65-F5344CB8AC3E}">
        <p14:creationId xmlns:p14="http://schemas.microsoft.com/office/powerpoint/2010/main" val="3310783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440AB20D-EA3E-DC49-86B2-06830B4F5891}"/>
              </a:ext>
            </a:extLst>
          </p:cNvPr>
          <p:cNvSpPr>
            <a:spLocks noGrp="1"/>
          </p:cNvSpPr>
          <p:nvPr>
            <p:ph idx="1" hasCustomPrompt="1"/>
          </p:nvPr>
        </p:nvSpPr>
        <p:spPr>
          <a:xfrm>
            <a:off x="1056217" y="2804585"/>
            <a:ext cx="10297583" cy="3371849"/>
          </a:xfrm>
          <a:prstGeom prst="rect">
            <a:avLst/>
          </a:prstGeom>
        </p:spPr>
        <p:txBody>
          <a:bodyPr vert="horz" lIns="91440" tIns="45720" rIns="91440" bIns="45720" rtlCol="0">
            <a:normAutofit/>
          </a:bodyPr>
          <a:lstStyle>
            <a:lvl1pPr>
              <a:defRPr sz="2133"/>
            </a:lvl1pPr>
            <a:lvl5pPr>
              <a:defRPr sz="2133" b="0" i="0">
                <a:latin typeface="Arial" panose="020B0604020202020204" pitchFamily="34" charset="0"/>
                <a:cs typeface="Arial" panose="020B0604020202020204" pitchFamily="34" charset="0"/>
              </a:defRPr>
            </a:lvl5pPr>
          </a:lstStyle>
          <a:p>
            <a:r>
              <a:rPr lang="en-US" sz="2133" b="0" i="0">
                <a:latin typeface="Arial" panose="020B0604020202020204" pitchFamily="34" charset="0"/>
                <a:cs typeface="Arial" panose="020B0604020202020204" pitchFamily="34" charset="0"/>
              </a:rPr>
              <a:t>Text body</a:t>
            </a:r>
          </a:p>
          <a:p>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one</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two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three</a:t>
            </a:r>
          </a:p>
          <a:p>
            <a:pPr lvl="4"/>
            <a:endParaRPr lang="en-US"/>
          </a:p>
        </p:txBody>
      </p:sp>
      <p:sp>
        <p:nvSpPr>
          <p:cNvPr id="6" name="Slide Number Placeholder 5">
            <a:extLst>
              <a:ext uri="{FF2B5EF4-FFF2-40B4-BE49-F238E27FC236}">
                <a16:creationId xmlns:a16="http://schemas.microsoft.com/office/drawing/2014/main" id="{6EC2C22F-D38C-F045-9A23-A5A59A3298C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7" name="Footer Placeholder 4">
            <a:extLst>
              <a:ext uri="{FF2B5EF4-FFF2-40B4-BE49-F238E27FC236}">
                <a16:creationId xmlns:a16="http://schemas.microsoft.com/office/drawing/2014/main" id="{B33C06DA-87A0-A844-A9BD-FA2FBE0DA4F2}"/>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8" name="Text Placeholder 3">
            <a:extLst>
              <a:ext uri="{FF2B5EF4-FFF2-40B4-BE49-F238E27FC236}">
                <a16:creationId xmlns:a16="http://schemas.microsoft.com/office/drawing/2014/main" id="{AF0CCF90-A694-D245-81A1-A33159495F41}"/>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2125343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6"/>
            <a:ext cx="10297584" cy="2397335"/>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133"/>
            </a:lvl1pPr>
            <a:lvl5pPr>
              <a:defRPr sz="2133" b="0" i="0">
                <a:latin typeface="Arial" panose="020B0604020202020204" pitchFamily="34" charset="0"/>
                <a:cs typeface="Arial" panose="020B0604020202020204" pitchFamily="34" charset="0"/>
              </a:defRPr>
            </a:lvl5pPr>
          </a:lstStyle>
          <a:p>
            <a:r>
              <a:rPr lang="en-US" sz="2133" b="0" i="0">
                <a:latin typeface="Arial" panose="020B0604020202020204" pitchFamily="34" charset="0"/>
                <a:cs typeface="Arial" panose="020B0604020202020204" pitchFamily="34" charset="0"/>
              </a:rPr>
              <a:t>Text body</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one</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two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three</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four</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five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six</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lvl="4"/>
            <a:endParaRPr lang="en-US"/>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DADA13E7-8FF3-FA40-AC2B-A2D0318E4D02}"/>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421080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5"/>
            <a:ext cx="10297584" cy="3371849"/>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marL="2438339" indent="0">
              <a:buNone/>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2F38B62D-23CE-8747-BB4F-4F58CCC653E1}"/>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317598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7" name="Picture 16" descr="UWL_1810161467.jpg">
            <a:extLst>
              <a:ext uri="{FF2B5EF4-FFF2-40B4-BE49-F238E27FC236}">
                <a16:creationId xmlns:a16="http://schemas.microsoft.com/office/drawing/2014/main" id="{AB195833-A4BB-A04E-B7B4-6E775BAC66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603" y="1989667"/>
            <a:ext cx="2498163" cy="3706764"/>
          </a:xfrm>
          <a:prstGeom prst="rect">
            <a:avLst/>
          </a:prstGeom>
        </p:spPr>
      </p:pic>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3845560" y="2804585"/>
            <a:ext cx="7508240" cy="3211463"/>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endParaRPr lang="en-US" sz="2133"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4" name="Text Placeholder 3">
            <a:extLst>
              <a:ext uri="{FF2B5EF4-FFF2-40B4-BE49-F238E27FC236}">
                <a16:creationId xmlns:a16="http://schemas.microsoft.com/office/drawing/2014/main" id="{4B9E36AF-96B5-8148-B734-149477D1D824}"/>
              </a:ext>
            </a:extLst>
          </p:cNvPr>
          <p:cNvSpPr>
            <a:spLocks noGrp="1"/>
          </p:cNvSpPr>
          <p:nvPr>
            <p:ph type="body" sz="quarter" idx="10" hasCustomPrompt="1"/>
          </p:nvPr>
        </p:nvSpPr>
        <p:spPr>
          <a:xfrm>
            <a:off x="3845560" y="1869863"/>
            <a:ext cx="7508240"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2304645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7" name="Picture 16" descr="UWL_1810161467.jpg">
            <a:extLst>
              <a:ext uri="{FF2B5EF4-FFF2-40B4-BE49-F238E27FC236}">
                <a16:creationId xmlns:a16="http://schemas.microsoft.com/office/drawing/2014/main" id="{AB195833-A4BB-A04E-B7B4-6E775BAC66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55637" y="1937686"/>
            <a:ext cx="2498163" cy="3706764"/>
          </a:xfrm>
          <a:prstGeom prst="rect">
            <a:avLst/>
          </a:prstGeom>
        </p:spPr>
      </p:pic>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1065311" y="2804585"/>
            <a:ext cx="7508240" cy="3211463"/>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endParaRPr lang="en-US" sz="2133"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B2DCB931-CAD2-3C48-88EB-4FB24E503A57}"/>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126183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3845560" y="2804585"/>
            <a:ext cx="7508240" cy="3211463"/>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endParaRPr lang="en-US" sz="2133"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23" name="Rectangle 22">
            <a:extLst>
              <a:ext uri="{FF2B5EF4-FFF2-40B4-BE49-F238E27FC236}">
                <a16:creationId xmlns:a16="http://schemas.microsoft.com/office/drawing/2014/main" id="{B334444F-508F-F14C-9295-0F550BE08291}"/>
              </a:ext>
            </a:extLst>
          </p:cNvPr>
          <p:cNvSpPr/>
          <p:nvPr userDrawn="1"/>
        </p:nvSpPr>
        <p:spPr>
          <a:xfrm>
            <a:off x="1056217" y="1976967"/>
            <a:ext cx="2478616" cy="3725333"/>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2"/>
                </a:solidFill>
              </a:rPr>
              <a:t>Insert Pic here</a:t>
            </a:r>
          </a:p>
          <a:p>
            <a:pPr algn="ctr"/>
            <a:r>
              <a:rPr lang="en-US" sz="3200">
                <a:solidFill>
                  <a:schemeClr val="tx2"/>
                </a:solidFill>
              </a:rPr>
              <a:t>Via shape fill</a:t>
            </a:r>
          </a:p>
        </p:txBody>
      </p:sp>
      <p:sp>
        <p:nvSpPr>
          <p:cNvPr id="24" name="Text Placeholder 3">
            <a:extLst>
              <a:ext uri="{FF2B5EF4-FFF2-40B4-BE49-F238E27FC236}">
                <a16:creationId xmlns:a16="http://schemas.microsoft.com/office/drawing/2014/main" id="{491B8F88-C782-5E45-B9BF-A5CD61F4C007}"/>
              </a:ext>
            </a:extLst>
          </p:cNvPr>
          <p:cNvSpPr>
            <a:spLocks noGrp="1"/>
          </p:cNvSpPr>
          <p:nvPr>
            <p:ph type="body" sz="quarter" idx="10" hasCustomPrompt="1"/>
          </p:nvPr>
        </p:nvSpPr>
        <p:spPr>
          <a:xfrm>
            <a:off x="3845560" y="1869863"/>
            <a:ext cx="7508240"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2380319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7077B23A-F8D1-294F-954D-2FF337A69D5B}"/>
              </a:ext>
            </a:extLst>
          </p:cNvPr>
          <p:cNvSpPr>
            <a:spLocks noGrp="1"/>
          </p:cNvSpPr>
          <p:nvPr>
            <p:ph idx="1" hasCustomPrompt="1"/>
          </p:nvPr>
        </p:nvSpPr>
        <p:spPr>
          <a:xfrm>
            <a:off x="1065311" y="2804585"/>
            <a:ext cx="7508240" cy="3211463"/>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endParaRPr lang="en-US" sz="2133" b="0" i="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69559AD5-65B4-7347-B507-B33BA5D4D8D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2" name="Footer Placeholder 4">
            <a:extLst>
              <a:ext uri="{FF2B5EF4-FFF2-40B4-BE49-F238E27FC236}">
                <a16:creationId xmlns:a16="http://schemas.microsoft.com/office/drawing/2014/main" id="{8BEBFE93-9C35-1047-9115-4609ACC1650E}"/>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23" name="Rectangle 22">
            <a:extLst>
              <a:ext uri="{FF2B5EF4-FFF2-40B4-BE49-F238E27FC236}">
                <a16:creationId xmlns:a16="http://schemas.microsoft.com/office/drawing/2014/main" id="{B334444F-508F-F14C-9295-0F550BE08291}"/>
              </a:ext>
            </a:extLst>
          </p:cNvPr>
          <p:cNvSpPr/>
          <p:nvPr userDrawn="1"/>
        </p:nvSpPr>
        <p:spPr>
          <a:xfrm>
            <a:off x="8657167" y="1951863"/>
            <a:ext cx="2478616" cy="3725333"/>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2"/>
                </a:solidFill>
              </a:rPr>
              <a:t>Insert Pic here</a:t>
            </a:r>
          </a:p>
          <a:p>
            <a:pPr algn="ctr"/>
            <a:r>
              <a:rPr lang="en-US" sz="3200">
                <a:solidFill>
                  <a:schemeClr val="tx2"/>
                </a:solidFill>
              </a:rPr>
              <a:t>Via shape fill</a:t>
            </a:r>
          </a:p>
        </p:txBody>
      </p:sp>
      <p:sp>
        <p:nvSpPr>
          <p:cNvPr id="7" name="Text Placeholder 3">
            <a:extLst>
              <a:ext uri="{FF2B5EF4-FFF2-40B4-BE49-F238E27FC236}">
                <a16:creationId xmlns:a16="http://schemas.microsoft.com/office/drawing/2014/main" id="{2552913B-1B5A-8246-91C0-136075AF7FE0}"/>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4244208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AB29EF53-3DA2-DB42-AB86-E3C784FCA9A6}"/>
              </a:ext>
            </a:extLst>
          </p:cNvPr>
          <p:cNvSpPr>
            <a:spLocks noGrp="1"/>
          </p:cNvSpPr>
          <p:nvPr>
            <p:ph idx="1" hasCustomPrompt="1"/>
          </p:nvPr>
        </p:nvSpPr>
        <p:spPr>
          <a:xfrm>
            <a:off x="3845560" y="2804585"/>
            <a:ext cx="7508240" cy="3211463"/>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endParaRPr lang="en-US" sz="2133" b="0" i="0">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F2C26764-2194-0E45-B198-D38137BCBA06}"/>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13308F39-13D8-2D47-8655-002DCD81C2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5" name="Rectangle 14">
            <a:extLst>
              <a:ext uri="{FF2B5EF4-FFF2-40B4-BE49-F238E27FC236}">
                <a16:creationId xmlns:a16="http://schemas.microsoft.com/office/drawing/2014/main" id="{DB8AA4CC-3D2B-504E-B974-72632D0431C1}"/>
              </a:ext>
            </a:extLst>
          </p:cNvPr>
          <p:cNvSpPr/>
          <p:nvPr userDrawn="1"/>
        </p:nvSpPr>
        <p:spPr>
          <a:xfrm>
            <a:off x="1056216" y="1989667"/>
            <a:ext cx="2478616" cy="1664677"/>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2"/>
                </a:solidFill>
              </a:rPr>
              <a:t>Insert Pic here</a:t>
            </a:r>
          </a:p>
          <a:p>
            <a:pPr algn="ctr"/>
            <a:r>
              <a:rPr lang="en-US" sz="3200">
                <a:solidFill>
                  <a:schemeClr val="tx2"/>
                </a:solidFill>
              </a:rPr>
              <a:t>Via shape fill</a:t>
            </a:r>
          </a:p>
        </p:txBody>
      </p:sp>
      <p:sp>
        <p:nvSpPr>
          <p:cNvPr id="17" name="Rectangle 16">
            <a:extLst>
              <a:ext uri="{FF2B5EF4-FFF2-40B4-BE49-F238E27FC236}">
                <a16:creationId xmlns:a16="http://schemas.microsoft.com/office/drawing/2014/main" id="{7F8EA869-B672-D94A-85B8-415CBABB7CE1}"/>
              </a:ext>
            </a:extLst>
          </p:cNvPr>
          <p:cNvSpPr/>
          <p:nvPr userDrawn="1"/>
        </p:nvSpPr>
        <p:spPr>
          <a:xfrm>
            <a:off x="1049563" y="3885160"/>
            <a:ext cx="2478616" cy="1664677"/>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2"/>
                </a:solidFill>
              </a:rPr>
              <a:t>Insert Pic here</a:t>
            </a:r>
          </a:p>
          <a:p>
            <a:pPr algn="ctr"/>
            <a:r>
              <a:rPr lang="en-US" sz="3200">
                <a:solidFill>
                  <a:schemeClr val="tx2"/>
                </a:solidFill>
              </a:rPr>
              <a:t>Via shape fill</a:t>
            </a:r>
          </a:p>
        </p:txBody>
      </p:sp>
      <p:sp>
        <p:nvSpPr>
          <p:cNvPr id="18" name="Text Placeholder 3">
            <a:extLst>
              <a:ext uri="{FF2B5EF4-FFF2-40B4-BE49-F238E27FC236}">
                <a16:creationId xmlns:a16="http://schemas.microsoft.com/office/drawing/2014/main" id="{94394553-FCD5-7349-A69F-46E61365A355}"/>
              </a:ext>
            </a:extLst>
          </p:cNvPr>
          <p:cNvSpPr>
            <a:spLocks noGrp="1"/>
          </p:cNvSpPr>
          <p:nvPr>
            <p:ph type="body" sz="quarter" idx="10" hasCustomPrompt="1"/>
          </p:nvPr>
        </p:nvSpPr>
        <p:spPr>
          <a:xfrm>
            <a:off x="3845560" y="1869863"/>
            <a:ext cx="7508240"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64668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descr="_MG_8657 LOW RES HAVEN.jpg">
            <a:extLst>
              <a:ext uri="{FF2B5EF4-FFF2-40B4-BE49-F238E27FC236}">
                <a16:creationId xmlns:a16="http://schemas.microsoft.com/office/drawing/2014/main" id="{99594139-C7CD-F74C-819F-79E9F84C1B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217" y="1989667"/>
            <a:ext cx="2498500" cy="1666648"/>
          </a:xfrm>
          <a:prstGeom prst="rect">
            <a:avLst/>
          </a:prstGeom>
        </p:spPr>
      </p:pic>
      <p:pic>
        <p:nvPicPr>
          <p:cNvPr id="10" name="Picture 9" descr="_MG_8661 LOW RES HAVEN.jpg">
            <a:extLst>
              <a:ext uri="{FF2B5EF4-FFF2-40B4-BE49-F238E27FC236}">
                <a16:creationId xmlns:a16="http://schemas.microsoft.com/office/drawing/2014/main" id="{E197DBD9-3746-E543-B090-4375392D34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17" y="3885160"/>
            <a:ext cx="2495551" cy="1664677"/>
          </a:xfrm>
          <a:prstGeom prst="rect">
            <a:avLst/>
          </a:prstGeom>
        </p:spPr>
      </p:pic>
      <p:sp>
        <p:nvSpPr>
          <p:cNvPr id="14" name="Text Placeholder 2">
            <a:extLst>
              <a:ext uri="{FF2B5EF4-FFF2-40B4-BE49-F238E27FC236}">
                <a16:creationId xmlns:a16="http://schemas.microsoft.com/office/drawing/2014/main" id="{AB29EF53-3DA2-DB42-AB86-E3C784FCA9A6}"/>
              </a:ext>
            </a:extLst>
          </p:cNvPr>
          <p:cNvSpPr>
            <a:spLocks noGrp="1"/>
          </p:cNvSpPr>
          <p:nvPr>
            <p:ph idx="1" hasCustomPrompt="1"/>
          </p:nvPr>
        </p:nvSpPr>
        <p:spPr>
          <a:xfrm>
            <a:off x="3845560" y="2804585"/>
            <a:ext cx="7508240" cy="3211463"/>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2133" b="0" i="0">
              <a:latin typeface="Arial" panose="020B0604020202020204" pitchFamily="34" charset="0"/>
              <a:cs typeface="Arial" panose="020B0604020202020204" pitchFamily="34" charset="0"/>
            </a:endParaRPr>
          </a:p>
          <a:p>
            <a:endParaRPr lang="en-US" sz="2133" b="0" i="0">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F2C26764-2194-0E45-B198-D38137BCBA06}"/>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13308F39-13D8-2D47-8655-002DCD81C2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8" name="Text Placeholder 3">
            <a:extLst>
              <a:ext uri="{FF2B5EF4-FFF2-40B4-BE49-F238E27FC236}">
                <a16:creationId xmlns:a16="http://schemas.microsoft.com/office/drawing/2014/main" id="{F4EC9846-D335-1344-8D0E-2BE7D36E542F}"/>
              </a:ext>
            </a:extLst>
          </p:cNvPr>
          <p:cNvSpPr>
            <a:spLocks noGrp="1"/>
          </p:cNvSpPr>
          <p:nvPr>
            <p:ph type="body" sz="quarter" idx="10" hasCustomPrompt="1"/>
          </p:nvPr>
        </p:nvSpPr>
        <p:spPr>
          <a:xfrm>
            <a:off x="3845560" y="1869863"/>
            <a:ext cx="7508240"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29402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1" name="Picture 10" descr="_MG_8657 LOW RES HAVEN.jpg">
            <a:extLst>
              <a:ext uri="{FF2B5EF4-FFF2-40B4-BE49-F238E27FC236}">
                <a16:creationId xmlns:a16="http://schemas.microsoft.com/office/drawing/2014/main" id="{6F8A7A2E-5F2C-844E-9DEC-99F66A3104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217" y="1974132"/>
            <a:ext cx="3276232" cy="2185440"/>
          </a:xfrm>
          <a:prstGeom prst="rect">
            <a:avLst/>
          </a:prstGeom>
        </p:spPr>
      </p:pic>
      <p:pic>
        <p:nvPicPr>
          <p:cNvPr id="14" name="Picture 13" descr="_MG_8661 LOW RES HAVEN.jpg">
            <a:extLst>
              <a:ext uri="{FF2B5EF4-FFF2-40B4-BE49-F238E27FC236}">
                <a16:creationId xmlns:a16="http://schemas.microsoft.com/office/drawing/2014/main" id="{C90DD012-3B44-2A43-BC00-EAE89F831F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8961" y="1985891"/>
            <a:ext cx="3276235" cy="2185440"/>
          </a:xfrm>
          <a:prstGeom prst="rect">
            <a:avLst/>
          </a:prstGeom>
        </p:spPr>
      </p:pic>
      <p:pic>
        <p:nvPicPr>
          <p:cNvPr id="15" name="Picture 14" descr="_MG_8666 LOW RES HAVEN.jpg">
            <a:extLst>
              <a:ext uri="{FF2B5EF4-FFF2-40B4-BE49-F238E27FC236}">
                <a16:creationId xmlns:a16="http://schemas.microsoft.com/office/drawing/2014/main" id="{F2A8872E-045B-E84B-BF1B-FEF2AD089B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80708" y="1985889"/>
            <a:ext cx="3276232" cy="2185440"/>
          </a:xfrm>
          <a:prstGeom prst="rect">
            <a:avLst/>
          </a:prstGeom>
        </p:spPr>
      </p:pic>
      <p:sp>
        <p:nvSpPr>
          <p:cNvPr id="10" name="Text Placeholder 2">
            <a:extLst>
              <a:ext uri="{FF2B5EF4-FFF2-40B4-BE49-F238E27FC236}">
                <a16:creationId xmlns:a16="http://schemas.microsoft.com/office/drawing/2014/main" id="{B3BDC4D8-48CF-5740-9E74-814DD4EA42C2}"/>
              </a:ext>
            </a:extLst>
          </p:cNvPr>
          <p:cNvSpPr>
            <a:spLocks noGrp="1"/>
          </p:cNvSpPr>
          <p:nvPr>
            <p:ph idx="1" hasCustomPrompt="1"/>
          </p:nvPr>
        </p:nvSpPr>
        <p:spPr>
          <a:xfrm>
            <a:off x="4441710" y="4505485"/>
            <a:ext cx="6912089" cy="1504959"/>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a:t>
            </a:r>
          </a:p>
        </p:txBody>
      </p:sp>
      <p:sp>
        <p:nvSpPr>
          <p:cNvPr id="12" name="Slide Number Placeholder 5">
            <a:extLst>
              <a:ext uri="{FF2B5EF4-FFF2-40B4-BE49-F238E27FC236}">
                <a16:creationId xmlns:a16="http://schemas.microsoft.com/office/drawing/2014/main" id="{DD0542E8-FAF6-8A4C-AF49-7B6D51F2F936}"/>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ED5E02B4-C52F-5041-93E5-D4CAC5CB6397}"/>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7" name="Text Placeholder 3">
            <a:extLst>
              <a:ext uri="{FF2B5EF4-FFF2-40B4-BE49-F238E27FC236}">
                <a16:creationId xmlns:a16="http://schemas.microsoft.com/office/drawing/2014/main" id="{5F32B6EC-BC64-3E4A-A05C-280B3982B128}"/>
              </a:ext>
            </a:extLst>
          </p:cNvPr>
          <p:cNvSpPr>
            <a:spLocks noGrp="1"/>
          </p:cNvSpPr>
          <p:nvPr>
            <p:ph type="body" sz="quarter" idx="10" hasCustomPrompt="1"/>
          </p:nvPr>
        </p:nvSpPr>
        <p:spPr>
          <a:xfrm>
            <a:off x="1056217" y="4505480"/>
            <a:ext cx="3142939" cy="1504957"/>
          </a:xfrm>
          <a:prstGeom prst="rect">
            <a:avLst/>
          </a:prstGeom>
        </p:spPr>
        <p:txBody>
          <a:bodyPr/>
          <a:lstStyle>
            <a:lvl1pPr marL="0" indent="0">
              <a:buNone/>
              <a:defRPr sz="2133"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994989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B3BDC4D8-48CF-5740-9E74-814DD4EA42C2}"/>
              </a:ext>
            </a:extLst>
          </p:cNvPr>
          <p:cNvSpPr>
            <a:spLocks noGrp="1"/>
          </p:cNvSpPr>
          <p:nvPr>
            <p:ph idx="1" hasCustomPrompt="1"/>
          </p:nvPr>
        </p:nvSpPr>
        <p:spPr>
          <a:xfrm>
            <a:off x="4441710" y="4505485"/>
            <a:ext cx="6912089" cy="1504959"/>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a:t>
            </a:r>
          </a:p>
        </p:txBody>
      </p:sp>
      <p:sp>
        <p:nvSpPr>
          <p:cNvPr id="12" name="Slide Number Placeholder 5">
            <a:extLst>
              <a:ext uri="{FF2B5EF4-FFF2-40B4-BE49-F238E27FC236}">
                <a16:creationId xmlns:a16="http://schemas.microsoft.com/office/drawing/2014/main" id="{DD0542E8-FAF6-8A4C-AF49-7B6D51F2F936}"/>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ED5E02B4-C52F-5041-93E5-D4CAC5CB6397}"/>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17" name="Rectangle 16">
            <a:extLst>
              <a:ext uri="{FF2B5EF4-FFF2-40B4-BE49-F238E27FC236}">
                <a16:creationId xmlns:a16="http://schemas.microsoft.com/office/drawing/2014/main" id="{5F64DC3E-8DD8-5147-8512-F9AD6911696E}"/>
              </a:ext>
            </a:extLst>
          </p:cNvPr>
          <p:cNvSpPr/>
          <p:nvPr userDrawn="1"/>
        </p:nvSpPr>
        <p:spPr>
          <a:xfrm>
            <a:off x="1065311" y="1985889"/>
            <a:ext cx="3267139" cy="2173683"/>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2"/>
                </a:solidFill>
              </a:rPr>
              <a:t>Insert Pic here</a:t>
            </a:r>
          </a:p>
          <a:p>
            <a:pPr algn="ctr"/>
            <a:r>
              <a:rPr lang="en-US" sz="3200">
                <a:solidFill>
                  <a:schemeClr val="tx2"/>
                </a:solidFill>
              </a:rPr>
              <a:t>Via shape fill</a:t>
            </a:r>
          </a:p>
        </p:txBody>
      </p:sp>
      <p:sp>
        <p:nvSpPr>
          <p:cNvPr id="20" name="Rectangle 19">
            <a:extLst>
              <a:ext uri="{FF2B5EF4-FFF2-40B4-BE49-F238E27FC236}">
                <a16:creationId xmlns:a16="http://schemas.microsoft.com/office/drawing/2014/main" id="{E084827B-309A-144E-9D58-F0B486ED0F07}"/>
              </a:ext>
            </a:extLst>
          </p:cNvPr>
          <p:cNvSpPr/>
          <p:nvPr userDrawn="1"/>
        </p:nvSpPr>
        <p:spPr>
          <a:xfrm>
            <a:off x="4588057" y="1985307"/>
            <a:ext cx="3267139" cy="2173683"/>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2"/>
                </a:solidFill>
              </a:rPr>
              <a:t>Insert Pic here</a:t>
            </a:r>
          </a:p>
          <a:p>
            <a:pPr algn="ctr"/>
            <a:r>
              <a:rPr lang="en-US" sz="3200">
                <a:solidFill>
                  <a:schemeClr val="tx2"/>
                </a:solidFill>
              </a:rPr>
              <a:t>Via shape fill</a:t>
            </a:r>
          </a:p>
        </p:txBody>
      </p:sp>
      <p:sp>
        <p:nvSpPr>
          <p:cNvPr id="22" name="Rectangle 21">
            <a:extLst>
              <a:ext uri="{FF2B5EF4-FFF2-40B4-BE49-F238E27FC236}">
                <a16:creationId xmlns:a16="http://schemas.microsoft.com/office/drawing/2014/main" id="{A32BEEA3-D688-5C4A-A772-3622F421F4A3}"/>
              </a:ext>
            </a:extLst>
          </p:cNvPr>
          <p:cNvSpPr/>
          <p:nvPr userDrawn="1"/>
        </p:nvSpPr>
        <p:spPr>
          <a:xfrm>
            <a:off x="8080708" y="1997437"/>
            <a:ext cx="3267139" cy="2173683"/>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2"/>
                </a:solidFill>
              </a:rPr>
              <a:t>Insert Pic here</a:t>
            </a:r>
          </a:p>
          <a:p>
            <a:pPr algn="ctr"/>
            <a:r>
              <a:rPr lang="en-US" sz="3200">
                <a:solidFill>
                  <a:schemeClr val="tx2"/>
                </a:solidFill>
              </a:rPr>
              <a:t>Via shape fill</a:t>
            </a:r>
          </a:p>
        </p:txBody>
      </p:sp>
      <p:sp>
        <p:nvSpPr>
          <p:cNvPr id="23" name="Text Placeholder 3">
            <a:extLst>
              <a:ext uri="{FF2B5EF4-FFF2-40B4-BE49-F238E27FC236}">
                <a16:creationId xmlns:a16="http://schemas.microsoft.com/office/drawing/2014/main" id="{D08C3706-4AFE-FF46-A343-EB2BA0FABBBC}"/>
              </a:ext>
            </a:extLst>
          </p:cNvPr>
          <p:cNvSpPr>
            <a:spLocks noGrp="1"/>
          </p:cNvSpPr>
          <p:nvPr>
            <p:ph type="body" sz="quarter" idx="10" hasCustomPrompt="1"/>
          </p:nvPr>
        </p:nvSpPr>
        <p:spPr>
          <a:xfrm>
            <a:off x="1056217" y="4505480"/>
            <a:ext cx="3142939" cy="1504957"/>
          </a:xfrm>
          <a:prstGeom prst="rect">
            <a:avLst/>
          </a:prstGeom>
        </p:spPr>
        <p:txBody>
          <a:bodyPr/>
          <a:lstStyle>
            <a:lvl1pPr marL="0" indent="0">
              <a:buNone/>
              <a:defRPr sz="2133"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688140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307196774"/>
              </p:ext>
            </p:extLst>
          </p:nvPr>
        </p:nvGraphicFramePr>
        <p:xfrm>
          <a:off x="1056218" y="2804585"/>
          <a:ext cx="10058351" cy="3112600"/>
        </p:xfrm>
        <a:graphic>
          <a:graphicData uri="http://schemas.openxmlformats.org/drawingml/2006/table">
            <a:tbl>
              <a:tblPr firstRow="1" bandRow="1">
                <a:tableStyleId>{5C22544A-7EE6-4342-B048-85BDC9FD1C3A}</a:tableStyleId>
              </a:tblPr>
              <a:tblGrid>
                <a:gridCol w="5304367">
                  <a:extLst>
                    <a:ext uri="{9D8B030D-6E8A-4147-A177-3AD203B41FA5}">
                      <a16:colId xmlns:a16="http://schemas.microsoft.com/office/drawing/2014/main" val="20000"/>
                    </a:ext>
                  </a:extLst>
                </a:gridCol>
                <a:gridCol w="4753984">
                  <a:extLst>
                    <a:ext uri="{9D8B030D-6E8A-4147-A177-3AD203B41FA5}">
                      <a16:colId xmlns:a16="http://schemas.microsoft.com/office/drawing/2014/main" val="20001"/>
                    </a:ext>
                  </a:extLst>
                </a:gridCol>
              </a:tblGrid>
              <a:tr h="647964">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extLst>
                  <a:ext uri="{0D108BD9-81ED-4DB2-BD59-A6C34878D82A}">
                    <a16:rowId xmlns:a16="http://schemas.microsoft.com/office/drawing/2014/main" val="10000"/>
                  </a:ext>
                </a:extLst>
              </a:tr>
              <a:tr h="616159">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16159">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 Placeholder 3">
            <a:extLst>
              <a:ext uri="{FF2B5EF4-FFF2-40B4-BE49-F238E27FC236}">
                <a16:creationId xmlns:a16="http://schemas.microsoft.com/office/drawing/2014/main" id="{8C70CE19-6B11-6342-BB6F-A9C6DEA891D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2 Column</a:t>
            </a:r>
          </a:p>
        </p:txBody>
      </p:sp>
    </p:spTree>
    <p:extLst>
      <p:ext uri="{BB962C8B-B14F-4D97-AF65-F5344CB8AC3E}">
        <p14:creationId xmlns:p14="http://schemas.microsoft.com/office/powerpoint/2010/main" val="1194664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1742539228"/>
              </p:ext>
            </p:extLst>
          </p:nvPr>
        </p:nvGraphicFramePr>
        <p:xfrm>
          <a:off x="1056218" y="2804584"/>
          <a:ext cx="10079565" cy="3190914"/>
        </p:xfrm>
        <a:graphic>
          <a:graphicData uri="http://schemas.openxmlformats.org/drawingml/2006/table">
            <a:tbl>
              <a:tblPr firstRow="1" bandRow="1">
                <a:tableStyleId>{5C22544A-7EE6-4342-B048-85BDC9FD1C3A}</a:tableStyleId>
              </a:tblPr>
              <a:tblGrid>
                <a:gridCol w="3498341">
                  <a:extLst>
                    <a:ext uri="{9D8B030D-6E8A-4147-A177-3AD203B41FA5}">
                      <a16:colId xmlns:a16="http://schemas.microsoft.com/office/drawing/2014/main" val="20000"/>
                    </a:ext>
                  </a:extLst>
                </a:gridCol>
                <a:gridCol w="3290612">
                  <a:extLst>
                    <a:ext uri="{9D8B030D-6E8A-4147-A177-3AD203B41FA5}">
                      <a16:colId xmlns:a16="http://schemas.microsoft.com/office/drawing/2014/main" val="20001"/>
                    </a:ext>
                  </a:extLst>
                </a:gridCol>
                <a:gridCol w="3290612">
                  <a:extLst>
                    <a:ext uri="{9D8B030D-6E8A-4147-A177-3AD203B41FA5}">
                      <a16:colId xmlns:a16="http://schemas.microsoft.com/office/drawing/2014/main" val="391601089"/>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 Placeholder 3">
            <a:extLst>
              <a:ext uri="{FF2B5EF4-FFF2-40B4-BE49-F238E27FC236}">
                <a16:creationId xmlns:a16="http://schemas.microsoft.com/office/drawing/2014/main" id="{C01669EA-9A83-9F43-89FD-57BAB2F15A1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3 Column</a:t>
            </a:r>
          </a:p>
        </p:txBody>
      </p:sp>
    </p:spTree>
    <p:extLst>
      <p:ext uri="{BB962C8B-B14F-4D97-AF65-F5344CB8AC3E}">
        <p14:creationId xmlns:p14="http://schemas.microsoft.com/office/powerpoint/2010/main" val="1474256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830079543"/>
              </p:ext>
            </p:extLst>
          </p:nvPr>
        </p:nvGraphicFramePr>
        <p:xfrm>
          <a:off x="1056218" y="2804584"/>
          <a:ext cx="10079564" cy="3190914"/>
        </p:xfrm>
        <a:graphic>
          <a:graphicData uri="http://schemas.openxmlformats.org/drawingml/2006/table">
            <a:tbl>
              <a:tblPr firstRow="1" bandRow="1">
                <a:tableStyleId>{5C22544A-7EE6-4342-B048-85BDC9FD1C3A}</a:tableStyleId>
              </a:tblPr>
              <a:tblGrid>
                <a:gridCol w="2637344">
                  <a:extLst>
                    <a:ext uri="{9D8B030D-6E8A-4147-A177-3AD203B41FA5}">
                      <a16:colId xmlns:a16="http://schemas.microsoft.com/office/drawing/2014/main" val="20000"/>
                    </a:ext>
                  </a:extLst>
                </a:gridCol>
                <a:gridCol w="2480740">
                  <a:extLst>
                    <a:ext uri="{9D8B030D-6E8A-4147-A177-3AD203B41FA5}">
                      <a16:colId xmlns:a16="http://schemas.microsoft.com/office/drawing/2014/main" val="20001"/>
                    </a:ext>
                  </a:extLst>
                </a:gridCol>
                <a:gridCol w="2480740">
                  <a:extLst>
                    <a:ext uri="{9D8B030D-6E8A-4147-A177-3AD203B41FA5}">
                      <a16:colId xmlns:a16="http://schemas.microsoft.com/office/drawing/2014/main" val="391601089"/>
                    </a:ext>
                  </a:extLst>
                </a:gridCol>
                <a:gridCol w="2480740">
                  <a:extLst>
                    <a:ext uri="{9D8B030D-6E8A-4147-A177-3AD203B41FA5}">
                      <a16:colId xmlns:a16="http://schemas.microsoft.com/office/drawing/2014/main" val="425729230"/>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2B54DD1C-7A20-6041-895E-AFC6B78D77E7}"/>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4 Column</a:t>
            </a:r>
          </a:p>
        </p:txBody>
      </p:sp>
    </p:spTree>
    <p:extLst>
      <p:ext uri="{BB962C8B-B14F-4D97-AF65-F5344CB8AC3E}">
        <p14:creationId xmlns:p14="http://schemas.microsoft.com/office/powerpoint/2010/main" val="3890567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796747591"/>
              </p:ext>
            </p:extLst>
          </p:nvPr>
        </p:nvGraphicFramePr>
        <p:xfrm>
          <a:off x="1056218" y="2804585"/>
          <a:ext cx="10079568" cy="2878668"/>
        </p:xfrm>
        <a:graphic>
          <a:graphicData uri="http://schemas.openxmlformats.org/drawingml/2006/table">
            <a:tbl>
              <a:tblPr firstRow="1" bandRow="1">
                <a:tableStyleId>{5C22544A-7EE6-4342-B048-85BDC9FD1C3A}</a:tableStyleId>
              </a:tblPr>
              <a:tblGrid>
                <a:gridCol w="2116452">
                  <a:extLst>
                    <a:ext uri="{9D8B030D-6E8A-4147-A177-3AD203B41FA5}">
                      <a16:colId xmlns:a16="http://schemas.microsoft.com/office/drawing/2014/main" val="20000"/>
                    </a:ext>
                  </a:extLst>
                </a:gridCol>
                <a:gridCol w="1990779">
                  <a:extLst>
                    <a:ext uri="{9D8B030D-6E8A-4147-A177-3AD203B41FA5}">
                      <a16:colId xmlns:a16="http://schemas.microsoft.com/office/drawing/2014/main" val="20001"/>
                    </a:ext>
                  </a:extLst>
                </a:gridCol>
                <a:gridCol w="1990779">
                  <a:extLst>
                    <a:ext uri="{9D8B030D-6E8A-4147-A177-3AD203B41FA5}">
                      <a16:colId xmlns:a16="http://schemas.microsoft.com/office/drawing/2014/main" val="391601089"/>
                    </a:ext>
                  </a:extLst>
                </a:gridCol>
                <a:gridCol w="1990779">
                  <a:extLst>
                    <a:ext uri="{9D8B030D-6E8A-4147-A177-3AD203B41FA5}">
                      <a16:colId xmlns:a16="http://schemas.microsoft.com/office/drawing/2014/main" val="425729230"/>
                    </a:ext>
                  </a:extLst>
                </a:gridCol>
                <a:gridCol w="1990779">
                  <a:extLst>
                    <a:ext uri="{9D8B030D-6E8A-4147-A177-3AD203B41FA5}">
                      <a16:colId xmlns:a16="http://schemas.microsoft.com/office/drawing/2014/main" val="415774298"/>
                    </a:ext>
                  </a:extLst>
                </a:gridCol>
              </a:tblGrid>
              <a:tr h="52828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5</a:t>
                      </a:r>
                    </a:p>
                  </a:txBody>
                  <a:tcPr marL="121908" marR="121908" marT="81263" marB="81263">
                    <a:solidFill>
                      <a:srgbClr val="005F9F"/>
                    </a:solidFill>
                  </a:tcPr>
                </a:tc>
                <a:extLst>
                  <a:ext uri="{0D108BD9-81ED-4DB2-BD59-A6C34878D82A}">
                    <a16:rowId xmlns:a16="http://schemas.microsoft.com/office/drawing/2014/main" val="10000"/>
                  </a:ext>
                </a:extLst>
              </a:tr>
              <a:tr h="666107">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27703">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886E2EF0-1B5E-3E44-824E-3ECFBE30F9E4}"/>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5 Column</a:t>
            </a:r>
          </a:p>
        </p:txBody>
      </p:sp>
    </p:spTree>
    <p:extLst>
      <p:ext uri="{BB962C8B-B14F-4D97-AF65-F5344CB8AC3E}">
        <p14:creationId xmlns:p14="http://schemas.microsoft.com/office/powerpoint/2010/main" val="2354075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307196774"/>
              </p:ext>
            </p:extLst>
          </p:nvPr>
        </p:nvGraphicFramePr>
        <p:xfrm>
          <a:off x="1056218" y="2804585"/>
          <a:ext cx="10058351" cy="3112600"/>
        </p:xfrm>
        <a:graphic>
          <a:graphicData uri="http://schemas.openxmlformats.org/drawingml/2006/table">
            <a:tbl>
              <a:tblPr firstRow="1" bandRow="1">
                <a:tableStyleId>{5C22544A-7EE6-4342-B048-85BDC9FD1C3A}</a:tableStyleId>
              </a:tblPr>
              <a:tblGrid>
                <a:gridCol w="5304367">
                  <a:extLst>
                    <a:ext uri="{9D8B030D-6E8A-4147-A177-3AD203B41FA5}">
                      <a16:colId xmlns:a16="http://schemas.microsoft.com/office/drawing/2014/main" val="20000"/>
                    </a:ext>
                  </a:extLst>
                </a:gridCol>
                <a:gridCol w="4753984">
                  <a:extLst>
                    <a:ext uri="{9D8B030D-6E8A-4147-A177-3AD203B41FA5}">
                      <a16:colId xmlns:a16="http://schemas.microsoft.com/office/drawing/2014/main" val="20001"/>
                    </a:ext>
                  </a:extLst>
                </a:gridCol>
              </a:tblGrid>
              <a:tr h="647964">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extLst>
                  <a:ext uri="{0D108BD9-81ED-4DB2-BD59-A6C34878D82A}">
                    <a16:rowId xmlns:a16="http://schemas.microsoft.com/office/drawing/2014/main" val="10000"/>
                  </a:ext>
                </a:extLst>
              </a:tr>
              <a:tr h="616159">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16159">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 Placeholder 3">
            <a:extLst>
              <a:ext uri="{FF2B5EF4-FFF2-40B4-BE49-F238E27FC236}">
                <a16:creationId xmlns:a16="http://schemas.microsoft.com/office/drawing/2014/main" id="{8C70CE19-6B11-6342-BB6F-A9C6DEA891D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2 Column</a:t>
            </a:r>
          </a:p>
        </p:txBody>
      </p:sp>
    </p:spTree>
    <p:extLst>
      <p:ext uri="{BB962C8B-B14F-4D97-AF65-F5344CB8AC3E}">
        <p14:creationId xmlns:p14="http://schemas.microsoft.com/office/powerpoint/2010/main" val="1194664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1742539228"/>
              </p:ext>
            </p:extLst>
          </p:nvPr>
        </p:nvGraphicFramePr>
        <p:xfrm>
          <a:off x="1056218" y="2804584"/>
          <a:ext cx="10079565" cy="3190914"/>
        </p:xfrm>
        <a:graphic>
          <a:graphicData uri="http://schemas.openxmlformats.org/drawingml/2006/table">
            <a:tbl>
              <a:tblPr firstRow="1" bandRow="1">
                <a:tableStyleId>{5C22544A-7EE6-4342-B048-85BDC9FD1C3A}</a:tableStyleId>
              </a:tblPr>
              <a:tblGrid>
                <a:gridCol w="3498341">
                  <a:extLst>
                    <a:ext uri="{9D8B030D-6E8A-4147-A177-3AD203B41FA5}">
                      <a16:colId xmlns:a16="http://schemas.microsoft.com/office/drawing/2014/main" val="20000"/>
                    </a:ext>
                  </a:extLst>
                </a:gridCol>
                <a:gridCol w="3290612">
                  <a:extLst>
                    <a:ext uri="{9D8B030D-6E8A-4147-A177-3AD203B41FA5}">
                      <a16:colId xmlns:a16="http://schemas.microsoft.com/office/drawing/2014/main" val="20001"/>
                    </a:ext>
                  </a:extLst>
                </a:gridCol>
                <a:gridCol w="3290612">
                  <a:extLst>
                    <a:ext uri="{9D8B030D-6E8A-4147-A177-3AD203B41FA5}">
                      <a16:colId xmlns:a16="http://schemas.microsoft.com/office/drawing/2014/main" val="391601089"/>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 Placeholder 3">
            <a:extLst>
              <a:ext uri="{FF2B5EF4-FFF2-40B4-BE49-F238E27FC236}">
                <a16:creationId xmlns:a16="http://schemas.microsoft.com/office/drawing/2014/main" id="{C01669EA-9A83-9F43-89FD-57BAB2F15A1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3 Column</a:t>
            </a:r>
          </a:p>
        </p:txBody>
      </p:sp>
    </p:spTree>
    <p:extLst>
      <p:ext uri="{BB962C8B-B14F-4D97-AF65-F5344CB8AC3E}">
        <p14:creationId xmlns:p14="http://schemas.microsoft.com/office/powerpoint/2010/main" val="1474256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830079543"/>
              </p:ext>
            </p:extLst>
          </p:nvPr>
        </p:nvGraphicFramePr>
        <p:xfrm>
          <a:off x="1056218" y="2804584"/>
          <a:ext cx="10079564" cy="3190914"/>
        </p:xfrm>
        <a:graphic>
          <a:graphicData uri="http://schemas.openxmlformats.org/drawingml/2006/table">
            <a:tbl>
              <a:tblPr firstRow="1" bandRow="1">
                <a:tableStyleId>{5C22544A-7EE6-4342-B048-85BDC9FD1C3A}</a:tableStyleId>
              </a:tblPr>
              <a:tblGrid>
                <a:gridCol w="2637344">
                  <a:extLst>
                    <a:ext uri="{9D8B030D-6E8A-4147-A177-3AD203B41FA5}">
                      <a16:colId xmlns:a16="http://schemas.microsoft.com/office/drawing/2014/main" val="20000"/>
                    </a:ext>
                  </a:extLst>
                </a:gridCol>
                <a:gridCol w="2480740">
                  <a:extLst>
                    <a:ext uri="{9D8B030D-6E8A-4147-A177-3AD203B41FA5}">
                      <a16:colId xmlns:a16="http://schemas.microsoft.com/office/drawing/2014/main" val="20001"/>
                    </a:ext>
                  </a:extLst>
                </a:gridCol>
                <a:gridCol w="2480740">
                  <a:extLst>
                    <a:ext uri="{9D8B030D-6E8A-4147-A177-3AD203B41FA5}">
                      <a16:colId xmlns:a16="http://schemas.microsoft.com/office/drawing/2014/main" val="391601089"/>
                    </a:ext>
                  </a:extLst>
                </a:gridCol>
                <a:gridCol w="2480740">
                  <a:extLst>
                    <a:ext uri="{9D8B030D-6E8A-4147-A177-3AD203B41FA5}">
                      <a16:colId xmlns:a16="http://schemas.microsoft.com/office/drawing/2014/main" val="425729230"/>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2B54DD1C-7A20-6041-895E-AFC6B78D77E7}"/>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4 Column</a:t>
            </a:r>
          </a:p>
        </p:txBody>
      </p:sp>
    </p:spTree>
    <p:extLst>
      <p:ext uri="{BB962C8B-B14F-4D97-AF65-F5344CB8AC3E}">
        <p14:creationId xmlns:p14="http://schemas.microsoft.com/office/powerpoint/2010/main" val="389056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796747591"/>
              </p:ext>
            </p:extLst>
          </p:nvPr>
        </p:nvGraphicFramePr>
        <p:xfrm>
          <a:off x="1056218" y="2804585"/>
          <a:ext cx="10079568" cy="2878668"/>
        </p:xfrm>
        <a:graphic>
          <a:graphicData uri="http://schemas.openxmlformats.org/drawingml/2006/table">
            <a:tbl>
              <a:tblPr firstRow="1" bandRow="1">
                <a:tableStyleId>{5C22544A-7EE6-4342-B048-85BDC9FD1C3A}</a:tableStyleId>
              </a:tblPr>
              <a:tblGrid>
                <a:gridCol w="2116452">
                  <a:extLst>
                    <a:ext uri="{9D8B030D-6E8A-4147-A177-3AD203B41FA5}">
                      <a16:colId xmlns:a16="http://schemas.microsoft.com/office/drawing/2014/main" val="20000"/>
                    </a:ext>
                  </a:extLst>
                </a:gridCol>
                <a:gridCol w="1990779">
                  <a:extLst>
                    <a:ext uri="{9D8B030D-6E8A-4147-A177-3AD203B41FA5}">
                      <a16:colId xmlns:a16="http://schemas.microsoft.com/office/drawing/2014/main" val="20001"/>
                    </a:ext>
                  </a:extLst>
                </a:gridCol>
                <a:gridCol w="1990779">
                  <a:extLst>
                    <a:ext uri="{9D8B030D-6E8A-4147-A177-3AD203B41FA5}">
                      <a16:colId xmlns:a16="http://schemas.microsoft.com/office/drawing/2014/main" val="391601089"/>
                    </a:ext>
                  </a:extLst>
                </a:gridCol>
                <a:gridCol w="1990779">
                  <a:extLst>
                    <a:ext uri="{9D8B030D-6E8A-4147-A177-3AD203B41FA5}">
                      <a16:colId xmlns:a16="http://schemas.microsoft.com/office/drawing/2014/main" val="425729230"/>
                    </a:ext>
                  </a:extLst>
                </a:gridCol>
                <a:gridCol w="1990779">
                  <a:extLst>
                    <a:ext uri="{9D8B030D-6E8A-4147-A177-3AD203B41FA5}">
                      <a16:colId xmlns:a16="http://schemas.microsoft.com/office/drawing/2014/main" val="415774298"/>
                    </a:ext>
                  </a:extLst>
                </a:gridCol>
              </a:tblGrid>
              <a:tr h="52828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5</a:t>
                      </a:r>
                    </a:p>
                  </a:txBody>
                  <a:tcPr marL="121908" marR="121908" marT="81263" marB="81263">
                    <a:solidFill>
                      <a:srgbClr val="005F9F"/>
                    </a:solidFill>
                  </a:tcPr>
                </a:tc>
                <a:extLst>
                  <a:ext uri="{0D108BD9-81ED-4DB2-BD59-A6C34878D82A}">
                    <a16:rowId xmlns:a16="http://schemas.microsoft.com/office/drawing/2014/main" val="10000"/>
                  </a:ext>
                </a:extLst>
              </a:tr>
              <a:tr h="666107">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27703">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886E2EF0-1B5E-3E44-824E-3ECFBE30F9E4}"/>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5 Column</a:t>
            </a:r>
          </a:p>
        </p:txBody>
      </p:sp>
    </p:spTree>
    <p:extLst>
      <p:ext uri="{BB962C8B-B14F-4D97-AF65-F5344CB8AC3E}">
        <p14:creationId xmlns:p14="http://schemas.microsoft.com/office/powerpoint/2010/main" val="2354075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307196774"/>
              </p:ext>
            </p:extLst>
          </p:nvPr>
        </p:nvGraphicFramePr>
        <p:xfrm>
          <a:off x="1056218" y="2804585"/>
          <a:ext cx="10058351" cy="3112600"/>
        </p:xfrm>
        <a:graphic>
          <a:graphicData uri="http://schemas.openxmlformats.org/drawingml/2006/table">
            <a:tbl>
              <a:tblPr firstRow="1" bandRow="1">
                <a:tableStyleId>{5C22544A-7EE6-4342-B048-85BDC9FD1C3A}</a:tableStyleId>
              </a:tblPr>
              <a:tblGrid>
                <a:gridCol w="5304367">
                  <a:extLst>
                    <a:ext uri="{9D8B030D-6E8A-4147-A177-3AD203B41FA5}">
                      <a16:colId xmlns:a16="http://schemas.microsoft.com/office/drawing/2014/main" val="20000"/>
                    </a:ext>
                  </a:extLst>
                </a:gridCol>
                <a:gridCol w="4753984">
                  <a:extLst>
                    <a:ext uri="{9D8B030D-6E8A-4147-A177-3AD203B41FA5}">
                      <a16:colId xmlns:a16="http://schemas.microsoft.com/office/drawing/2014/main" val="20001"/>
                    </a:ext>
                  </a:extLst>
                </a:gridCol>
              </a:tblGrid>
              <a:tr h="647964">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extLst>
                  <a:ext uri="{0D108BD9-81ED-4DB2-BD59-A6C34878D82A}">
                    <a16:rowId xmlns:a16="http://schemas.microsoft.com/office/drawing/2014/main" val="10000"/>
                  </a:ext>
                </a:extLst>
              </a:tr>
              <a:tr h="616159">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16159">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 Placeholder 3">
            <a:extLst>
              <a:ext uri="{FF2B5EF4-FFF2-40B4-BE49-F238E27FC236}">
                <a16:creationId xmlns:a16="http://schemas.microsoft.com/office/drawing/2014/main" id="{8C70CE19-6B11-6342-BB6F-A9C6DEA891D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2 Column</a:t>
            </a:r>
          </a:p>
        </p:txBody>
      </p:sp>
    </p:spTree>
    <p:extLst>
      <p:ext uri="{BB962C8B-B14F-4D97-AF65-F5344CB8AC3E}">
        <p14:creationId xmlns:p14="http://schemas.microsoft.com/office/powerpoint/2010/main" val="1194664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1742539228"/>
              </p:ext>
            </p:extLst>
          </p:nvPr>
        </p:nvGraphicFramePr>
        <p:xfrm>
          <a:off x="1056218" y="2804584"/>
          <a:ext cx="10079565" cy="3190914"/>
        </p:xfrm>
        <a:graphic>
          <a:graphicData uri="http://schemas.openxmlformats.org/drawingml/2006/table">
            <a:tbl>
              <a:tblPr firstRow="1" bandRow="1">
                <a:tableStyleId>{5C22544A-7EE6-4342-B048-85BDC9FD1C3A}</a:tableStyleId>
              </a:tblPr>
              <a:tblGrid>
                <a:gridCol w="3498341">
                  <a:extLst>
                    <a:ext uri="{9D8B030D-6E8A-4147-A177-3AD203B41FA5}">
                      <a16:colId xmlns:a16="http://schemas.microsoft.com/office/drawing/2014/main" val="20000"/>
                    </a:ext>
                  </a:extLst>
                </a:gridCol>
                <a:gridCol w="3290612">
                  <a:extLst>
                    <a:ext uri="{9D8B030D-6E8A-4147-A177-3AD203B41FA5}">
                      <a16:colId xmlns:a16="http://schemas.microsoft.com/office/drawing/2014/main" val="20001"/>
                    </a:ext>
                  </a:extLst>
                </a:gridCol>
                <a:gridCol w="3290612">
                  <a:extLst>
                    <a:ext uri="{9D8B030D-6E8A-4147-A177-3AD203B41FA5}">
                      <a16:colId xmlns:a16="http://schemas.microsoft.com/office/drawing/2014/main" val="391601089"/>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 Placeholder 3">
            <a:extLst>
              <a:ext uri="{FF2B5EF4-FFF2-40B4-BE49-F238E27FC236}">
                <a16:creationId xmlns:a16="http://schemas.microsoft.com/office/drawing/2014/main" id="{C01669EA-9A83-9F43-89FD-57BAB2F15A1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3 Column</a:t>
            </a:r>
          </a:p>
        </p:txBody>
      </p:sp>
    </p:spTree>
    <p:extLst>
      <p:ext uri="{BB962C8B-B14F-4D97-AF65-F5344CB8AC3E}">
        <p14:creationId xmlns:p14="http://schemas.microsoft.com/office/powerpoint/2010/main" val="1474256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830079543"/>
              </p:ext>
            </p:extLst>
          </p:nvPr>
        </p:nvGraphicFramePr>
        <p:xfrm>
          <a:off x="1056218" y="2804584"/>
          <a:ext cx="10079564" cy="3190914"/>
        </p:xfrm>
        <a:graphic>
          <a:graphicData uri="http://schemas.openxmlformats.org/drawingml/2006/table">
            <a:tbl>
              <a:tblPr firstRow="1" bandRow="1">
                <a:tableStyleId>{5C22544A-7EE6-4342-B048-85BDC9FD1C3A}</a:tableStyleId>
              </a:tblPr>
              <a:tblGrid>
                <a:gridCol w="2637344">
                  <a:extLst>
                    <a:ext uri="{9D8B030D-6E8A-4147-A177-3AD203B41FA5}">
                      <a16:colId xmlns:a16="http://schemas.microsoft.com/office/drawing/2014/main" val="20000"/>
                    </a:ext>
                  </a:extLst>
                </a:gridCol>
                <a:gridCol w="2480740">
                  <a:extLst>
                    <a:ext uri="{9D8B030D-6E8A-4147-A177-3AD203B41FA5}">
                      <a16:colId xmlns:a16="http://schemas.microsoft.com/office/drawing/2014/main" val="20001"/>
                    </a:ext>
                  </a:extLst>
                </a:gridCol>
                <a:gridCol w="2480740">
                  <a:extLst>
                    <a:ext uri="{9D8B030D-6E8A-4147-A177-3AD203B41FA5}">
                      <a16:colId xmlns:a16="http://schemas.microsoft.com/office/drawing/2014/main" val="391601089"/>
                    </a:ext>
                  </a:extLst>
                </a:gridCol>
                <a:gridCol w="2480740">
                  <a:extLst>
                    <a:ext uri="{9D8B030D-6E8A-4147-A177-3AD203B41FA5}">
                      <a16:colId xmlns:a16="http://schemas.microsoft.com/office/drawing/2014/main" val="425729230"/>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2B54DD1C-7A20-6041-895E-AFC6B78D77E7}"/>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4 Column</a:t>
            </a:r>
          </a:p>
        </p:txBody>
      </p:sp>
    </p:spTree>
    <p:extLst>
      <p:ext uri="{BB962C8B-B14F-4D97-AF65-F5344CB8AC3E}">
        <p14:creationId xmlns:p14="http://schemas.microsoft.com/office/powerpoint/2010/main" val="3890567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796747591"/>
              </p:ext>
            </p:extLst>
          </p:nvPr>
        </p:nvGraphicFramePr>
        <p:xfrm>
          <a:off x="1056218" y="2804585"/>
          <a:ext cx="10079568" cy="2878668"/>
        </p:xfrm>
        <a:graphic>
          <a:graphicData uri="http://schemas.openxmlformats.org/drawingml/2006/table">
            <a:tbl>
              <a:tblPr firstRow="1" bandRow="1">
                <a:tableStyleId>{5C22544A-7EE6-4342-B048-85BDC9FD1C3A}</a:tableStyleId>
              </a:tblPr>
              <a:tblGrid>
                <a:gridCol w="2116452">
                  <a:extLst>
                    <a:ext uri="{9D8B030D-6E8A-4147-A177-3AD203B41FA5}">
                      <a16:colId xmlns:a16="http://schemas.microsoft.com/office/drawing/2014/main" val="20000"/>
                    </a:ext>
                  </a:extLst>
                </a:gridCol>
                <a:gridCol w="1990779">
                  <a:extLst>
                    <a:ext uri="{9D8B030D-6E8A-4147-A177-3AD203B41FA5}">
                      <a16:colId xmlns:a16="http://schemas.microsoft.com/office/drawing/2014/main" val="20001"/>
                    </a:ext>
                  </a:extLst>
                </a:gridCol>
                <a:gridCol w="1990779">
                  <a:extLst>
                    <a:ext uri="{9D8B030D-6E8A-4147-A177-3AD203B41FA5}">
                      <a16:colId xmlns:a16="http://schemas.microsoft.com/office/drawing/2014/main" val="391601089"/>
                    </a:ext>
                  </a:extLst>
                </a:gridCol>
                <a:gridCol w="1990779">
                  <a:extLst>
                    <a:ext uri="{9D8B030D-6E8A-4147-A177-3AD203B41FA5}">
                      <a16:colId xmlns:a16="http://schemas.microsoft.com/office/drawing/2014/main" val="425729230"/>
                    </a:ext>
                  </a:extLst>
                </a:gridCol>
                <a:gridCol w="1990779">
                  <a:extLst>
                    <a:ext uri="{9D8B030D-6E8A-4147-A177-3AD203B41FA5}">
                      <a16:colId xmlns:a16="http://schemas.microsoft.com/office/drawing/2014/main" val="415774298"/>
                    </a:ext>
                  </a:extLst>
                </a:gridCol>
              </a:tblGrid>
              <a:tr h="52828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5</a:t>
                      </a:r>
                    </a:p>
                  </a:txBody>
                  <a:tcPr marL="121908" marR="121908" marT="81263" marB="81263">
                    <a:solidFill>
                      <a:srgbClr val="005F9F"/>
                    </a:solidFill>
                  </a:tcPr>
                </a:tc>
                <a:extLst>
                  <a:ext uri="{0D108BD9-81ED-4DB2-BD59-A6C34878D82A}">
                    <a16:rowId xmlns:a16="http://schemas.microsoft.com/office/drawing/2014/main" val="10000"/>
                  </a:ext>
                </a:extLst>
              </a:tr>
              <a:tr h="666107">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27703">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886E2EF0-1B5E-3E44-824E-3ECFBE30F9E4}"/>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5 Column</a:t>
            </a:r>
          </a:p>
        </p:txBody>
      </p:sp>
    </p:spTree>
    <p:extLst>
      <p:ext uri="{BB962C8B-B14F-4D97-AF65-F5344CB8AC3E}">
        <p14:creationId xmlns:p14="http://schemas.microsoft.com/office/powerpoint/2010/main" val="2354075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307196774"/>
              </p:ext>
            </p:extLst>
          </p:nvPr>
        </p:nvGraphicFramePr>
        <p:xfrm>
          <a:off x="1056218" y="2804585"/>
          <a:ext cx="10058351" cy="3112600"/>
        </p:xfrm>
        <a:graphic>
          <a:graphicData uri="http://schemas.openxmlformats.org/drawingml/2006/table">
            <a:tbl>
              <a:tblPr firstRow="1" bandRow="1">
                <a:tableStyleId>{5C22544A-7EE6-4342-B048-85BDC9FD1C3A}</a:tableStyleId>
              </a:tblPr>
              <a:tblGrid>
                <a:gridCol w="5304367">
                  <a:extLst>
                    <a:ext uri="{9D8B030D-6E8A-4147-A177-3AD203B41FA5}">
                      <a16:colId xmlns:a16="http://schemas.microsoft.com/office/drawing/2014/main" val="20000"/>
                    </a:ext>
                  </a:extLst>
                </a:gridCol>
                <a:gridCol w="4753984">
                  <a:extLst>
                    <a:ext uri="{9D8B030D-6E8A-4147-A177-3AD203B41FA5}">
                      <a16:colId xmlns:a16="http://schemas.microsoft.com/office/drawing/2014/main" val="20001"/>
                    </a:ext>
                  </a:extLst>
                </a:gridCol>
              </a:tblGrid>
              <a:tr h="647964">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extLst>
                  <a:ext uri="{0D108BD9-81ED-4DB2-BD59-A6C34878D82A}">
                    <a16:rowId xmlns:a16="http://schemas.microsoft.com/office/drawing/2014/main" val="10000"/>
                  </a:ext>
                </a:extLst>
              </a:tr>
              <a:tr h="616159">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16159">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 Placeholder 3">
            <a:extLst>
              <a:ext uri="{FF2B5EF4-FFF2-40B4-BE49-F238E27FC236}">
                <a16:creationId xmlns:a16="http://schemas.microsoft.com/office/drawing/2014/main" id="{8C70CE19-6B11-6342-BB6F-A9C6DEA891D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2 Column</a:t>
            </a:r>
          </a:p>
        </p:txBody>
      </p:sp>
    </p:spTree>
    <p:extLst>
      <p:ext uri="{BB962C8B-B14F-4D97-AF65-F5344CB8AC3E}">
        <p14:creationId xmlns:p14="http://schemas.microsoft.com/office/powerpoint/2010/main" val="1194664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1742539228"/>
              </p:ext>
            </p:extLst>
          </p:nvPr>
        </p:nvGraphicFramePr>
        <p:xfrm>
          <a:off x="1056218" y="2804584"/>
          <a:ext cx="10079565" cy="3190914"/>
        </p:xfrm>
        <a:graphic>
          <a:graphicData uri="http://schemas.openxmlformats.org/drawingml/2006/table">
            <a:tbl>
              <a:tblPr firstRow="1" bandRow="1">
                <a:tableStyleId>{5C22544A-7EE6-4342-B048-85BDC9FD1C3A}</a:tableStyleId>
              </a:tblPr>
              <a:tblGrid>
                <a:gridCol w="3498341">
                  <a:extLst>
                    <a:ext uri="{9D8B030D-6E8A-4147-A177-3AD203B41FA5}">
                      <a16:colId xmlns:a16="http://schemas.microsoft.com/office/drawing/2014/main" val="20000"/>
                    </a:ext>
                  </a:extLst>
                </a:gridCol>
                <a:gridCol w="3290612">
                  <a:extLst>
                    <a:ext uri="{9D8B030D-6E8A-4147-A177-3AD203B41FA5}">
                      <a16:colId xmlns:a16="http://schemas.microsoft.com/office/drawing/2014/main" val="20001"/>
                    </a:ext>
                  </a:extLst>
                </a:gridCol>
                <a:gridCol w="3290612">
                  <a:extLst>
                    <a:ext uri="{9D8B030D-6E8A-4147-A177-3AD203B41FA5}">
                      <a16:colId xmlns:a16="http://schemas.microsoft.com/office/drawing/2014/main" val="391601089"/>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 Placeholder 3">
            <a:extLst>
              <a:ext uri="{FF2B5EF4-FFF2-40B4-BE49-F238E27FC236}">
                <a16:creationId xmlns:a16="http://schemas.microsoft.com/office/drawing/2014/main" id="{C01669EA-9A83-9F43-89FD-57BAB2F15A1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3 Column</a:t>
            </a:r>
          </a:p>
        </p:txBody>
      </p:sp>
    </p:spTree>
    <p:extLst>
      <p:ext uri="{BB962C8B-B14F-4D97-AF65-F5344CB8AC3E}">
        <p14:creationId xmlns:p14="http://schemas.microsoft.com/office/powerpoint/2010/main" val="1474256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830079543"/>
              </p:ext>
            </p:extLst>
          </p:nvPr>
        </p:nvGraphicFramePr>
        <p:xfrm>
          <a:off x="1056218" y="2804584"/>
          <a:ext cx="10079564" cy="3190914"/>
        </p:xfrm>
        <a:graphic>
          <a:graphicData uri="http://schemas.openxmlformats.org/drawingml/2006/table">
            <a:tbl>
              <a:tblPr firstRow="1" bandRow="1">
                <a:tableStyleId>{5C22544A-7EE6-4342-B048-85BDC9FD1C3A}</a:tableStyleId>
              </a:tblPr>
              <a:tblGrid>
                <a:gridCol w="2637344">
                  <a:extLst>
                    <a:ext uri="{9D8B030D-6E8A-4147-A177-3AD203B41FA5}">
                      <a16:colId xmlns:a16="http://schemas.microsoft.com/office/drawing/2014/main" val="20000"/>
                    </a:ext>
                  </a:extLst>
                </a:gridCol>
                <a:gridCol w="2480740">
                  <a:extLst>
                    <a:ext uri="{9D8B030D-6E8A-4147-A177-3AD203B41FA5}">
                      <a16:colId xmlns:a16="http://schemas.microsoft.com/office/drawing/2014/main" val="20001"/>
                    </a:ext>
                  </a:extLst>
                </a:gridCol>
                <a:gridCol w="2480740">
                  <a:extLst>
                    <a:ext uri="{9D8B030D-6E8A-4147-A177-3AD203B41FA5}">
                      <a16:colId xmlns:a16="http://schemas.microsoft.com/office/drawing/2014/main" val="391601089"/>
                    </a:ext>
                  </a:extLst>
                </a:gridCol>
                <a:gridCol w="2480740">
                  <a:extLst>
                    <a:ext uri="{9D8B030D-6E8A-4147-A177-3AD203B41FA5}">
                      <a16:colId xmlns:a16="http://schemas.microsoft.com/office/drawing/2014/main" val="425729230"/>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2B54DD1C-7A20-6041-895E-AFC6B78D77E7}"/>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4 Column</a:t>
            </a:r>
          </a:p>
        </p:txBody>
      </p:sp>
    </p:spTree>
    <p:extLst>
      <p:ext uri="{BB962C8B-B14F-4D97-AF65-F5344CB8AC3E}">
        <p14:creationId xmlns:p14="http://schemas.microsoft.com/office/powerpoint/2010/main" val="3890567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796747591"/>
              </p:ext>
            </p:extLst>
          </p:nvPr>
        </p:nvGraphicFramePr>
        <p:xfrm>
          <a:off x="1056218" y="2804585"/>
          <a:ext cx="10079568" cy="2878668"/>
        </p:xfrm>
        <a:graphic>
          <a:graphicData uri="http://schemas.openxmlformats.org/drawingml/2006/table">
            <a:tbl>
              <a:tblPr firstRow="1" bandRow="1">
                <a:tableStyleId>{5C22544A-7EE6-4342-B048-85BDC9FD1C3A}</a:tableStyleId>
              </a:tblPr>
              <a:tblGrid>
                <a:gridCol w="2116452">
                  <a:extLst>
                    <a:ext uri="{9D8B030D-6E8A-4147-A177-3AD203B41FA5}">
                      <a16:colId xmlns:a16="http://schemas.microsoft.com/office/drawing/2014/main" val="20000"/>
                    </a:ext>
                  </a:extLst>
                </a:gridCol>
                <a:gridCol w="1990779">
                  <a:extLst>
                    <a:ext uri="{9D8B030D-6E8A-4147-A177-3AD203B41FA5}">
                      <a16:colId xmlns:a16="http://schemas.microsoft.com/office/drawing/2014/main" val="20001"/>
                    </a:ext>
                  </a:extLst>
                </a:gridCol>
                <a:gridCol w="1990779">
                  <a:extLst>
                    <a:ext uri="{9D8B030D-6E8A-4147-A177-3AD203B41FA5}">
                      <a16:colId xmlns:a16="http://schemas.microsoft.com/office/drawing/2014/main" val="391601089"/>
                    </a:ext>
                  </a:extLst>
                </a:gridCol>
                <a:gridCol w="1990779">
                  <a:extLst>
                    <a:ext uri="{9D8B030D-6E8A-4147-A177-3AD203B41FA5}">
                      <a16:colId xmlns:a16="http://schemas.microsoft.com/office/drawing/2014/main" val="425729230"/>
                    </a:ext>
                  </a:extLst>
                </a:gridCol>
                <a:gridCol w="1990779">
                  <a:extLst>
                    <a:ext uri="{9D8B030D-6E8A-4147-A177-3AD203B41FA5}">
                      <a16:colId xmlns:a16="http://schemas.microsoft.com/office/drawing/2014/main" val="415774298"/>
                    </a:ext>
                  </a:extLst>
                </a:gridCol>
              </a:tblGrid>
              <a:tr h="52828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5</a:t>
                      </a:r>
                    </a:p>
                  </a:txBody>
                  <a:tcPr marL="121908" marR="121908" marT="81263" marB="81263">
                    <a:solidFill>
                      <a:srgbClr val="005F9F"/>
                    </a:solidFill>
                  </a:tcPr>
                </a:tc>
                <a:extLst>
                  <a:ext uri="{0D108BD9-81ED-4DB2-BD59-A6C34878D82A}">
                    <a16:rowId xmlns:a16="http://schemas.microsoft.com/office/drawing/2014/main" val="10000"/>
                  </a:ext>
                </a:extLst>
              </a:tr>
              <a:tr h="666107">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27703">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886E2EF0-1B5E-3E44-824E-3ECFBE30F9E4}"/>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5 Column</a:t>
            </a:r>
          </a:p>
        </p:txBody>
      </p:sp>
    </p:spTree>
    <p:extLst>
      <p:ext uri="{BB962C8B-B14F-4D97-AF65-F5344CB8AC3E}">
        <p14:creationId xmlns:p14="http://schemas.microsoft.com/office/powerpoint/2010/main" val="2354075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307196774"/>
              </p:ext>
            </p:extLst>
          </p:nvPr>
        </p:nvGraphicFramePr>
        <p:xfrm>
          <a:off x="1056218" y="2804585"/>
          <a:ext cx="10058351" cy="3112600"/>
        </p:xfrm>
        <a:graphic>
          <a:graphicData uri="http://schemas.openxmlformats.org/drawingml/2006/table">
            <a:tbl>
              <a:tblPr firstRow="1" bandRow="1">
                <a:tableStyleId>{5C22544A-7EE6-4342-B048-85BDC9FD1C3A}</a:tableStyleId>
              </a:tblPr>
              <a:tblGrid>
                <a:gridCol w="5304367">
                  <a:extLst>
                    <a:ext uri="{9D8B030D-6E8A-4147-A177-3AD203B41FA5}">
                      <a16:colId xmlns:a16="http://schemas.microsoft.com/office/drawing/2014/main" val="20000"/>
                    </a:ext>
                  </a:extLst>
                </a:gridCol>
                <a:gridCol w="4753984">
                  <a:extLst>
                    <a:ext uri="{9D8B030D-6E8A-4147-A177-3AD203B41FA5}">
                      <a16:colId xmlns:a16="http://schemas.microsoft.com/office/drawing/2014/main" val="20001"/>
                    </a:ext>
                  </a:extLst>
                </a:gridCol>
              </a:tblGrid>
              <a:tr h="647964">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extLst>
                  <a:ext uri="{0D108BD9-81ED-4DB2-BD59-A6C34878D82A}">
                    <a16:rowId xmlns:a16="http://schemas.microsoft.com/office/drawing/2014/main" val="10000"/>
                  </a:ext>
                </a:extLst>
              </a:tr>
              <a:tr h="616159">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16159">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616159">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 Placeholder 3">
            <a:extLst>
              <a:ext uri="{FF2B5EF4-FFF2-40B4-BE49-F238E27FC236}">
                <a16:creationId xmlns:a16="http://schemas.microsoft.com/office/drawing/2014/main" id="{8C70CE19-6B11-6342-BB6F-A9C6DEA891D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2 Column</a:t>
            </a:r>
          </a:p>
        </p:txBody>
      </p:sp>
    </p:spTree>
    <p:extLst>
      <p:ext uri="{BB962C8B-B14F-4D97-AF65-F5344CB8AC3E}">
        <p14:creationId xmlns:p14="http://schemas.microsoft.com/office/powerpoint/2010/main" val="119466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1742539228"/>
              </p:ext>
            </p:extLst>
          </p:nvPr>
        </p:nvGraphicFramePr>
        <p:xfrm>
          <a:off x="1056218" y="2804584"/>
          <a:ext cx="10079565" cy="3190914"/>
        </p:xfrm>
        <a:graphic>
          <a:graphicData uri="http://schemas.openxmlformats.org/drawingml/2006/table">
            <a:tbl>
              <a:tblPr firstRow="1" bandRow="1">
                <a:tableStyleId>{5C22544A-7EE6-4342-B048-85BDC9FD1C3A}</a:tableStyleId>
              </a:tblPr>
              <a:tblGrid>
                <a:gridCol w="3498341">
                  <a:extLst>
                    <a:ext uri="{9D8B030D-6E8A-4147-A177-3AD203B41FA5}">
                      <a16:colId xmlns:a16="http://schemas.microsoft.com/office/drawing/2014/main" val="20000"/>
                    </a:ext>
                  </a:extLst>
                </a:gridCol>
                <a:gridCol w="3290612">
                  <a:extLst>
                    <a:ext uri="{9D8B030D-6E8A-4147-A177-3AD203B41FA5}">
                      <a16:colId xmlns:a16="http://schemas.microsoft.com/office/drawing/2014/main" val="20001"/>
                    </a:ext>
                  </a:extLst>
                </a:gridCol>
                <a:gridCol w="3290612">
                  <a:extLst>
                    <a:ext uri="{9D8B030D-6E8A-4147-A177-3AD203B41FA5}">
                      <a16:colId xmlns:a16="http://schemas.microsoft.com/office/drawing/2014/main" val="391601089"/>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 Placeholder 3">
            <a:extLst>
              <a:ext uri="{FF2B5EF4-FFF2-40B4-BE49-F238E27FC236}">
                <a16:creationId xmlns:a16="http://schemas.microsoft.com/office/drawing/2014/main" id="{C01669EA-9A83-9F43-89FD-57BAB2F15A16}"/>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3 Column</a:t>
            </a:r>
          </a:p>
        </p:txBody>
      </p:sp>
    </p:spTree>
    <p:extLst>
      <p:ext uri="{BB962C8B-B14F-4D97-AF65-F5344CB8AC3E}">
        <p14:creationId xmlns:p14="http://schemas.microsoft.com/office/powerpoint/2010/main" val="1474256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2830079543"/>
              </p:ext>
            </p:extLst>
          </p:nvPr>
        </p:nvGraphicFramePr>
        <p:xfrm>
          <a:off x="1056218" y="2804584"/>
          <a:ext cx="10079564" cy="3190914"/>
        </p:xfrm>
        <a:graphic>
          <a:graphicData uri="http://schemas.openxmlformats.org/drawingml/2006/table">
            <a:tbl>
              <a:tblPr firstRow="1" bandRow="1">
                <a:tableStyleId>{5C22544A-7EE6-4342-B048-85BDC9FD1C3A}</a:tableStyleId>
              </a:tblPr>
              <a:tblGrid>
                <a:gridCol w="2637344">
                  <a:extLst>
                    <a:ext uri="{9D8B030D-6E8A-4147-A177-3AD203B41FA5}">
                      <a16:colId xmlns:a16="http://schemas.microsoft.com/office/drawing/2014/main" val="20000"/>
                    </a:ext>
                  </a:extLst>
                </a:gridCol>
                <a:gridCol w="2480740">
                  <a:extLst>
                    <a:ext uri="{9D8B030D-6E8A-4147-A177-3AD203B41FA5}">
                      <a16:colId xmlns:a16="http://schemas.microsoft.com/office/drawing/2014/main" val="20001"/>
                    </a:ext>
                  </a:extLst>
                </a:gridCol>
                <a:gridCol w="2480740">
                  <a:extLst>
                    <a:ext uri="{9D8B030D-6E8A-4147-A177-3AD203B41FA5}">
                      <a16:colId xmlns:a16="http://schemas.microsoft.com/office/drawing/2014/main" val="391601089"/>
                    </a:ext>
                  </a:extLst>
                </a:gridCol>
                <a:gridCol w="2480740">
                  <a:extLst>
                    <a:ext uri="{9D8B030D-6E8A-4147-A177-3AD203B41FA5}">
                      <a16:colId xmlns:a16="http://schemas.microsoft.com/office/drawing/2014/main" val="425729230"/>
                    </a:ext>
                  </a:extLst>
                </a:gridCol>
              </a:tblGrid>
              <a:tr h="59616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extLst>
                  <a:ext uri="{0D108BD9-81ED-4DB2-BD59-A6C34878D82A}">
                    <a16:rowId xmlns:a16="http://schemas.microsoft.com/office/drawing/2014/main" val="10000"/>
                  </a:ext>
                </a:extLst>
              </a:tr>
              <a:tr h="894045">
                <a:tc>
                  <a:txBody>
                    <a:bodyPr/>
                    <a:lstStyle/>
                    <a:p>
                      <a:r>
                        <a:rPr lang="en-GB" sz="2400" b="0" i="0">
                          <a:latin typeface="Arial" panose="020B0604020202020204" pitchFamily="34" charset="0"/>
                          <a:cs typeface="Arial" panose="020B0604020202020204" pitchFamily="34" charset="0"/>
                        </a:rPr>
                        <a:t>Don’t go below 18pt in a table</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566901">
                <a:tc>
                  <a:txBody>
                    <a:bodyPr/>
                    <a:lstStyle/>
                    <a:p>
                      <a:r>
                        <a:rPr lang="en-GB" sz="2400" b="0" i="0">
                          <a:latin typeface="Arial" panose="020B0604020202020204" pitchFamily="34" charset="0"/>
                          <a:cs typeface="Arial" panose="020B0604020202020204" pitchFamily="34" charset="0"/>
                        </a:rPr>
                        <a:t>This is 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66901">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2B54DD1C-7A20-6041-895E-AFC6B78D77E7}"/>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4 Column</a:t>
            </a:r>
          </a:p>
        </p:txBody>
      </p:sp>
    </p:spTree>
    <p:extLst>
      <p:ext uri="{BB962C8B-B14F-4D97-AF65-F5344CB8AC3E}">
        <p14:creationId xmlns:p14="http://schemas.microsoft.com/office/powerpoint/2010/main" val="3890567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graphicFrame>
        <p:nvGraphicFramePr>
          <p:cNvPr id="11" name="Content Placeholder 15">
            <a:extLst>
              <a:ext uri="{FF2B5EF4-FFF2-40B4-BE49-F238E27FC236}">
                <a16:creationId xmlns:a16="http://schemas.microsoft.com/office/drawing/2014/main" id="{A912828E-60E7-C14A-BEEB-E9AD5B5A620E}"/>
              </a:ext>
            </a:extLst>
          </p:cNvPr>
          <p:cNvGraphicFramePr>
            <a:graphicFrameLocks/>
          </p:cNvGraphicFramePr>
          <p:nvPr userDrawn="1">
            <p:extLst>
              <p:ext uri="{D42A27DB-BD31-4B8C-83A1-F6EECF244321}">
                <p14:modId xmlns:p14="http://schemas.microsoft.com/office/powerpoint/2010/main" val="796747591"/>
              </p:ext>
            </p:extLst>
          </p:nvPr>
        </p:nvGraphicFramePr>
        <p:xfrm>
          <a:off x="1056218" y="2804585"/>
          <a:ext cx="10079568" cy="2878668"/>
        </p:xfrm>
        <a:graphic>
          <a:graphicData uri="http://schemas.openxmlformats.org/drawingml/2006/table">
            <a:tbl>
              <a:tblPr firstRow="1" bandRow="1">
                <a:tableStyleId>{5C22544A-7EE6-4342-B048-85BDC9FD1C3A}</a:tableStyleId>
              </a:tblPr>
              <a:tblGrid>
                <a:gridCol w="2116452">
                  <a:extLst>
                    <a:ext uri="{9D8B030D-6E8A-4147-A177-3AD203B41FA5}">
                      <a16:colId xmlns:a16="http://schemas.microsoft.com/office/drawing/2014/main" val="20000"/>
                    </a:ext>
                  </a:extLst>
                </a:gridCol>
                <a:gridCol w="1990779">
                  <a:extLst>
                    <a:ext uri="{9D8B030D-6E8A-4147-A177-3AD203B41FA5}">
                      <a16:colId xmlns:a16="http://schemas.microsoft.com/office/drawing/2014/main" val="20001"/>
                    </a:ext>
                  </a:extLst>
                </a:gridCol>
                <a:gridCol w="1990779">
                  <a:extLst>
                    <a:ext uri="{9D8B030D-6E8A-4147-A177-3AD203B41FA5}">
                      <a16:colId xmlns:a16="http://schemas.microsoft.com/office/drawing/2014/main" val="391601089"/>
                    </a:ext>
                  </a:extLst>
                </a:gridCol>
                <a:gridCol w="1990779">
                  <a:extLst>
                    <a:ext uri="{9D8B030D-6E8A-4147-A177-3AD203B41FA5}">
                      <a16:colId xmlns:a16="http://schemas.microsoft.com/office/drawing/2014/main" val="425729230"/>
                    </a:ext>
                  </a:extLst>
                </a:gridCol>
                <a:gridCol w="1990779">
                  <a:extLst>
                    <a:ext uri="{9D8B030D-6E8A-4147-A177-3AD203B41FA5}">
                      <a16:colId xmlns:a16="http://schemas.microsoft.com/office/drawing/2014/main" val="415774298"/>
                    </a:ext>
                  </a:extLst>
                </a:gridCol>
              </a:tblGrid>
              <a:tr h="528285">
                <a:tc>
                  <a:txBody>
                    <a:bodyPr/>
                    <a:lstStyle/>
                    <a:p>
                      <a:r>
                        <a:rPr lang="en-GB" sz="2400" b="1" i="0">
                          <a:latin typeface="Arial" panose="020B0604020202020204" pitchFamily="34" charset="0"/>
                          <a:cs typeface="Arial" panose="020B0604020202020204" pitchFamily="34" charset="0"/>
                        </a:rPr>
                        <a:t>Title 1</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2</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3</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4</a:t>
                      </a:r>
                    </a:p>
                  </a:txBody>
                  <a:tcPr marL="121908" marR="121908" marT="81263" marB="81263">
                    <a:solidFill>
                      <a:srgbClr val="005F9F"/>
                    </a:solidFill>
                  </a:tcPr>
                </a:tc>
                <a:tc>
                  <a:txBody>
                    <a:bodyPr/>
                    <a:lstStyle/>
                    <a:p>
                      <a:r>
                        <a:rPr lang="en-GB" sz="2400" b="1" i="0">
                          <a:latin typeface="Arial" panose="020B0604020202020204" pitchFamily="34" charset="0"/>
                          <a:cs typeface="Arial" panose="020B0604020202020204" pitchFamily="34" charset="0"/>
                        </a:rPr>
                        <a:t>Title 5</a:t>
                      </a:r>
                    </a:p>
                  </a:txBody>
                  <a:tcPr marL="121908" marR="121908" marT="81263" marB="81263">
                    <a:solidFill>
                      <a:srgbClr val="005F9F"/>
                    </a:solidFill>
                  </a:tcPr>
                </a:tc>
                <a:extLst>
                  <a:ext uri="{0D108BD9-81ED-4DB2-BD59-A6C34878D82A}">
                    <a16:rowId xmlns:a16="http://schemas.microsoft.com/office/drawing/2014/main" val="10000"/>
                  </a:ext>
                </a:extLst>
              </a:tr>
              <a:tr h="666107">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1"/>
                  </a:ext>
                </a:extLst>
              </a:tr>
              <a:tr h="627703">
                <a:tc>
                  <a:txBody>
                    <a:bodyPr/>
                    <a:lstStyle/>
                    <a:p>
                      <a:r>
                        <a:rPr lang="en-GB" sz="2400" b="0" i="0">
                          <a:latin typeface="Arial" panose="020B0604020202020204" pitchFamily="34" charset="0"/>
                          <a:cs typeface="Arial" panose="020B0604020202020204" pitchFamily="34" charset="0"/>
                        </a:rPr>
                        <a:t>Arial 18pt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2"/>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2"/>
                    </a:solidFill>
                  </a:tcPr>
                </a:tc>
                <a:extLst>
                  <a:ext uri="{0D108BD9-81ED-4DB2-BD59-A6C34878D82A}">
                    <a16:rowId xmlns:a16="http://schemas.microsoft.com/office/drawing/2014/main" val="10003"/>
                  </a:ext>
                </a:extLst>
              </a:tr>
              <a:tr h="528285">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tc>
                  <a:txBody>
                    <a:bodyPr/>
                    <a:lstStyle/>
                    <a:p>
                      <a:r>
                        <a:rPr lang="en-GB" sz="2400" b="0" i="0">
                          <a:latin typeface="Arial" panose="020B0604020202020204" pitchFamily="34" charset="0"/>
                          <a:cs typeface="Arial" panose="020B0604020202020204" pitchFamily="34" charset="0"/>
                        </a:rPr>
                        <a:t>Text</a:t>
                      </a:r>
                    </a:p>
                  </a:txBody>
                  <a:tcPr marL="121908" marR="121908" marT="81263" marB="81263">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Text Placeholder 3">
            <a:extLst>
              <a:ext uri="{FF2B5EF4-FFF2-40B4-BE49-F238E27FC236}">
                <a16:creationId xmlns:a16="http://schemas.microsoft.com/office/drawing/2014/main" id="{886E2EF0-1B5E-3E44-824E-3ECFBE30F9E4}"/>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Table Slide 5 Column</a:t>
            </a:r>
          </a:p>
        </p:txBody>
      </p:sp>
    </p:spTree>
    <p:extLst>
      <p:ext uri="{BB962C8B-B14F-4D97-AF65-F5344CB8AC3E}">
        <p14:creationId xmlns:p14="http://schemas.microsoft.com/office/powerpoint/2010/main" val="2354075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pic>
        <p:nvPicPr>
          <p:cNvPr id="3" name="Picture 2">
            <a:extLst>
              <a:ext uri="{FF2B5EF4-FFF2-40B4-BE49-F238E27FC236}">
                <a16:creationId xmlns:a16="http://schemas.microsoft.com/office/drawing/2014/main" id="{F6C9A8E6-B797-CE40-85E4-078336FEF5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400" y="2647988"/>
            <a:ext cx="8585200" cy="3454400"/>
          </a:xfrm>
          <a:prstGeom prst="rect">
            <a:avLst/>
          </a:prstGeom>
        </p:spPr>
      </p:pic>
      <p:sp>
        <p:nvSpPr>
          <p:cNvPr id="12" name="Text Placeholder 3">
            <a:extLst>
              <a:ext uri="{FF2B5EF4-FFF2-40B4-BE49-F238E27FC236}">
                <a16:creationId xmlns:a16="http://schemas.microsoft.com/office/drawing/2014/main" id="{57317512-E46B-3F4F-B7A0-9D3170560791}"/>
              </a:ext>
            </a:extLst>
          </p:cNvPr>
          <p:cNvSpPr>
            <a:spLocks noGrp="1"/>
          </p:cNvSpPr>
          <p:nvPr>
            <p:ph type="body" sz="quarter" idx="10" hasCustomPrompt="1"/>
          </p:nvPr>
        </p:nvSpPr>
        <p:spPr>
          <a:xfrm>
            <a:off x="1056219" y="1869863"/>
            <a:ext cx="751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Primary Flow Chart Colours</a:t>
            </a:r>
          </a:p>
        </p:txBody>
      </p:sp>
    </p:spTree>
    <p:extLst>
      <p:ext uri="{BB962C8B-B14F-4D97-AF65-F5344CB8AC3E}">
        <p14:creationId xmlns:p14="http://schemas.microsoft.com/office/powerpoint/2010/main" val="2822472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F06CC-8C3B-644C-B83D-103FD56FD1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5312" y="2691679"/>
            <a:ext cx="8769569" cy="3405205"/>
          </a:xfrm>
          <a:prstGeom prst="rect">
            <a:avLst/>
          </a:prstGeom>
        </p:spPr>
      </p:pic>
      <p:sp>
        <p:nvSpPr>
          <p:cNvPr id="8" name="Slide Number Placeholder 5">
            <a:extLst>
              <a:ext uri="{FF2B5EF4-FFF2-40B4-BE49-F238E27FC236}">
                <a16:creationId xmlns:a16="http://schemas.microsoft.com/office/drawing/2014/main" id="{99109D89-555C-5843-BAEE-ED997565E98B}"/>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9" name="Footer Placeholder 4">
            <a:extLst>
              <a:ext uri="{FF2B5EF4-FFF2-40B4-BE49-F238E27FC236}">
                <a16:creationId xmlns:a16="http://schemas.microsoft.com/office/drawing/2014/main" id="{6055037B-C4F6-154C-A5C4-22E6145F2DB8}"/>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sp>
        <p:nvSpPr>
          <p:cNvPr id="7" name="Text Placeholder 3">
            <a:extLst>
              <a:ext uri="{FF2B5EF4-FFF2-40B4-BE49-F238E27FC236}">
                <a16:creationId xmlns:a16="http://schemas.microsoft.com/office/drawing/2014/main" id="{FEA9C1FD-45E1-594D-93AD-4C26627AD245}"/>
              </a:ext>
            </a:extLst>
          </p:cNvPr>
          <p:cNvSpPr>
            <a:spLocks noGrp="1"/>
          </p:cNvSpPr>
          <p:nvPr>
            <p:ph type="body" sz="quarter" idx="10" hasCustomPrompt="1"/>
          </p:nvPr>
        </p:nvSpPr>
        <p:spPr>
          <a:xfrm>
            <a:off x="1056219" y="1869863"/>
            <a:ext cx="856733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Secondary Flow Chart Colours</a:t>
            </a:r>
          </a:p>
        </p:txBody>
      </p:sp>
    </p:spTree>
    <p:extLst>
      <p:ext uri="{BB962C8B-B14F-4D97-AF65-F5344CB8AC3E}">
        <p14:creationId xmlns:p14="http://schemas.microsoft.com/office/powerpoint/2010/main" val="355801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6" name="Picture 5">
            <a:extLst>
              <a:ext uri="{FF2B5EF4-FFF2-40B4-BE49-F238E27FC236}">
                <a16:creationId xmlns:a16="http://schemas.microsoft.com/office/drawing/2014/main" id="{158F11C9-CA25-7D4C-A45A-100ECC790D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6490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5" name="Picture 4">
            <a:extLst>
              <a:ext uri="{FF2B5EF4-FFF2-40B4-BE49-F238E27FC236}">
                <a16:creationId xmlns:a16="http://schemas.microsoft.com/office/drawing/2014/main" id="{73E0937A-98FB-E44B-8CFF-9CEE8342D5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3643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1E0F701C-2F0C-594A-9E9B-32B52F0E63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0029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85450756-7E47-E049-BA8A-B305ACDFE4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7614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8" name="Picture 7">
            <a:extLst>
              <a:ext uri="{FF2B5EF4-FFF2-40B4-BE49-F238E27FC236}">
                <a16:creationId xmlns:a16="http://schemas.microsoft.com/office/drawing/2014/main" id="{FD4B27F9-F805-ED42-B545-93788B5C35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937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1C9728D3-F360-3F4D-88E7-058979613A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040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AB4C7096-D053-B642-B997-77F6BC4884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5800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C0F558BC-2618-274C-8CE3-249CBFB5BC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3569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r>
              <a:rPr lang="en-US"/>
              <a:t>UWL PPT Guidelines – Version 3 - Month Year</a:t>
            </a:r>
          </a:p>
        </p:txBody>
      </p:sp>
      <p:pic>
        <p:nvPicPr>
          <p:cNvPr id="7" name="Picture 6">
            <a:extLst>
              <a:ext uri="{FF2B5EF4-FFF2-40B4-BE49-F238E27FC236}">
                <a16:creationId xmlns:a16="http://schemas.microsoft.com/office/drawing/2014/main" id="{FF12963D-5C4E-8745-A2C7-95E81C54B7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077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6/17/2022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7885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136E45F-65D5-3B42-8DE8-F8B5010473BE}"/>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ABD9CB9E-68D2-234C-A189-FE9A0D296697}"/>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r>
              <a:rPr lang="en-US"/>
              <a:t>UWL PPT Guidelines – Version 3 - Month Year</a:t>
            </a:r>
          </a:p>
        </p:txBody>
      </p:sp>
      <p:cxnSp>
        <p:nvCxnSpPr>
          <p:cNvPr id="3" name="Straight Connector 2">
            <a:extLst>
              <a:ext uri="{FF2B5EF4-FFF2-40B4-BE49-F238E27FC236}">
                <a16:creationId xmlns:a16="http://schemas.microsoft.com/office/drawing/2014/main" id="{05116B4C-3B88-1143-9D0E-172F0824BDF9}"/>
              </a:ext>
            </a:extLst>
          </p:cNvPr>
          <p:cNvCxnSpPr/>
          <p:nvPr userDrawn="1"/>
        </p:nvCxnSpPr>
        <p:spPr>
          <a:xfrm>
            <a:off x="1056641" y="6136640"/>
            <a:ext cx="10079143"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363E8C57-D5D2-594D-AA59-6696BF2759DA}"/>
              </a:ext>
            </a:extLst>
          </p:cNvPr>
          <p:cNvPicPr>
            <a:picLocks noChangeAspect="1"/>
          </p:cNvPicPr>
          <p:nvPr userDrawn="1"/>
        </p:nvPicPr>
        <p:blipFill>
          <a:blip r:embed="rId45"/>
          <a:stretch>
            <a:fillRect/>
          </a:stretch>
        </p:blipFill>
        <p:spPr>
          <a:xfrm>
            <a:off x="-67734" y="-38947"/>
            <a:ext cx="4071217" cy="1583251"/>
          </a:xfrm>
          <a:prstGeom prst="rect">
            <a:avLst/>
          </a:prstGeom>
        </p:spPr>
      </p:pic>
    </p:spTree>
    <p:extLst>
      <p:ext uri="{BB962C8B-B14F-4D97-AF65-F5344CB8AC3E}">
        <p14:creationId xmlns:p14="http://schemas.microsoft.com/office/powerpoint/2010/main" val="23556521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5" r:id="rId3"/>
    <p:sldLayoutId id="2147483679" r:id="rId4"/>
    <p:sldLayoutId id="2147483708" r:id="rId5"/>
    <p:sldLayoutId id="2147483707" r:id="rId6"/>
    <p:sldLayoutId id="2147483709" r:id="rId7"/>
    <p:sldLayoutId id="2147483688" r:id="rId8"/>
    <p:sldLayoutId id="2147483706" r:id="rId9"/>
    <p:sldLayoutId id="2147483689" r:id="rId10"/>
    <p:sldLayoutId id="2147483710" r:id="rId11"/>
    <p:sldLayoutId id="2147483739" r:id="rId12"/>
    <p:sldLayoutId id="2147483740" r:id="rId13"/>
    <p:sldLayoutId id="2147483741" r:id="rId14"/>
    <p:sldLayoutId id="2147483742" r:id="rId15"/>
    <p:sldLayoutId id="2147483735" r:id="rId16"/>
    <p:sldLayoutId id="2147483736" r:id="rId17"/>
    <p:sldLayoutId id="2147483737" r:id="rId18"/>
    <p:sldLayoutId id="2147483738" r:id="rId19"/>
    <p:sldLayoutId id="2147483731" r:id="rId20"/>
    <p:sldLayoutId id="2147483732" r:id="rId21"/>
    <p:sldLayoutId id="2147483733" r:id="rId22"/>
    <p:sldLayoutId id="2147483734" r:id="rId23"/>
    <p:sldLayoutId id="2147483727" r:id="rId24"/>
    <p:sldLayoutId id="2147483728" r:id="rId25"/>
    <p:sldLayoutId id="2147483729" r:id="rId26"/>
    <p:sldLayoutId id="2147483730" r:id="rId27"/>
    <p:sldLayoutId id="214748368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6" r:id="rId43"/>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67" userDrawn="1">
          <p15:clr>
            <a:srgbClr val="F26B43"/>
          </p15:clr>
        </p15:guide>
        <p15:guide id="2" pos="6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5AD1EF-01CE-46CB-924E-0C5468AF8D94}"/>
              </a:ext>
            </a:extLst>
          </p:cNvPr>
          <p:cNvSpPr>
            <a:spLocks noGrp="1"/>
          </p:cNvSpPr>
          <p:nvPr>
            <p:ph type="sldNum" sz="quarter" idx="4"/>
          </p:nvPr>
        </p:nvSpPr>
        <p:spPr/>
        <p:txBody>
          <a:bodyPr/>
          <a:lstStyle/>
          <a:p>
            <a:fld id="{8E7B9059-5C44-B042-9E21-3D8C513EB0EA}" type="slidenum">
              <a:rPr lang="en-US" smtClean="0"/>
              <a:pPr/>
              <a:t>1</a:t>
            </a:fld>
            <a:endParaRPr lang="en-US"/>
          </a:p>
        </p:txBody>
      </p:sp>
      <p:sp>
        <p:nvSpPr>
          <p:cNvPr id="2" name="Title 1">
            <a:extLst>
              <a:ext uri="{FF2B5EF4-FFF2-40B4-BE49-F238E27FC236}">
                <a16:creationId xmlns:a16="http://schemas.microsoft.com/office/drawing/2014/main" id="{9DA09CC5-2151-433C-BB5C-1759A7AAF5E5}"/>
              </a:ext>
            </a:extLst>
          </p:cNvPr>
          <p:cNvSpPr>
            <a:spLocks noGrp="1"/>
          </p:cNvSpPr>
          <p:nvPr>
            <p:ph type="title" idx="4294967295"/>
          </p:nvPr>
        </p:nvSpPr>
        <p:spPr>
          <a:xfrm>
            <a:off x="838199" y="1292197"/>
            <a:ext cx="10515600" cy="1601235"/>
          </a:xfrm>
          <a:prstGeom prst="rect">
            <a:avLst/>
          </a:prstGeom>
        </p:spPr>
        <p:txBody>
          <a:bodyPr/>
          <a:lstStyle/>
          <a:p>
            <a:pPr algn="ctr"/>
            <a:r>
              <a:rPr lang="en-GB" sz="4000" b="1" i="0" dirty="0">
                <a:solidFill>
                  <a:srgbClr val="0070C0"/>
                </a:solidFill>
                <a:effectLst/>
              </a:rPr>
              <a:t>Creating and running a user experience project with front line staff</a:t>
            </a:r>
            <a:endParaRPr lang="en-GB" sz="9600" b="1" dirty="0">
              <a:solidFill>
                <a:srgbClr val="0070C0"/>
              </a:solidFill>
            </a:endParaRPr>
          </a:p>
        </p:txBody>
      </p:sp>
      <p:sp>
        <p:nvSpPr>
          <p:cNvPr id="9" name="TextBox 8">
            <a:extLst>
              <a:ext uri="{FF2B5EF4-FFF2-40B4-BE49-F238E27FC236}">
                <a16:creationId xmlns:a16="http://schemas.microsoft.com/office/drawing/2014/main" id="{07A20378-0E50-452B-8124-95C305EA1201}"/>
              </a:ext>
            </a:extLst>
          </p:cNvPr>
          <p:cNvSpPr txBox="1"/>
          <p:nvPr/>
        </p:nvSpPr>
        <p:spPr>
          <a:xfrm>
            <a:off x="4360831" y="3443311"/>
            <a:ext cx="7537423" cy="1077218"/>
          </a:xfrm>
          <a:prstGeom prst="rect">
            <a:avLst/>
          </a:prstGeom>
          <a:noFill/>
        </p:spPr>
        <p:txBody>
          <a:bodyPr wrap="square" rtlCol="0">
            <a:spAutoFit/>
          </a:bodyPr>
          <a:lstStyle/>
          <a:p>
            <a:pPr algn="ctr"/>
            <a:r>
              <a:rPr lang="en-GB" sz="3200" b="1" dirty="0">
                <a:solidFill>
                  <a:srgbClr val="0070C0"/>
                </a:solidFill>
              </a:rPr>
              <a:t>Joanne Booker </a:t>
            </a:r>
          </a:p>
          <a:p>
            <a:pPr algn="ctr"/>
            <a:r>
              <a:rPr lang="en-GB" sz="3200" dirty="0">
                <a:solidFill>
                  <a:srgbClr val="0070C0"/>
                </a:solidFill>
              </a:rPr>
              <a:t>University of West London</a:t>
            </a:r>
          </a:p>
        </p:txBody>
      </p:sp>
      <p:sp>
        <p:nvSpPr>
          <p:cNvPr id="10" name="AutoShape 2">
            <a:extLst>
              <a:ext uri="{FF2B5EF4-FFF2-40B4-BE49-F238E27FC236}">
                <a16:creationId xmlns:a16="http://schemas.microsoft.com/office/drawing/2014/main" id="{86C6FACF-0672-4CA5-9112-6B0D6E7D2A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a:extLst>
              <a:ext uri="{FF2B5EF4-FFF2-40B4-BE49-F238E27FC236}">
                <a16:creationId xmlns:a16="http://schemas.microsoft.com/office/drawing/2014/main" id="{68602AD4-5371-4487-9747-A25D2D8F5567}"/>
              </a:ext>
            </a:extLst>
          </p:cNvPr>
          <p:cNvSpPr>
            <a:spLocks noChangeAspect="1" noChangeArrowheads="1"/>
          </p:cNvSpPr>
          <p:nvPr/>
        </p:nvSpPr>
        <p:spPr bwMode="auto">
          <a:xfrm>
            <a:off x="6095999" y="3428999"/>
            <a:ext cx="2527419" cy="25274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descr="A library with books on shelves&#10;&#10;Description automatically generated with low confidence">
            <a:extLst>
              <a:ext uri="{FF2B5EF4-FFF2-40B4-BE49-F238E27FC236}">
                <a16:creationId xmlns:a16="http://schemas.microsoft.com/office/drawing/2014/main" id="{C0C0C491-98EE-4356-A5FE-C7CAFC141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859" y="2855894"/>
            <a:ext cx="4110767" cy="2660713"/>
          </a:xfrm>
          <a:prstGeom prst="rect">
            <a:avLst/>
          </a:prstGeom>
        </p:spPr>
      </p:pic>
    </p:spTree>
    <p:extLst>
      <p:ext uri="{BB962C8B-B14F-4D97-AF65-F5344CB8AC3E}">
        <p14:creationId xmlns:p14="http://schemas.microsoft.com/office/powerpoint/2010/main" val="375851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5B387C-A38A-42D6-9E20-2BBA8D525EDF}"/>
              </a:ext>
            </a:extLst>
          </p:cNvPr>
          <p:cNvSpPr>
            <a:spLocks noGrp="1"/>
          </p:cNvSpPr>
          <p:nvPr>
            <p:ph idx="1"/>
          </p:nvPr>
        </p:nvSpPr>
        <p:spPr>
          <a:xfrm>
            <a:off x="1056216" y="2804586"/>
            <a:ext cx="10297584" cy="2704409"/>
          </a:xfrm>
        </p:spPr>
        <p:txBody>
          <a:bodyPr vert="horz" lIns="91440" tIns="45720" rIns="91440" bIns="45720" numCol="1" spcCol="180000" rtlCol="0" anchor="t">
            <a:normAutofit/>
          </a:bodyPr>
          <a:lstStyle/>
          <a:p>
            <a:pPr marL="342900" indent="-342900">
              <a:buFont typeface="Arial" panose="020B0604020202020204" pitchFamily="34" charset="0"/>
              <a:buChar char="•"/>
            </a:pPr>
            <a:r>
              <a:rPr lang="en-GB" sz="2100" dirty="0">
                <a:solidFill>
                  <a:srgbClr val="002060"/>
                </a:solidFill>
              </a:rPr>
              <a:t>Gained experience in the research process. </a:t>
            </a:r>
          </a:p>
          <a:p>
            <a:pPr marL="342900" indent="-342900">
              <a:buFont typeface="Arial" panose="020B0604020202020204" pitchFamily="34" charset="0"/>
              <a:buChar char="•"/>
            </a:pPr>
            <a:r>
              <a:rPr lang="en-GB" dirty="0">
                <a:solidFill>
                  <a:srgbClr val="002060"/>
                </a:solidFill>
              </a:rPr>
              <a:t>Useful to hear student feedback.</a:t>
            </a:r>
          </a:p>
          <a:p>
            <a:pPr marL="342900" indent="-342900">
              <a:buFont typeface="Arial" panose="020B0604020202020204" pitchFamily="34" charset="0"/>
              <a:buChar char="•"/>
            </a:pPr>
            <a:r>
              <a:rPr lang="en-GB" sz="2100" dirty="0">
                <a:solidFill>
                  <a:srgbClr val="002060"/>
                </a:solidFill>
              </a:rPr>
              <a:t>Increased understanding of student needs for frontline members of staff. </a:t>
            </a:r>
          </a:p>
          <a:p>
            <a:pPr marL="342900" indent="-342900">
              <a:buFont typeface="Arial" panose="020B0604020202020204" pitchFamily="34" charset="0"/>
              <a:buChar char="•"/>
            </a:pPr>
            <a:r>
              <a:rPr lang="en-GB" sz="2100" dirty="0">
                <a:solidFill>
                  <a:srgbClr val="002060"/>
                </a:solidFill>
                <a:cs typeface="Arial"/>
              </a:rPr>
              <a:t>Useful to know what is currently beneficial for students. </a:t>
            </a:r>
          </a:p>
        </p:txBody>
      </p:sp>
      <p:sp>
        <p:nvSpPr>
          <p:cNvPr id="3" name="Slide Number Placeholder 2">
            <a:extLst>
              <a:ext uri="{FF2B5EF4-FFF2-40B4-BE49-F238E27FC236}">
                <a16:creationId xmlns:a16="http://schemas.microsoft.com/office/drawing/2014/main" id="{CC23978D-5F7F-4B99-A2A6-48D0BE40B7B6}"/>
              </a:ext>
            </a:extLst>
          </p:cNvPr>
          <p:cNvSpPr>
            <a:spLocks noGrp="1"/>
          </p:cNvSpPr>
          <p:nvPr>
            <p:ph type="sldNum" sz="quarter" idx="4"/>
          </p:nvPr>
        </p:nvSpPr>
        <p:spPr/>
        <p:txBody>
          <a:bodyPr/>
          <a:lstStyle/>
          <a:p>
            <a:fld id="{8E7B9059-5C44-B042-9E21-3D8C513EB0EA}" type="slidenum">
              <a:rPr lang="en-US" smtClean="0"/>
              <a:pPr/>
              <a:t>10</a:t>
            </a:fld>
            <a:endParaRPr lang="en-US"/>
          </a:p>
        </p:txBody>
      </p:sp>
      <p:sp>
        <p:nvSpPr>
          <p:cNvPr id="5" name="Text Placeholder 4">
            <a:extLst>
              <a:ext uri="{FF2B5EF4-FFF2-40B4-BE49-F238E27FC236}">
                <a16:creationId xmlns:a16="http://schemas.microsoft.com/office/drawing/2014/main" id="{82D31EED-0D30-4E72-9F7A-C7CC7D544262}"/>
              </a:ext>
            </a:extLst>
          </p:cNvPr>
          <p:cNvSpPr>
            <a:spLocks noGrp="1"/>
          </p:cNvSpPr>
          <p:nvPr>
            <p:ph type="body" sz="quarter" idx="10"/>
          </p:nvPr>
        </p:nvSpPr>
        <p:spPr/>
        <p:txBody>
          <a:bodyPr/>
          <a:lstStyle/>
          <a:p>
            <a:r>
              <a:rPr lang="en-GB" sz="4400" i="0"/>
              <a:t>Staff experiences and development</a:t>
            </a:r>
            <a:endParaRPr lang="en-GB" sz="4400" i="0" dirty="0"/>
          </a:p>
        </p:txBody>
      </p:sp>
    </p:spTree>
    <p:extLst>
      <p:ext uri="{BB962C8B-B14F-4D97-AF65-F5344CB8AC3E}">
        <p14:creationId xmlns:p14="http://schemas.microsoft.com/office/powerpoint/2010/main" val="387750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62F37A-C210-426C-AEDF-76CFE405014F}"/>
              </a:ext>
            </a:extLst>
          </p:cNvPr>
          <p:cNvSpPr>
            <a:spLocks noGrp="1"/>
          </p:cNvSpPr>
          <p:nvPr>
            <p:ph type="sldNum" sz="quarter" idx="4"/>
          </p:nvPr>
        </p:nvSpPr>
        <p:spPr/>
        <p:txBody>
          <a:bodyPr/>
          <a:lstStyle/>
          <a:p>
            <a:fld id="{8E7B9059-5C44-B042-9E21-3D8C513EB0EA}" type="slidenum">
              <a:rPr lang="en-US" smtClean="0"/>
              <a:pPr/>
              <a:t>11</a:t>
            </a:fld>
            <a:endParaRPr lang="en-US"/>
          </a:p>
        </p:txBody>
      </p:sp>
      <p:sp>
        <p:nvSpPr>
          <p:cNvPr id="5" name="Text Placeholder 4">
            <a:extLst>
              <a:ext uri="{FF2B5EF4-FFF2-40B4-BE49-F238E27FC236}">
                <a16:creationId xmlns:a16="http://schemas.microsoft.com/office/drawing/2014/main" id="{6AA9BEE2-1D04-4902-8598-EBABD1AB2CAC}"/>
              </a:ext>
            </a:extLst>
          </p:cNvPr>
          <p:cNvSpPr>
            <a:spLocks noGrp="1"/>
          </p:cNvSpPr>
          <p:nvPr>
            <p:ph type="body" sz="quarter" idx="10"/>
          </p:nvPr>
        </p:nvSpPr>
        <p:spPr>
          <a:xfrm>
            <a:off x="1056218" y="1631738"/>
            <a:ext cx="10297583" cy="778124"/>
          </a:xfrm>
        </p:spPr>
        <p:txBody>
          <a:bodyPr/>
          <a:lstStyle/>
          <a:p>
            <a:r>
              <a:rPr lang="en-GB" i="0" dirty="0"/>
              <a:t>Tips and advice</a:t>
            </a:r>
          </a:p>
        </p:txBody>
      </p:sp>
      <p:sp>
        <p:nvSpPr>
          <p:cNvPr id="4" name="TextBox 3">
            <a:extLst>
              <a:ext uri="{FF2B5EF4-FFF2-40B4-BE49-F238E27FC236}">
                <a16:creationId xmlns:a16="http://schemas.microsoft.com/office/drawing/2014/main" id="{E4E22F49-1859-4A47-BF98-221BB1A13739}"/>
              </a:ext>
            </a:extLst>
          </p:cNvPr>
          <p:cNvSpPr txBox="1"/>
          <p:nvPr/>
        </p:nvSpPr>
        <p:spPr>
          <a:xfrm>
            <a:off x="839255" y="2548606"/>
            <a:ext cx="4935006" cy="2677656"/>
          </a:xfrm>
          <a:prstGeom prst="rect">
            <a:avLst/>
          </a:prstGeom>
          <a:noFill/>
        </p:spPr>
        <p:txBody>
          <a:bodyPr wrap="square" rtlCol="0">
            <a:spAutoFit/>
          </a:bodyPr>
          <a:lstStyle/>
          <a:p>
            <a:pPr marL="342900" indent="-342900">
              <a:buChar char="•"/>
            </a:pPr>
            <a:r>
              <a:rPr lang="en-GB" sz="2400" dirty="0">
                <a:solidFill>
                  <a:srgbClr val="002060"/>
                </a:solidFill>
                <a:cs typeface="Arial" panose="020B0604020202020204"/>
              </a:rPr>
              <a:t>Plan ahead.</a:t>
            </a:r>
          </a:p>
          <a:p>
            <a:pPr marL="342900" indent="-342900">
              <a:buChar char="•"/>
            </a:pPr>
            <a:r>
              <a:rPr lang="en-GB" sz="2400" dirty="0">
                <a:solidFill>
                  <a:srgbClr val="002060"/>
                </a:solidFill>
                <a:cs typeface="Arial" panose="020B0604020202020204"/>
              </a:rPr>
              <a:t>Background research on user experience. </a:t>
            </a:r>
          </a:p>
          <a:p>
            <a:pPr marL="342900" indent="-342900">
              <a:buChar char="•"/>
            </a:pPr>
            <a:r>
              <a:rPr lang="en-GB" sz="2400" dirty="0">
                <a:solidFill>
                  <a:srgbClr val="002060"/>
                </a:solidFill>
                <a:cs typeface="Arial" panose="020B0604020202020204"/>
              </a:rPr>
              <a:t>Offer incentives for participation (if possible).</a:t>
            </a:r>
          </a:p>
          <a:p>
            <a:pPr marL="342900" indent="-342900">
              <a:buChar char="•"/>
            </a:pPr>
            <a:r>
              <a:rPr lang="en-GB" sz="2400" dirty="0">
                <a:solidFill>
                  <a:srgbClr val="002060"/>
                </a:solidFill>
                <a:cs typeface="Arial" panose="020B0604020202020204"/>
              </a:rPr>
              <a:t>Use your own experience of engaging with students. </a:t>
            </a:r>
            <a:endParaRPr lang="en-GB" sz="2400" dirty="0">
              <a:cs typeface="Arial" panose="020B0604020202020204"/>
            </a:endParaRPr>
          </a:p>
        </p:txBody>
      </p:sp>
      <p:pic>
        <p:nvPicPr>
          <p:cNvPr id="8" name="Picture 7" descr="A picture containing indoor, floor, wall, ceiling&#10;&#10;Description automatically generated">
            <a:extLst>
              <a:ext uri="{FF2B5EF4-FFF2-40B4-BE49-F238E27FC236}">
                <a16:creationId xmlns:a16="http://schemas.microsoft.com/office/drawing/2014/main" id="{D0855C65-B177-452D-8246-F8F959089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281" y="2328506"/>
            <a:ext cx="5143500" cy="3429000"/>
          </a:xfrm>
          <a:prstGeom prst="rect">
            <a:avLst/>
          </a:prstGeom>
        </p:spPr>
      </p:pic>
    </p:spTree>
    <p:extLst>
      <p:ext uri="{BB962C8B-B14F-4D97-AF65-F5344CB8AC3E}">
        <p14:creationId xmlns:p14="http://schemas.microsoft.com/office/powerpoint/2010/main" val="2502161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D416C9-B849-4D4C-85CB-53A4BCB19F71}"/>
              </a:ext>
            </a:extLst>
          </p:cNvPr>
          <p:cNvSpPr>
            <a:spLocks noGrp="1"/>
          </p:cNvSpPr>
          <p:nvPr>
            <p:ph type="sldNum" sz="quarter" idx="4"/>
          </p:nvPr>
        </p:nvSpPr>
        <p:spPr/>
        <p:txBody>
          <a:bodyPr/>
          <a:lstStyle/>
          <a:p>
            <a:fld id="{8E7B9059-5C44-B042-9E21-3D8C513EB0EA}" type="slidenum">
              <a:rPr lang="en-US" smtClean="0"/>
              <a:pPr/>
              <a:t>12</a:t>
            </a:fld>
            <a:endParaRPr lang="en-US"/>
          </a:p>
        </p:txBody>
      </p:sp>
      <p:sp>
        <p:nvSpPr>
          <p:cNvPr id="5" name="Text Placeholder 4">
            <a:extLst>
              <a:ext uri="{FF2B5EF4-FFF2-40B4-BE49-F238E27FC236}">
                <a16:creationId xmlns:a16="http://schemas.microsoft.com/office/drawing/2014/main" id="{C58EBC27-44AE-4485-BA66-98EA6018416F}"/>
              </a:ext>
            </a:extLst>
          </p:cNvPr>
          <p:cNvSpPr>
            <a:spLocks noGrp="1"/>
          </p:cNvSpPr>
          <p:nvPr>
            <p:ph type="body" sz="quarter" idx="10"/>
          </p:nvPr>
        </p:nvSpPr>
        <p:spPr>
          <a:xfrm>
            <a:off x="947208" y="1602725"/>
            <a:ext cx="10297583" cy="778124"/>
          </a:xfrm>
        </p:spPr>
        <p:txBody>
          <a:bodyPr lIns="91440" tIns="45720" rIns="91440" bIns="45720" anchor="t"/>
          <a:lstStyle/>
          <a:p>
            <a:pPr algn="ctr"/>
            <a:r>
              <a:rPr lang="en-GB" sz="6600" i="0" dirty="0">
                <a:latin typeface="Arial"/>
                <a:cs typeface="Arial"/>
              </a:rPr>
              <a:t>Thank you for listening. Any questions?</a:t>
            </a:r>
          </a:p>
        </p:txBody>
      </p:sp>
      <p:pic>
        <p:nvPicPr>
          <p:cNvPr id="4" name="Graphic 3" descr="Questions with solid fill">
            <a:extLst>
              <a:ext uri="{FF2B5EF4-FFF2-40B4-BE49-F238E27FC236}">
                <a16:creationId xmlns:a16="http://schemas.microsoft.com/office/drawing/2014/main" id="{91BC9294-1E14-4AAA-9589-BE0EA28206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10100" y="3657600"/>
            <a:ext cx="2286000" cy="2286000"/>
          </a:xfrm>
          <a:prstGeom prst="rect">
            <a:avLst/>
          </a:prstGeom>
        </p:spPr>
      </p:pic>
    </p:spTree>
    <p:extLst>
      <p:ext uri="{BB962C8B-B14F-4D97-AF65-F5344CB8AC3E}">
        <p14:creationId xmlns:p14="http://schemas.microsoft.com/office/powerpoint/2010/main" val="2278599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5AD1EF-01CE-46CB-924E-0C5468AF8D94}"/>
              </a:ext>
            </a:extLst>
          </p:cNvPr>
          <p:cNvSpPr>
            <a:spLocks noGrp="1"/>
          </p:cNvSpPr>
          <p:nvPr>
            <p:ph type="sldNum" sz="quarter" idx="4"/>
          </p:nvPr>
        </p:nvSpPr>
        <p:spPr>
          <a:xfrm>
            <a:off x="8305801" y="6356938"/>
            <a:ext cx="2829983" cy="365125"/>
          </a:xfrm>
        </p:spPr>
        <p:txBody>
          <a:bodyPr vert="horz" lIns="0" tIns="45720" rIns="0" bIns="45720" rtlCol="0" anchor="ctr">
            <a:normAutofit/>
          </a:bodyPr>
          <a:lstStyle/>
          <a:p>
            <a:pPr>
              <a:spcAft>
                <a:spcPts val="600"/>
              </a:spcAft>
            </a:pPr>
            <a:fld id="{8E7B9059-5C44-B042-9E21-3D8C513EB0EA}" type="slidenum">
              <a:rPr lang="en-US" smtClean="0"/>
              <a:pPr>
                <a:spcAft>
                  <a:spcPts val="600"/>
                </a:spcAft>
              </a:pPr>
              <a:t>2</a:t>
            </a:fld>
            <a:endParaRPr lang="en-US"/>
          </a:p>
        </p:txBody>
      </p:sp>
      <p:sp>
        <p:nvSpPr>
          <p:cNvPr id="2" name="Title 1">
            <a:extLst>
              <a:ext uri="{FF2B5EF4-FFF2-40B4-BE49-F238E27FC236}">
                <a16:creationId xmlns:a16="http://schemas.microsoft.com/office/drawing/2014/main" id="{9DA09CC5-2151-433C-BB5C-1759A7AAF5E5}"/>
              </a:ext>
            </a:extLst>
          </p:cNvPr>
          <p:cNvSpPr>
            <a:spLocks noGrp="1"/>
          </p:cNvSpPr>
          <p:nvPr>
            <p:ph type="body" sz="quarter" idx="10"/>
          </p:nvPr>
        </p:nvSpPr>
        <p:spPr>
          <a:xfrm>
            <a:off x="1056218" y="1869863"/>
            <a:ext cx="10297583" cy="778124"/>
          </a:xfrm>
        </p:spPr>
        <p:txBody>
          <a:bodyPr>
            <a:normAutofit/>
          </a:bodyPr>
          <a:lstStyle/>
          <a:p>
            <a:r>
              <a:rPr lang="en-GB" b="1" i="0" kern="1200" dirty="0">
                <a:latin typeface="Arial" panose="020B0604020202020204" pitchFamily="34" charset="0"/>
                <a:ea typeface="+mn-ea"/>
                <a:cs typeface="Arial" panose="020B0604020202020204" pitchFamily="34" charset="0"/>
              </a:rPr>
              <a:t>Overview</a:t>
            </a:r>
          </a:p>
        </p:txBody>
      </p:sp>
      <p:graphicFrame>
        <p:nvGraphicFramePr>
          <p:cNvPr id="8" name="TextBox 5">
            <a:extLst>
              <a:ext uri="{FF2B5EF4-FFF2-40B4-BE49-F238E27FC236}">
                <a16:creationId xmlns:a16="http://schemas.microsoft.com/office/drawing/2014/main" id="{436C24DA-B13F-70A8-34E8-394D6E202E68}"/>
              </a:ext>
            </a:extLst>
          </p:cNvPr>
          <p:cNvGraphicFramePr/>
          <p:nvPr>
            <p:extLst>
              <p:ext uri="{D42A27DB-BD31-4B8C-83A1-F6EECF244321}">
                <p14:modId xmlns:p14="http://schemas.microsoft.com/office/powerpoint/2010/main" val="2473053054"/>
              </p:ext>
            </p:extLst>
          </p:nvPr>
        </p:nvGraphicFramePr>
        <p:xfrm>
          <a:off x="1056216" y="2804585"/>
          <a:ext cx="10297584" cy="3371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3999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5AD1EF-01CE-46CB-924E-0C5468AF8D94}"/>
              </a:ext>
            </a:extLst>
          </p:cNvPr>
          <p:cNvSpPr>
            <a:spLocks noGrp="1"/>
          </p:cNvSpPr>
          <p:nvPr>
            <p:ph type="sldNum" sz="quarter" idx="4"/>
          </p:nvPr>
        </p:nvSpPr>
        <p:spPr/>
        <p:txBody>
          <a:bodyPr/>
          <a:lstStyle/>
          <a:p>
            <a:fld id="{8E7B9059-5C44-B042-9E21-3D8C513EB0EA}" type="slidenum">
              <a:rPr lang="en-US" smtClean="0"/>
              <a:pPr/>
              <a:t>3</a:t>
            </a:fld>
            <a:endParaRPr lang="en-US"/>
          </a:p>
        </p:txBody>
      </p:sp>
      <p:sp>
        <p:nvSpPr>
          <p:cNvPr id="2" name="Title 1">
            <a:extLst>
              <a:ext uri="{FF2B5EF4-FFF2-40B4-BE49-F238E27FC236}">
                <a16:creationId xmlns:a16="http://schemas.microsoft.com/office/drawing/2014/main" id="{9DA09CC5-2151-433C-BB5C-1759A7AAF5E5}"/>
              </a:ext>
            </a:extLst>
          </p:cNvPr>
          <p:cNvSpPr>
            <a:spLocks noGrp="1"/>
          </p:cNvSpPr>
          <p:nvPr>
            <p:ph type="title" idx="4294967295"/>
          </p:nvPr>
        </p:nvSpPr>
        <p:spPr>
          <a:xfrm>
            <a:off x="620184" y="1435096"/>
            <a:ext cx="10515600" cy="777363"/>
          </a:xfrm>
          <a:prstGeom prst="rect">
            <a:avLst/>
          </a:prstGeom>
        </p:spPr>
        <p:txBody>
          <a:bodyPr/>
          <a:lstStyle/>
          <a:p>
            <a:r>
              <a:rPr lang="en-GB" sz="4000" b="1" dirty="0">
                <a:solidFill>
                  <a:srgbClr val="005F9F"/>
                </a:solidFill>
              </a:rPr>
              <a:t>Planning and scoping the research</a:t>
            </a:r>
          </a:p>
        </p:txBody>
      </p:sp>
      <p:pic>
        <p:nvPicPr>
          <p:cNvPr id="5" name="Picture 4">
            <a:extLst>
              <a:ext uri="{FF2B5EF4-FFF2-40B4-BE49-F238E27FC236}">
                <a16:creationId xmlns:a16="http://schemas.microsoft.com/office/drawing/2014/main" id="{30EBEC25-36E3-4CC3-9392-EDB57D62CCE9}"/>
              </a:ext>
            </a:extLst>
          </p:cNvPr>
          <p:cNvPicPr>
            <a:picLocks noChangeAspect="1"/>
          </p:cNvPicPr>
          <p:nvPr/>
        </p:nvPicPr>
        <p:blipFill>
          <a:blip r:embed="rId3"/>
          <a:stretch>
            <a:fillRect/>
          </a:stretch>
        </p:blipFill>
        <p:spPr>
          <a:xfrm>
            <a:off x="882550" y="3189496"/>
            <a:ext cx="5508467" cy="1753980"/>
          </a:xfrm>
          <a:prstGeom prst="rect">
            <a:avLst/>
          </a:prstGeom>
        </p:spPr>
      </p:pic>
      <p:pic>
        <p:nvPicPr>
          <p:cNvPr id="13" name="Picture 12" descr="A picture containing text, indoor, shelf, scene&#10;&#10;Description automatically generated">
            <a:extLst>
              <a:ext uri="{FF2B5EF4-FFF2-40B4-BE49-F238E27FC236}">
                <a16:creationId xmlns:a16="http://schemas.microsoft.com/office/drawing/2014/main" id="{F16E76E8-B0DF-450B-9B00-B9573207C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994" y="2300620"/>
            <a:ext cx="4144790" cy="2695575"/>
          </a:xfrm>
          <a:prstGeom prst="rect">
            <a:avLst/>
          </a:prstGeom>
        </p:spPr>
      </p:pic>
    </p:spTree>
    <p:extLst>
      <p:ext uri="{BB962C8B-B14F-4D97-AF65-F5344CB8AC3E}">
        <p14:creationId xmlns:p14="http://schemas.microsoft.com/office/powerpoint/2010/main" val="172877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5AD1EF-01CE-46CB-924E-0C5468AF8D94}"/>
              </a:ext>
            </a:extLst>
          </p:cNvPr>
          <p:cNvSpPr>
            <a:spLocks noGrp="1"/>
          </p:cNvSpPr>
          <p:nvPr>
            <p:ph type="sldNum" sz="quarter" idx="4"/>
          </p:nvPr>
        </p:nvSpPr>
        <p:spPr>
          <a:xfrm>
            <a:off x="8305801" y="6356938"/>
            <a:ext cx="2829983" cy="365125"/>
          </a:xfrm>
        </p:spPr>
        <p:txBody>
          <a:bodyPr anchor="ctr">
            <a:normAutofit/>
          </a:bodyPr>
          <a:lstStyle/>
          <a:p>
            <a:pPr>
              <a:spcAft>
                <a:spcPts val="600"/>
              </a:spcAft>
            </a:pPr>
            <a:fld id="{8E7B9059-5C44-B042-9E21-3D8C513EB0EA}" type="slidenum">
              <a:rPr lang="en-US" smtClean="0"/>
              <a:pPr>
                <a:spcAft>
                  <a:spcPts val="600"/>
                </a:spcAft>
              </a:pPr>
              <a:t>4</a:t>
            </a:fld>
            <a:endParaRPr lang="en-US"/>
          </a:p>
        </p:txBody>
      </p:sp>
      <p:sp>
        <p:nvSpPr>
          <p:cNvPr id="2" name="Title 1">
            <a:extLst>
              <a:ext uri="{FF2B5EF4-FFF2-40B4-BE49-F238E27FC236}">
                <a16:creationId xmlns:a16="http://schemas.microsoft.com/office/drawing/2014/main" id="{9DA09CC5-2151-433C-BB5C-1759A7AAF5E5}"/>
              </a:ext>
            </a:extLst>
          </p:cNvPr>
          <p:cNvSpPr>
            <a:spLocks noGrp="1"/>
          </p:cNvSpPr>
          <p:nvPr>
            <p:ph type="body" sz="quarter" idx="10"/>
          </p:nvPr>
        </p:nvSpPr>
        <p:spPr>
          <a:xfrm>
            <a:off x="1056218" y="1869863"/>
            <a:ext cx="10297583" cy="778124"/>
          </a:xfrm>
        </p:spPr>
        <p:txBody>
          <a:bodyPr>
            <a:normAutofit/>
          </a:bodyPr>
          <a:lstStyle/>
          <a:p>
            <a:r>
              <a:rPr lang="en-GB" b="1" i="0" dirty="0"/>
              <a:t>Research methodology</a:t>
            </a:r>
          </a:p>
        </p:txBody>
      </p:sp>
      <p:graphicFrame>
        <p:nvGraphicFramePr>
          <p:cNvPr id="7" name="Content Placeholder 4">
            <a:extLst>
              <a:ext uri="{FF2B5EF4-FFF2-40B4-BE49-F238E27FC236}">
                <a16:creationId xmlns:a16="http://schemas.microsoft.com/office/drawing/2014/main" id="{053C907E-97DB-2A4A-1482-1F9CDF933180}"/>
              </a:ext>
            </a:extLst>
          </p:cNvPr>
          <p:cNvGraphicFramePr>
            <a:graphicFrameLocks noGrp="1"/>
          </p:cNvGraphicFramePr>
          <p:nvPr>
            <p:ph idx="1"/>
            <p:extLst>
              <p:ext uri="{D42A27DB-BD31-4B8C-83A1-F6EECF244321}">
                <p14:modId xmlns:p14="http://schemas.microsoft.com/office/powerpoint/2010/main" val="1768778090"/>
              </p:ext>
            </p:extLst>
          </p:nvPr>
        </p:nvGraphicFramePr>
        <p:xfrm>
          <a:off x="1056216" y="2804585"/>
          <a:ext cx="10297584" cy="3371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9858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5AD1EF-01CE-46CB-924E-0C5468AF8D94}"/>
              </a:ext>
            </a:extLst>
          </p:cNvPr>
          <p:cNvSpPr>
            <a:spLocks noGrp="1"/>
          </p:cNvSpPr>
          <p:nvPr>
            <p:ph type="sldNum" sz="quarter" idx="4"/>
          </p:nvPr>
        </p:nvSpPr>
        <p:spPr/>
        <p:txBody>
          <a:bodyPr/>
          <a:lstStyle/>
          <a:p>
            <a:fld id="{8E7B9059-5C44-B042-9E21-3D8C513EB0EA}" type="slidenum">
              <a:rPr lang="en-US" smtClean="0"/>
              <a:pPr/>
              <a:t>5</a:t>
            </a:fld>
            <a:endParaRPr lang="en-US"/>
          </a:p>
        </p:txBody>
      </p:sp>
      <p:sp>
        <p:nvSpPr>
          <p:cNvPr id="2" name="Title 1">
            <a:extLst>
              <a:ext uri="{FF2B5EF4-FFF2-40B4-BE49-F238E27FC236}">
                <a16:creationId xmlns:a16="http://schemas.microsoft.com/office/drawing/2014/main" id="{9DA09CC5-2151-433C-BB5C-1759A7AAF5E5}"/>
              </a:ext>
            </a:extLst>
          </p:cNvPr>
          <p:cNvSpPr>
            <a:spLocks noGrp="1"/>
          </p:cNvSpPr>
          <p:nvPr>
            <p:ph type="title" idx="4294967295"/>
          </p:nvPr>
        </p:nvSpPr>
        <p:spPr>
          <a:xfrm>
            <a:off x="719123" y="1827765"/>
            <a:ext cx="10515600" cy="777363"/>
          </a:xfrm>
          <a:prstGeom prst="rect">
            <a:avLst/>
          </a:prstGeom>
        </p:spPr>
        <p:txBody>
          <a:bodyPr/>
          <a:lstStyle/>
          <a:p>
            <a:r>
              <a:rPr lang="en-GB" sz="4000" b="1" dirty="0">
                <a:solidFill>
                  <a:srgbClr val="005F9F"/>
                </a:solidFill>
              </a:rPr>
              <a:t>Recruiting participants</a:t>
            </a:r>
          </a:p>
        </p:txBody>
      </p:sp>
      <p:pic>
        <p:nvPicPr>
          <p:cNvPr id="8" name="Picture 7">
            <a:extLst>
              <a:ext uri="{FF2B5EF4-FFF2-40B4-BE49-F238E27FC236}">
                <a16:creationId xmlns:a16="http://schemas.microsoft.com/office/drawing/2014/main" id="{93AD41AE-7C90-4BDF-ABA5-450A95F19565}"/>
              </a:ext>
            </a:extLst>
          </p:cNvPr>
          <p:cNvPicPr>
            <a:picLocks noChangeAspect="1"/>
          </p:cNvPicPr>
          <p:nvPr/>
        </p:nvPicPr>
        <p:blipFill>
          <a:blip r:embed="rId3"/>
          <a:stretch>
            <a:fillRect/>
          </a:stretch>
        </p:blipFill>
        <p:spPr>
          <a:xfrm>
            <a:off x="8923592" y="4960046"/>
            <a:ext cx="2722183" cy="1077228"/>
          </a:xfrm>
          <a:prstGeom prst="rect">
            <a:avLst/>
          </a:prstGeom>
        </p:spPr>
      </p:pic>
      <p:pic>
        <p:nvPicPr>
          <p:cNvPr id="12" name="Picture 11">
            <a:extLst>
              <a:ext uri="{FF2B5EF4-FFF2-40B4-BE49-F238E27FC236}">
                <a16:creationId xmlns:a16="http://schemas.microsoft.com/office/drawing/2014/main" id="{5A7EB663-20BF-4E4A-AB18-B5D3C0F51A46}"/>
              </a:ext>
            </a:extLst>
          </p:cNvPr>
          <p:cNvPicPr>
            <a:picLocks noChangeAspect="1"/>
          </p:cNvPicPr>
          <p:nvPr/>
        </p:nvPicPr>
        <p:blipFill rotWithShape="1">
          <a:blip r:embed="rId4"/>
          <a:srcRect b="2328"/>
          <a:stretch/>
        </p:blipFill>
        <p:spPr>
          <a:xfrm>
            <a:off x="1069496" y="2681632"/>
            <a:ext cx="4039399" cy="3142482"/>
          </a:xfrm>
          <a:prstGeom prst="rect">
            <a:avLst/>
          </a:prstGeom>
        </p:spPr>
      </p:pic>
      <p:pic>
        <p:nvPicPr>
          <p:cNvPr id="14" name="Picture 13">
            <a:extLst>
              <a:ext uri="{FF2B5EF4-FFF2-40B4-BE49-F238E27FC236}">
                <a16:creationId xmlns:a16="http://schemas.microsoft.com/office/drawing/2014/main" id="{60CFE0F5-721A-4BD9-B9BC-BB9625ADD175}"/>
              </a:ext>
            </a:extLst>
          </p:cNvPr>
          <p:cNvPicPr>
            <a:picLocks noChangeAspect="1"/>
          </p:cNvPicPr>
          <p:nvPr/>
        </p:nvPicPr>
        <p:blipFill>
          <a:blip r:embed="rId5"/>
          <a:stretch>
            <a:fillRect/>
          </a:stretch>
        </p:blipFill>
        <p:spPr>
          <a:xfrm>
            <a:off x="5316499" y="3312618"/>
            <a:ext cx="2989302" cy="2140228"/>
          </a:xfrm>
          <a:prstGeom prst="rect">
            <a:avLst/>
          </a:prstGeom>
        </p:spPr>
      </p:pic>
      <p:pic>
        <p:nvPicPr>
          <p:cNvPr id="1026" name="Picture 2" descr="Twitter logo">
            <a:extLst>
              <a:ext uri="{FF2B5EF4-FFF2-40B4-BE49-F238E27FC236}">
                <a16:creationId xmlns:a16="http://schemas.microsoft.com/office/drawing/2014/main" id="{C4119848-40A0-4150-8787-1B38B203E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6263" y="3362961"/>
            <a:ext cx="1277421" cy="127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84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1BB94-7E52-496B-9392-518863DE9E2B}"/>
              </a:ext>
            </a:extLst>
          </p:cNvPr>
          <p:cNvSpPr>
            <a:spLocks noGrp="1"/>
          </p:cNvSpPr>
          <p:nvPr>
            <p:ph idx="1"/>
          </p:nvPr>
        </p:nvSpPr>
        <p:spPr>
          <a:xfrm>
            <a:off x="1056216" y="2804586"/>
            <a:ext cx="10297584" cy="2866372"/>
          </a:xfrm>
        </p:spPr>
        <p:txBody>
          <a:bodyPr vert="horz" lIns="91440" tIns="45720" rIns="91440" bIns="45720" numCol="2" spcCol="180000" rtlCol="0" anchor="t">
            <a:normAutofit/>
          </a:bodyPr>
          <a:lstStyle/>
          <a:p>
            <a:pPr marL="342900" indent="-342900">
              <a:buFont typeface="Arial" panose="020B0604020202020204" pitchFamily="34" charset="0"/>
              <a:buChar char="•"/>
            </a:pPr>
            <a:r>
              <a:rPr lang="en-GB" sz="2800" dirty="0">
                <a:solidFill>
                  <a:srgbClr val="002060"/>
                </a:solidFill>
              </a:rPr>
              <a:t>Ice breaker</a:t>
            </a:r>
            <a:endParaRPr lang="en-GB" sz="2800">
              <a:solidFill>
                <a:srgbClr val="002060"/>
              </a:solidFill>
              <a:cs typeface="Arial"/>
            </a:endParaRPr>
          </a:p>
          <a:p>
            <a:pPr marL="342900" indent="-342900">
              <a:buFont typeface="Arial" panose="020B0604020202020204" pitchFamily="34" charset="0"/>
              <a:buChar char="•"/>
            </a:pPr>
            <a:r>
              <a:rPr lang="en-GB" sz="2800" dirty="0">
                <a:solidFill>
                  <a:srgbClr val="002060"/>
                </a:solidFill>
              </a:rPr>
              <a:t>Poll</a:t>
            </a:r>
            <a:endParaRPr lang="en-GB" sz="2800">
              <a:solidFill>
                <a:srgbClr val="002060"/>
              </a:solidFill>
              <a:cs typeface="Arial"/>
            </a:endParaRPr>
          </a:p>
          <a:p>
            <a:pPr marL="342900" indent="-342900">
              <a:buFont typeface="Arial" panose="020B0604020202020204" pitchFamily="34" charset="0"/>
              <a:buChar char="•"/>
            </a:pPr>
            <a:r>
              <a:rPr lang="en-GB" sz="2800" dirty="0">
                <a:solidFill>
                  <a:srgbClr val="002060"/>
                </a:solidFill>
              </a:rPr>
              <a:t>Open questions</a:t>
            </a:r>
            <a:endParaRPr lang="en-GB" sz="2800">
              <a:solidFill>
                <a:srgbClr val="002060"/>
              </a:solidFill>
              <a:cs typeface="Arial"/>
            </a:endParaRPr>
          </a:p>
          <a:p>
            <a:pPr marL="342900" indent="-342900">
              <a:buFont typeface="Arial" panose="020B0604020202020204" pitchFamily="34" charset="0"/>
              <a:buChar char="•"/>
            </a:pPr>
            <a:r>
              <a:rPr lang="en-GB" sz="2800" dirty="0">
                <a:solidFill>
                  <a:srgbClr val="002060"/>
                </a:solidFill>
              </a:rPr>
              <a:t>Active listening</a:t>
            </a:r>
            <a:endParaRPr lang="en-GB" sz="2800">
              <a:solidFill>
                <a:srgbClr val="002060"/>
              </a:solidFill>
              <a:cs typeface="Arial"/>
            </a:endParaRPr>
          </a:p>
          <a:p>
            <a:pPr marL="342900" indent="-342900">
              <a:buFont typeface="Arial" panose="020B0604020202020204" pitchFamily="34" charset="0"/>
              <a:buChar char="•"/>
            </a:pPr>
            <a:r>
              <a:rPr lang="en-GB" sz="2800" dirty="0">
                <a:solidFill>
                  <a:srgbClr val="002060"/>
                </a:solidFill>
              </a:rPr>
              <a:t>Follow up </a:t>
            </a:r>
            <a:endParaRPr lang="en-GB" sz="2800" dirty="0">
              <a:solidFill>
                <a:srgbClr val="002060"/>
              </a:solidFill>
              <a:cs typeface="Arial"/>
            </a:endParaRPr>
          </a:p>
          <a:p>
            <a:pPr marL="342900" indent="-342900">
              <a:buFont typeface="Arial" panose="020B0604020202020204" pitchFamily="34" charset="0"/>
              <a:buChar char="•"/>
            </a:pPr>
            <a:endParaRPr lang="en-GB" sz="2100" dirty="0">
              <a:solidFill>
                <a:srgbClr val="002060"/>
              </a:solidFill>
              <a:cs typeface="Arial"/>
            </a:endParaRPr>
          </a:p>
          <a:p>
            <a:pPr marL="342900" indent="-342900">
              <a:buFont typeface="Arial" panose="020B0604020202020204" pitchFamily="34" charset="0"/>
              <a:buChar char="•"/>
            </a:pPr>
            <a:endParaRPr lang="en-GB" dirty="0"/>
          </a:p>
        </p:txBody>
      </p:sp>
      <p:sp>
        <p:nvSpPr>
          <p:cNvPr id="3" name="Slide Number Placeholder 2">
            <a:extLst>
              <a:ext uri="{FF2B5EF4-FFF2-40B4-BE49-F238E27FC236}">
                <a16:creationId xmlns:a16="http://schemas.microsoft.com/office/drawing/2014/main" id="{9774F49D-3245-4AAC-A15E-364D75D3A41C}"/>
              </a:ext>
            </a:extLst>
          </p:cNvPr>
          <p:cNvSpPr>
            <a:spLocks noGrp="1"/>
          </p:cNvSpPr>
          <p:nvPr>
            <p:ph type="sldNum" sz="quarter" idx="4"/>
          </p:nvPr>
        </p:nvSpPr>
        <p:spPr/>
        <p:txBody>
          <a:bodyPr/>
          <a:lstStyle/>
          <a:p>
            <a:fld id="{8E7B9059-5C44-B042-9E21-3D8C513EB0EA}" type="slidenum">
              <a:rPr lang="en-US" smtClean="0"/>
              <a:pPr/>
              <a:t>6</a:t>
            </a:fld>
            <a:endParaRPr lang="en-US"/>
          </a:p>
        </p:txBody>
      </p:sp>
      <p:sp>
        <p:nvSpPr>
          <p:cNvPr id="5" name="Text Placeholder 4">
            <a:extLst>
              <a:ext uri="{FF2B5EF4-FFF2-40B4-BE49-F238E27FC236}">
                <a16:creationId xmlns:a16="http://schemas.microsoft.com/office/drawing/2014/main" id="{9BE3DD57-426C-488B-9767-4F43B679AC4B}"/>
              </a:ext>
            </a:extLst>
          </p:cNvPr>
          <p:cNvSpPr>
            <a:spLocks noGrp="1"/>
          </p:cNvSpPr>
          <p:nvPr>
            <p:ph type="body" sz="quarter" idx="10"/>
          </p:nvPr>
        </p:nvSpPr>
        <p:spPr/>
        <p:txBody>
          <a:bodyPr/>
          <a:lstStyle/>
          <a:p>
            <a:r>
              <a:rPr lang="en-GB" i="0" dirty="0"/>
              <a:t>Running focus groups and interviews</a:t>
            </a:r>
          </a:p>
        </p:txBody>
      </p:sp>
      <p:pic>
        <p:nvPicPr>
          <p:cNvPr id="6" name="Graphic 5" descr="Customer review with solid fill">
            <a:extLst>
              <a:ext uri="{FF2B5EF4-FFF2-40B4-BE49-F238E27FC236}">
                <a16:creationId xmlns:a16="http://schemas.microsoft.com/office/drawing/2014/main" id="{DC8CAC1E-FF44-47B6-BBE2-BDCBE5AD95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96075" y="2804586"/>
            <a:ext cx="2758017" cy="2758017"/>
          </a:xfrm>
          <a:prstGeom prst="rect">
            <a:avLst/>
          </a:prstGeom>
        </p:spPr>
      </p:pic>
    </p:spTree>
    <p:extLst>
      <p:ext uri="{BB962C8B-B14F-4D97-AF65-F5344CB8AC3E}">
        <p14:creationId xmlns:p14="http://schemas.microsoft.com/office/powerpoint/2010/main" val="1314187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285E321-6B5D-482A-9C7C-82D44009BA52}"/>
              </a:ext>
            </a:extLst>
          </p:cNvPr>
          <p:cNvPicPr>
            <a:picLocks noGrp="1" noChangeAspect="1"/>
          </p:cNvPicPr>
          <p:nvPr>
            <p:ph idx="1"/>
          </p:nvPr>
        </p:nvPicPr>
        <p:blipFill>
          <a:blip r:embed="rId2"/>
          <a:stretch>
            <a:fillRect/>
          </a:stretch>
        </p:blipFill>
        <p:spPr>
          <a:xfrm>
            <a:off x="5195653" y="379623"/>
            <a:ext cx="5174032" cy="5369564"/>
          </a:xfrm>
        </p:spPr>
      </p:pic>
      <p:sp>
        <p:nvSpPr>
          <p:cNvPr id="3" name="Slide Number Placeholder 2">
            <a:extLst>
              <a:ext uri="{FF2B5EF4-FFF2-40B4-BE49-F238E27FC236}">
                <a16:creationId xmlns:a16="http://schemas.microsoft.com/office/drawing/2014/main" id="{53E29C12-C3CC-49A8-AD0A-364B1C8EC1F0}"/>
              </a:ext>
            </a:extLst>
          </p:cNvPr>
          <p:cNvSpPr>
            <a:spLocks noGrp="1"/>
          </p:cNvSpPr>
          <p:nvPr>
            <p:ph type="sldNum" sz="quarter" idx="4"/>
          </p:nvPr>
        </p:nvSpPr>
        <p:spPr/>
        <p:txBody>
          <a:bodyPr/>
          <a:lstStyle/>
          <a:p>
            <a:fld id="{8E7B9059-5C44-B042-9E21-3D8C513EB0EA}" type="slidenum">
              <a:rPr lang="en-US" smtClean="0"/>
              <a:pPr/>
              <a:t>7</a:t>
            </a:fld>
            <a:endParaRPr lang="en-US"/>
          </a:p>
        </p:txBody>
      </p:sp>
      <p:sp>
        <p:nvSpPr>
          <p:cNvPr id="5" name="Text Placeholder 4">
            <a:extLst>
              <a:ext uri="{FF2B5EF4-FFF2-40B4-BE49-F238E27FC236}">
                <a16:creationId xmlns:a16="http://schemas.microsoft.com/office/drawing/2014/main" id="{6A429B95-0369-4991-B6C6-26EEE29295F5}"/>
              </a:ext>
            </a:extLst>
          </p:cNvPr>
          <p:cNvSpPr>
            <a:spLocks noGrp="1"/>
          </p:cNvSpPr>
          <p:nvPr>
            <p:ph type="body" sz="quarter" idx="10"/>
          </p:nvPr>
        </p:nvSpPr>
        <p:spPr>
          <a:xfrm>
            <a:off x="1708329" y="2082354"/>
            <a:ext cx="3065008" cy="2154086"/>
          </a:xfrm>
        </p:spPr>
        <p:txBody>
          <a:bodyPr/>
          <a:lstStyle/>
          <a:p>
            <a:pPr algn="ctr"/>
            <a:r>
              <a:rPr lang="en-GB" sz="5400" i="0" dirty="0"/>
              <a:t>Data </a:t>
            </a:r>
          </a:p>
          <a:p>
            <a:pPr algn="ctr"/>
            <a:r>
              <a:rPr lang="en-GB" sz="5400" i="0" dirty="0"/>
              <a:t>coding</a:t>
            </a:r>
          </a:p>
        </p:txBody>
      </p:sp>
    </p:spTree>
    <p:extLst>
      <p:ext uri="{BB962C8B-B14F-4D97-AF65-F5344CB8AC3E}">
        <p14:creationId xmlns:p14="http://schemas.microsoft.com/office/powerpoint/2010/main" val="3480054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3F8885-E324-4572-BBD9-27DA9B5D2A11}"/>
              </a:ext>
            </a:extLst>
          </p:cNvPr>
          <p:cNvSpPr>
            <a:spLocks noGrp="1"/>
          </p:cNvSpPr>
          <p:nvPr>
            <p:ph type="sldNum" sz="quarter" idx="4"/>
          </p:nvPr>
        </p:nvSpPr>
        <p:spPr>
          <a:xfrm>
            <a:off x="8305801" y="6356938"/>
            <a:ext cx="2829983" cy="365125"/>
          </a:xfrm>
        </p:spPr>
        <p:txBody>
          <a:bodyPr anchor="ctr">
            <a:normAutofit/>
          </a:bodyPr>
          <a:lstStyle/>
          <a:p>
            <a:pPr>
              <a:spcAft>
                <a:spcPts val="600"/>
              </a:spcAft>
            </a:pPr>
            <a:fld id="{8E7B9059-5C44-B042-9E21-3D8C513EB0EA}" type="slidenum">
              <a:rPr lang="en-US" smtClean="0"/>
              <a:pPr>
                <a:spcAft>
                  <a:spcPts val="600"/>
                </a:spcAft>
              </a:pPr>
              <a:t>8</a:t>
            </a:fld>
            <a:endParaRPr lang="en-US"/>
          </a:p>
        </p:txBody>
      </p:sp>
      <p:sp>
        <p:nvSpPr>
          <p:cNvPr id="5" name="Text Placeholder 4">
            <a:extLst>
              <a:ext uri="{FF2B5EF4-FFF2-40B4-BE49-F238E27FC236}">
                <a16:creationId xmlns:a16="http://schemas.microsoft.com/office/drawing/2014/main" id="{4AC3B720-D151-4530-BD37-823A27A8A18C}"/>
              </a:ext>
            </a:extLst>
          </p:cNvPr>
          <p:cNvSpPr>
            <a:spLocks noGrp="1"/>
          </p:cNvSpPr>
          <p:nvPr>
            <p:ph type="body" sz="quarter" idx="10"/>
          </p:nvPr>
        </p:nvSpPr>
        <p:spPr>
          <a:xfrm>
            <a:off x="1056218" y="1869863"/>
            <a:ext cx="10297583" cy="778124"/>
          </a:xfrm>
        </p:spPr>
        <p:txBody>
          <a:bodyPr>
            <a:normAutofit/>
          </a:bodyPr>
          <a:lstStyle/>
          <a:p>
            <a:r>
              <a:rPr lang="en-GB" i="0" dirty="0"/>
              <a:t>Challenges</a:t>
            </a:r>
          </a:p>
        </p:txBody>
      </p:sp>
      <p:graphicFrame>
        <p:nvGraphicFramePr>
          <p:cNvPr id="7" name="Content Placeholder 1">
            <a:extLst>
              <a:ext uri="{FF2B5EF4-FFF2-40B4-BE49-F238E27FC236}">
                <a16:creationId xmlns:a16="http://schemas.microsoft.com/office/drawing/2014/main" id="{A5F97161-D465-E384-F3FB-425201110697}"/>
              </a:ext>
            </a:extLst>
          </p:cNvPr>
          <p:cNvGraphicFramePr>
            <a:graphicFrameLocks noGrp="1"/>
          </p:cNvGraphicFramePr>
          <p:nvPr>
            <p:ph idx="1"/>
            <p:extLst>
              <p:ext uri="{D42A27DB-BD31-4B8C-83A1-F6EECF244321}">
                <p14:modId xmlns:p14="http://schemas.microsoft.com/office/powerpoint/2010/main" val="1550560635"/>
              </p:ext>
            </p:extLst>
          </p:nvPr>
        </p:nvGraphicFramePr>
        <p:xfrm>
          <a:off x="1056216" y="2804585"/>
          <a:ext cx="10297584" cy="3371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0848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D0A778-97B2-4922-AFA4-5CDEB408BD84}"/>
              </a:ext>
            </a:extLst>
          </p:cNvPr>
          <p:cNvSpPr>
            <a:spLocks noGrp="1"/>
          </p:cNvSpPr>
          <p:nvPr>
            <p:ph idx="1"/>
          </p:nvPr>
        </p:nvSpPr>
        <p:spPr>
          <a:xfrm>
            <a:off x="1056216" y="2804586"/>
            <a:ext cx="5744634" cy="3185153"/>
          </a:xfrm>
        </p:spPr>
        <p:txBody>
          <a:bodyPr numCol="1">
            <a:normAutofit/>
          </a:bodyPr>
          <a:lstStyle/>
          <a:p>
            <a:pPr marL="342900" indent="-342900">
              <a:buFont typeface="Arial" panose="020B0604020202020204" pitchFamily="34" charset="0"/>
              <a:buChar char="•"/>
            </a:pPr>
            <a:r>
              <a:rPr lang="en-GB" sz="2400" dirty="0">
                <a:solidFill>
                  <a:srgbClr val="002060"/>
                </a:solidFill>
              </a:rPr>
              <a:t>Develop a clear marketing strategy for recruitment of participants.</a:t>
            </a:r>
          </a:p>
          <a:p>
            <a:pPr marL="342900" indent="-342900">
              <a:buFont typeface="Arial" panose="020B0604020202020204" pitchFamily="34" charset="0"/>
              <a:buChar char="•"/>
            </a:pPr>
            <a:r>
              <a:rPr lang="en-GB" sz="2400" dirty="0">
                <a:solidFill>
                  <a:srgbClr val="002060"/>
                </a:solidFill>
              </a:rPr>
              <a:t>Aim to engage more non-users.</a:t>
            </a:r>
          </a:p>
          <a:p>
            <a:pPr marL="342900" indent="-342900">
              <a:buFont typeface="Arial" panose="020B0604020202020204" pitchFamily="34" charset="0"/>
              <a:buChar char="•"/>
            </a:pPr>
            <a:r>
              <a:rPr lang="en-GB" sz="2400" dirty="0">
                <a:solidFill>
                  <a:srgbClr val="002060"/>
                </a:solidFill>
              </a:rPr>
              <a:t>Investigate other research methodologies.</a:t>
            </a:r>
            <a:endParaRPr lang="en-GB" sz="2400" dirty="0"/>
          </a:p>
        </p:txBody>
      </p:sp>
      <p:sp>
        <p:nvSpPr>
          <p:cNvPr id="3" name="Slide Number Placeholder 2">
            <a:extLst>
              <a:ext uri="{FF2B5EF4-FFF2-40B4-BE49-F238E27FC236}">
                <a16:creationId xmlns:a16="http://schemas.microsoft.com/office/drawing/2014/main" id="{EF877B92-DA7B-48B5-A453-D57412CDB877}"/>
              </a:ext>
            </a:extLst>
          </p:cNvPr>
          <p:cNvSpPr>
            <a:spLocks noGrp="1"/>
          </p:cNvSpPr>
          <p:nvPr>
            <p:ph type="sldNum" sz="quarter" idx="4"/>
          </p:nvPr>
        </p:nvSpPr>
        <p:spPr/>
        <p:txBody>
          <a:bodyPr/>
          <a:lstStyle/>
          <a:p>
            <a:fld id="{8E7B9059-5C44-B042-9E21-3D8C513EB0EA}" type="slidenum">
              <a:rPr lang="en-US" smtClean="0"/>
              <a:pPr/>
              <a:t>9</a:t>
            </a:fld>
            <a:endParaRPr lang="en-US"/>
          </a:p>
        </p:txBody>
      </p:sp>
      <p:sp>
        <p:nvSpPr>
          <p:cNvPr id="5" name="Text Placeholder 4">
            <a:extLst>
              <a:ext uri="{FF2B5EF4-FFF2-40B4-BE49-F238E27FC236}">
                <a16:creationId xmlns:a16="http://schemas.microsoft.com/office/drawing/2014/main" id="{92CD5973-BD2B-45F5-B53F-24B7DAFAEA18}"/>
              </a:ext>
            </a:extLst>
          </p:cNvPr>
          <p:cNvSpPr>
            <a:spLocks noGrp="1"/>
          </p:cNvSpPr>
          <p:nvPr>
            <p:ph type="body" sz="quarter" idx="10"/>
          </p:nvPr>
        </p:nvSpPr>
        <p:spPr>
          <a:xfrm>
            <a:off x="1056216" y="1674028"/>
            <a:ext cx="10297583" cy="778124"/>
          </a:xfrm>
        </p:spPr>
        <p:txBody>
          <a:bodyPr/>
          <a:lstStyle/>
          <a:p>
            <a:r>
              <a:rPr lang="en-GB" i="0" dirty="0"/>
              <a:t>Lessons for future projects</a:t>
            </a:r>
          </a:p>
        </p:txBody>
      </p:sp>
      <p:pic>
        <p:nvPicPr>
          <p:cNvPr id="6" name="Picture 5" descr="A person sitting in a chair using a computer&#10;&#10;Description automatically generated with medium confidence">
            <a:extLst>
              <a:ext uri="{FF2B5EF4-FFF2-40B4-BE49-F238E27FC236}">
                <a16:creationId xmlns:a16="http://schemas.microsoft.com/office/drawing/2014/main" id="{9379703F-9181-47C0-B553-5742343D7B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4631" y="2371138"/>
            <a:ext cx="3811151" cy="3677752"/>
          </a:xfrm>
          <a:prstGeom prst="rect">
            <a:avLst/>
          </a:prstGeom>
        </p:spPr>
      </p:pic>
    </p:spTree>
    <p:extLst>
      <p:ext uri="{BB962C8B-B14F-4D97-AF65-F5344CB8AC3E}">
        <p14:creationId xmlns:p14="http://schemas.microsoft.com/office/powerpoint/2010/main" val="23083400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832521FA-7953-3F4F-8223-4B34C53FE83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348DE9C1133B49A7FC7D2AA09EF4B1" ma:contentTypeVersion="13" ma:contentTypeDescription="Create a new document." ma:contentTypeScope="" ma:versionID="839147c90e586b6c4c97c42b284b2dca">
  <xsd:schema xmlns:xsd="http://www.w3.org/2001/XMLSchema" xmlns:xs="http://www.w3.org/2001/XMLSchema" xmlns:p="http://schemas.microsoft.com/office/2006/metadata/properties" xmlns:ns3="6a10f14c-0ba8-435a-b45f-90c14513445f" xmlns:ns4="02ef3b84-c2cd-4b6c-b390-30d97d755511" targetNamespace="http://schemas.microsoft.com/office/2006/metadata/properties" ma:root="true" ma:fieldsID="07392977e4c4c32df964d5531336f8a9" ns3:_="" ns4:_="">
    <xsd:import namespace="6a10f14c-0ba8-435a-b45f-90c14513445f"/>
    <xsd:import namespace="02ef3b84-c2cd-4b6c-b390-30d97d75551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0f14c-0ba8-435a-b45f-90c1451344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ef3b84-c2cd-4b6c-b390-30d97d7555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9CB7F0-13C2-420E-A7E5-F3D628E498CB}">
  <ds:schemaRefs>
    <ds:schemaRef ds:uri="http://schemas.microsoft.com/sharepoint/v3/contenttype/forms"/>
  </ds:schemaRefs>
</ds:datastoreItem>
</file>

<file path=customXml/itemProps2.xml><?xml version="1.0" encoding="utf-8"?>
<ds:datastoreItem xmlns:ds="http://schemas.openxmlformats.org/officeDocument/2006/customXml" ds:itemID="{B24E4D02-0AFA-42F5-8764-A42B0EB294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0f14c-0ba8-435a-b45f-90c14513445f"/>
    <ds:schemaRef ds:uri="02ef3b84-c2cd-4b6c-b390-30d97d7555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CA985B-4FB5-4FCE-958F-3FBC2DC27879}">
  <ds:schemaRefs>
    <ds:schemaRef ds:uri="http://schemas.microsoft.com/office/2006/documentManagement/types"/>
    <ds:schemaRef ds:uri="http://www.w3.org/XML/1998/namespace"/>
    <ds:schemaRef ds:uri="http://purl.org/dc/dcmitype/"/>
    <ds:schemaRef ds:uri="6a10f14c-0ba8-435a-b45f-90c14513445f"/>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02ef3b84-c2cd-4b6c-b390-30d97d755511"/>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416</TotalTime>
  <Words>206</Words>
  <Application>Microsoft Office PowerPoint</Application>
  <PresentationFormat>Widescreen</PresentationFormat>
  <Paragraphs>63</Paragraphs>
  <Slides>12</Slides>
  <Notes>5</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1_Custom Design</vt:lpstr>
      <vt:lpstr>Creating and running a user experience project with front line staff</vt:lpstr>
      <vt:lpstr>PowerPoint Presentation</vt:lpstr>
      <vt:lpstr>Planning and scoping the research</vt:lpstr>
      <vt:lpstr>PowerPoint Presentation</vt:lpstr>
      <vt:lpstr>Recruiting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Joanne Booker</cp:lastModifiedBy>
  <cp:revision>35</cp:revision>
  <dcterms:created xsi:type="dcterms:W3CDTF">2022-06-10T08:47:03Z</dcterms:created>
  <dcterms:modified xsi:type="dcterms:W3CDTF">2022-06-17T11:16:31Z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0x0101002E348DE9C1133B49A7FC7D2AA09EF4B1</vt:lpwstr>
  </property>
</Properties>
</file>