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8" r:id="rId3"/>
    <p:sldId id="289" r:id="rId4"/>
    <p:sldId id="259" r:id="rId5"/>
    <p:sldId id="262" r:id="rId6"/>
    <p:sldId id="284" r:id="rId7"/>
    <p:sldId id="260" r:id="rId8"/>
    <p:sldId id="285" r:id="rId9"/>
    <p:sldId id="28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2059" autoAdjust="0"/>
  </p:normalViewPr>
  <p:slideViewPr>
    <p:cSldViewPr snapToGrid="0">
      <p:cViewPr varScale="1">
        <p:scale>
          <a:sx n="82" d="100"/>
          <a:sy n="82" d="100"/>
        </p:scale>
        <p:origin x="171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7D95C8-2F99-43D2-AFEC-827C7F6FED28}"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FEB5FDC8-E435-4D77-958E-A71A2748EB4D}">
      <dgm:prSet/>
      <dgm:spPr/>
      <dgm:t>
        <a:bodyPr/>
        <a:lstStyle/>
        <a:p>
          <a:r>
            <a:rPr lang="en-GB"/>
            <a:t>Origin (student behaviours / asynchronous support / lecture capture)</a:t>
          </a:r>
          <a:endParaRPr lang="en-US"/>
        </a:p>
      </dgm:t>
    </dgm:pt>
    <dgm:pt modelId="{75E2F96B-3084-4525-A5A0-120178C5CA84}" type="parTrans" cxnId="{638D51D1-699B-4028-A179-993D42034DCE}">
      <dgm:prSet/>
      <dgm:spPr/>
      <dgm:t>
        <a:bodyPr/>
        <a:lstStyle/>
        <a:p>
          <a:endParaRPr lang="en-US"/>
        </a:p>
      </dgm:t>
    </dgm:pt>
    <dgm:pt modelId="{E85C8067-E62A-46F6-8653-2BAF01A376DD}" type="sibTrans" cxnId="{638D51D1-699B-4028-A179-993D42034DCE}">
      <dgm:prSet/>
      <dgm:spPr/>
      <dgm:t>
        <a:bodyPr/>
        <a:lstStyle/>
        <a:p>
          <a:endParaRPr lang="en-US"/>
        </a:p>
      </dgm:t>
    </dgm:pt>
    <dgm:pt modelId="{889CCCA3-43DD-4E50-B375-8A7B4CE3878C}">
      <dgm:prSet/>
      <dgm:spPr/>
      <dgm:t>
        <a:bodyPr/>
        <a:lstStyle/>
        <a:p>
          <a:r>
            <a:rPr lang="en-GB"/>
            <a:t>Screen recording software (audio and video)</a:t>
          </a:r>
          <a:endParaRPr lang="en-US"/>
        </a:p>
      </dgm:t>
    </dgm:pt>
    <dgm:pt modelId="{E2C61A88-7647-435A-9BF2-E7CB3A1C2D10}" type="parTrans" cxnId="{731F734B-AFDE-46B9-834E-D5D14E5A4320}">
      <dgm:prSet/>
      <dgm:spPr/>
      <dgm:t>
        <a:bodyPr/>
        <a:lstStyle/>
        <a:p>
          <a:endParaRPr lang="en-US"/>
        </a:p>
      </dgm:t>
    </dgm:pt>
    <dgm:pt modelId="{91A3B029-3852-4583-B0B4-2EEA73B5868A}" type="sibTrans" cxnId="{731F734B-AFDE-46B9-834E-D5D14E5A4320}">
      <dgm:prSet/>
      <dgm:spPr/>
      <dgm:t>
        <a:bodyPr/>
        <a:lstStyle/>
        <a:p>
          <a:endParaRPr lang="en-US"/>
        </a:p>
      </dgm:t>
    </dgm:pt>
    <dgm:pt modelId="{C398070E-A866-4B6D-AB24-68CFE99E611E}">
      <dgm:prSet/>
      <dgm:spPr/>
      <dgm:t>
        <a:bodyPr/>
        <a:lstStyle/>
        <a:p>
          <a:r>
            <a:rPr lang="en-GB"/>
            <a:t>OneDrive &gt; email</a:t>
          </a:r>
          <a:endParaRPr lang="en-US"/>
        </a:p>
      </dgm:t>
    </dgm:pt>
    <dgm:pt modelId="{5E5D1737-9EB5-4CC2-ACE8-1E0A4CBAA26B}" type="parTrans" cxnId="{C1898C7B-218A-4AB3-9DA9-3D422CA72C9F}">
      <dgm:prSet/>
      <dgm:spPr/>
      <dgm:t>
        <a:bodyPr/>
        <a:lstStyle/>
        <a:p>
          <a:endParaRPr lang="en-US"/>
        </a:p>
      </dgm:t>
    </dgm:pt>
    <dgm:pt modelId="{54A7EBC4-D3F0-48C9-BE2A-A8A41608553C}" type="sibTrans" cxnId="{C1898C7B-218A-4AB3-9DA9-3D422CA72C9F}">
      <dgm:prSet/>
      <dgm:spPr/>
      <dgm:t>
        <a:bodyPr/>
        <a:lstStyle/>
        <a:p>
          <a:endParaRPr lang="en-US"/>
        </a:p>
      </dgm:t>
    </dgm:pt>
    <dgm:pt modelId="{BEC6DEB0-51D6-41C1-9399-DC39EAC36F66}">
      <dgm:prSet/>
      <dgm:spPr/>
      <dgm:t>
        <a:bodyPr/>
        <a:lstStyle/>
        <a:p>
          <a:r>
            <a:rPr lang="en-GB" dirty="0"/>
            <a:t>Contents = discussions, search demonstrations, access instructions</a:t>
          </a:r>
          <a:endParaRPr lang="en-US" dirty="0"/>
        </a:p>
      </dgm:t>
    </dgm:pt>
    <dgm:pt modelId="{886CE3DF-D03B-4A5D-9E7C-B13AB0677F7F}" type="parTrans" cxnId="{2E99F275-DC92-42C6-BFE1-BE256B142E24}">
      <dgm:prSet/>
      <dgm:spPr/>
      <dgm:t>
        <a:bodyPr/>
        <a:lstStyle/>
        <a:p>
          <a:endParaRPr lang="en-US"/>
        </a:p>
      </dgm:t>
    </dgm:pt>
    <dgm:pt modelId="{2D4DB863-19F9-44BA-851C-0D15706B35E6}" type="sibTrans" cxnId="{2E99F275-DC92-42C6-BFE1-BE256B142E24}">
      <dgm:prSet/>
      <dgm:spPr/>
      <dgm:t>
        <a:bodyPr/>
        <a:lstStyle/>
        <a:p>
          <a:endParaRPr lang="en-US"/>
        </a:p>
      </dgm:t>
    </dgm:pt>
    <dgm:pt modelId="{87A8DCAC-824E-4EE7-ACC1-F21FFC5B72D4}">
      <dgm:prSet/>
      <dgm:spPr/>
      <dgm:t>
        <a:bodyPr/>
        <a:lstStyle/>
        <a:p>
          <a:r>
            <a:rPr lang="en-GB"/>
            <a:t>Consent and Data Protection</a:t>
          </a:r>
          <a:endParaRPr lang="en-US"/>
        </a:p>
      </dgm:t>
    </dgm:pt>
    <dgm:pt modelId="{FF7CE6A4-AA23-428F-8537-C5255E13A92E}" type="parTrans" cxnId="{6533CD3E-D0DA-47B2-BE44-2EEAE8266311}">
      <dgm:prSet/>
      <dgm:spPr/>
      <dgm:t>
        <a:bodyPr/>
        <a:lstStyle/>
        <a:p>
          <a:endParaRPr lang="en-US"/>
        </a:p>
      </dgm:t>
    </dgm:pt>
    <dgm:pt modelId="{A0F4F3B0-D276-4F01-BD06-42F6E70316B9}" type="sibTrans" cxnId="{6533CD3E-D0DA-47B2-BE44-2EEAE8266311}">
      <dgm:prSet/>
      <dgm:spPr/>
      <dgm:t>
        <a:bodyPr/>
        <a:lstStyle/>
        <a:p>
          <a:endParaRPr lang="en-US"/>
        </a:p>
      </dgm:t>
    </dgm:pt>
    <dgm:pt modelId="{AA839034-3222-4FCD-963C-AFD28A590769}">
      <dgm:prSet/>
      <dgm:spPr/>
      <dgm:t>
        <a:bodyPr/>
        <a:lstStyle/>
        <a:p>
          <a:r>
            <a:rPr lang="en-GB"/>
            <a:t>Accessibility</a:t>
          </a:r>
          <a:endParaRPr lang="en-US"/>
        </a:p>
      </dgm:t>
    </dgm:pt>
    <dgm:pt modelId="{B667CE44-A3A6-4331-AD5C-5BD23AE3E4D8}" type="parTrans" cxnId="{64F58667-9C97-4732-914D-4455646E16F7}">
      <dgm:prSet/>
      <dgm:spPr/>
      <dgm:t>
        <a:bodyPr/>
        <a:lstStyle/>
        <a:p>
          <a:endParaRPr lang="en-US"/>
        </a:p>
      </dgm:t>
    </dgm:pt>
    <dgm:pt modelId="{ED8498A9-42B1-4FF7-81EE-CB26AA4F3258}" type="sibTrans" cxnId="{64F58667-9C97-4732-914D-4455646E16F7}">
      <dgm:prSet/>
      <dgm:spPr/>
      <dgm:t>
        <a:bodyPr/>
        <a:lstStyle/>
        <a:p>
          <a:endParaRPr lang="en-US"/>
        </a:p>
      </dgm:t>
    </dgm:pt>
    <dgm:pt modelId="{4E2A6D37-EE9E-487D-93CC-1D3EAFA9CF26}">
      <dgm:prSet/>
      <dgm:spPr/>
      <dgm:t>
        <a:bodyPr/>
        <a:lstStyle/>
        <a:p>
          <a:r>
            <a:rPr lang="en-GB" dirty="0"/>
            <a:t>COVID and Remote </a:t>
          </a:r>
          <a:r>
            <a:rPr lang="en-GB" dirty="0" err="1"/>
            <a:t>Apts</a:t>
          </a:r>
          <a:r>
            <a:rPr lang="en-GB" dirty="0"/>
            <a:t>/Enquiries</a:t>
          </a:r>
          <a:endParaRPr lang="en-US" dirty="0"/>
        </a:p>
      </dgm:t>
    </dgm:pt>
    <dgm:pt modelId="{9661876E-8D41-4DE0-9AE6-A30F3334F128}" type="parTrans" cxnId="{49703E9B-E27F-4D0B-8A5A-E76F5BE9C793}">
      <dgm:prSet/>
      <dgm:spPr/>
      <dgm:t>
        <a:bodyPr/>
        <a:lstStyle/>
        <a:p>
          <a:endParaRPr lang="en-US"/>
        </a:p>
      </dgm:t>
    </dgm:pt>
    <dgm:pt modelId="{F5B13C1D-A6CA-493D-A100-6340E9599B4C}" type="sibTrans" cxnId="{49703E9B-E27F-4D0B-8A5A-E76F5BE9C793}">
      <dgm:prSet/>
      <dgm:spPr/>
      <dgm:t>
        <a:bodyPr/>
        <a:lstStyle/>
        <a:p>
          <a:endParaRPr lang="en-US"/>
        </a:p>
      </dgm:t>
    </dgm:pt>
    <dgm:pt modelId="{9407EFA4-4D56-4693-8E8D-FEAC20D5A5B9}" type="pres">
      <dgm:prSet presAssocID="{667D95C8-2F99-43D2-AFEC-827C7F6FED28}" presName="linear" presStyleCnt="0">
        <dgm:presLayoutVars>
          <dgm:animLvl val="lvl"/>
          <dgm:resizeHandles val="exact"/>
        </dgm:presLayoutVars>
      </dgm:prSet>
      <dgm:spPr/>
    </dgm:pt>
    <dgm:pt modelId="{FC3FC9D7-80E0-45A1-A16D-9F46A190B99A}" type="pres">
      <dgm:prSet presAssocID="{FEB5FDC8-E435-4D77-958E-A71A2748EB4D}" presName="parentText" presStyleLbl="node1" presStyleIdx="0" presStyleCnt="7">
        <dgm:presLayoutVars>
          <dgm:chMax val="0"/>
          <dgm:bulletEnabled val="1"/>
        </dgm:presLayoutVars>
      </dgm:prSet>
      <dgm:spPr/>
    </dgm:pt>
    <dgm:pt modelId="{872EC61A-2C22-47FD-A66D-F59E3DFDD76C}" type="pres">
      <dgm:prSet presAssocID="{E85C8067-E62A-46F6-8653-2BAF01A376DD}" presName="spacer" presStyleCnt="0"/>
      <dgm:spPr/>
    </dgm:pt>
    <dgm:pt modelId="{E3147535-9EDA-450F-8569-9DCBE6CC7B96}" type="pres">
      <dgm:prSet presAssocID="{889CCCA3-43DD-4E50-B375-8A7B4CE3878C}" presName="parentText" presStyleLbl="node1" presStyleIdx="1" presStyleCnt="7">
        <dgm:presLayoutVars>
          <dgm:chMax val="0"/>
          <dgm:bulletEnabled val="1"/>
        </dgm:presLayoutVars>
      </dgm:prSet>
      <dgm:spPr/>
    </dgm:pt>
    <dgm:pt modelId="{1152DDC4-AC41-4B6D-A29C-3B41B585DFF7}" type="pres">
      <dgm:prSet presAssocID="{91A3B029-3852-4583-B0B4-2EEA73B5868A}" presName="spacer" presStyleCnt="0"/>
      <dgm:spPr/>
    </dgm:pt>
    <dgm:pt modelId="{A305C228-3ED3-4233-9EB0-3CFF4F85E4BC}" type="pres">
      <dgm:prSet presAssocID="{C398070E-A866-4B6D-AB24-68CFE99E611E}" presName="parentText" presStyleLbl="node1" presStyleIdx="2" presStyleCnt="7">
        <dgm:presLayoutVars>
          <dgm:chMax val="0"/>
          <dgm:bulletEnabled val="1"/>
        </dgm:presLayoutVars>
      </dgm:prSet>
      <dgm:spPr/>
    </dgm:pt>
    <dgm:pt modelId="{0A998E19-D1FF-4FF1-82B0-C963CB30559B}" type="pres">
      <dgm:prSet presAssocID="{54A7EBC4-D3F0-48C9-BE2A-A8A41608553C}" presName="spacer" presStyleCnt="0"/>
      <dgm:spPr/>
    </dgm:pt>
    <dgm:pt modelId="{4F06BF11-6CDF-41AF-B359-9F848211C9A4}" type="pres">
      <dgm:prSet presAssocID="{BEC6DEB0-51D6-41C1-9399-DC39EAC36F66}" presName="parentText" presStyleLbl="node1" presStyleIdx="3" presStyleCnt="7">
        <dgm:presLayoutVars>
          <dgm:chMax val="0"/>
          <dgm:bulletEnabled val="1"/>
        </dgm:presLayoutVars>
      </dgm:prSet>
      <dgm:spPr/>
    </dgm:pt>
    <dgm:pt modelId="{83A7752F-F2AC-47A2-BCE6-97B77129C9E9}" type="pres">
      <dgm:prSet presAssocID="{2D4DB863-19F9-44BA-851C-0D15706B35E6}" presName="spacer" presStyleCnt="0"/>
      <dgm:spPr/>
    </dgm:pt>
    <dgm:pt modelId="{46A73461-9DCF-4456-A5A8-76835BDF3CC7}" type="pres">
      <dgm:prSet presAssocID="{87A8DCAC-824E-4EE7-ACC1-F21FFC5B72D4}" presName="parentText" presStyleLbl="node1" presStyleIdx="4" presStyleCnt="7">
        <dgm:presLayoutVars>
          <dgm:chMax val="0"/>
          <dgm:bulletEnabled val="1"/>
        </dgm:presLayoutVars>
      </dgm:prSet>
      <dgm:spPr/>
    </dgm:pt>
    <dgm:pt modelId="{6D4BCF6F-F31C-4D07-89D4-CCDBA2F94DE1}" type="pres">
      <dgm:prSet presAssocID="{A0F4F3B0-D276-4F01-BD06-42F6E70316B9}" presName="spacer" presStyleCnt="0"/>
      <dgm:spPr/>
    </dgm:pt>
    <dgm:pt modelId="{BA0F2006-D438-4724-943C-DE34BB8DD16E}" type="pres">
      <dgm:prSet presAssocID="{AA839034-3222-4FCD-963C-AFD28A590769}" presName="parentText" presStyleLbl="node1" presStyleIdx="5" presStyleCnt="7">
        <dgm:presLayoutVars>
          <dgm:chMax val="0"/>
          <dgm:bulletEnabled val="1"/>
        </dgm:presLayoutVars>
      </dgm:prSet>
      <dgm:spPr/>
    </dgm:pt>
    <dgm:pt modelId="{8B1ACEEB-A5F5-40FF-AED9-AC3D9BAD5F47}" type="pres">
      <dgm:prSet presAssocID="{ED8498A9-42B1-4FF7-81EE-CB26AA4F3258}" presName="spacer" presStyleCnt="0"/>
      <dgm:spPr/>
    </dgm:pt>
    <dgm:pt modelId="{7FD69743-14DE-4D78-99DE-66CF4E8A4D62}" type="pres">
      <dgm:prSet presAssocID="{4E2A6D37-EE9E-487D-93CC-1D3EAFA9CF26}" presName="parentText" presStyleLbl="node1" presStyleIdx="6" presStyleCnt="7">
        <dgm:presLayoutVars>
          <dgm:chMax val="0"/>
          <dgm:bulletEnabled val="1"/>
        </dgm:presLayoutVars>
      </dgm:prSet>
      <dgm:spPr/>
    </dgm:pt>
  </dgm:ptLst>
  <dgm:cxnLst>
    <dgm:cxn modelId="{7D248417-30DF-4E54-A8B1-A3841B831E23}" type="presOf" srcId="{4E2A6D37-EE9E-487D-93CC-1D3EAFA9CF26}" destId="{7FD69743-14DE-4D78-99DE-66CF4E8A4D62}" srcOrd="0" destOrd="0" presId="urn:microsoft.com/office/officeart/2005/8/layout/vList2"/>
    <dgm:cxn modelId="{6533CD3E-D0DA-47B2-BE44-2EEAE8266311}" srcId="{667D95C8-2F99-43D2-AFEC-827C7F6FED28}" destId="{87A8DCAC-824E-4EE7-ACC1-F21FFC5B72D4}" srcOrd="4" destOrd="0" parTransId="{FF7CE6A4-AA23-428F-8537-C5255E13A92E}" sibTransId="{A0F4F3B0-D276-4F01-BD06-42F6E70316B9}"/>
    <dgm:cxn modelId="{64F58667-9C97-4732-914D-4455646E16F7}" srcId="{667D95C8-2F99-43D2-AFEC-827C7F6FED28}" destId="{AA839034-3222-4FCD-963C-AFD28A590769}" srcOrd="5" destOrd="0" parTransId="{B667CE44-A3A6-4331-AD5C-5BD23AE3E4D8}" sibTransId="{ED8498A9-42B1-4FF7-81EE-CB26AA4F3258}"/>
    <dgm:cxn modelId="{731F734B-AFDE-46B9-834E-D5D14E5A4320}" srcId="{667D95C8-2F99-43D2-AFEC-827C7F6FED28}" destId="{889CCCA3-43DD-4E50-B375-8A7B4CE3878C}" srcOrd="1" destOrd="0" parTransId="{E2C61A88-7647-435A-9BF2-E7CB3A1C2D10}" sibTransId="{91A3B029-3852-4583-B0B4-2EEA73B5868A}"/>
    <dgm:cxn modelId="{E88E6653-2ADD-4FBF-B09E-99C29CE4D75C}" type="presOf" srcId="{AA839034-3222-4FCD-963C-AFD28A590769}" destId="{BA0F2006-D438-4724-943C-DE34BB8DD16E}" srcOrd="0" destOrd="0" presId="urn:microsoft.com/office/officeart/2005/8/layout/vList2"/>
    <dgm:cxn modelId="{2E99F275-DC92-42C6-BFE1-BE256B142E24}" srcId="{667D95C8-2F99-43D2-AFEC-827C7F6FED28}" destId="{BEC6DEB0-51D6-41C1-9399-DC39EAC36F66}" srcOrd="3" destOrd="0" parTransId="{886CE3DF-D03B-4A5D-9E7C-B13AB0677F7F}" sibTransId="{2D4DB863-19F9-44BA-851C-0D15706B35E6}"/>
    <dgm:cxn modelId="{C1898C7B-218A-4AB3-9DA9-3D422CA72C9F}" srcId="{667D95C8-2F99-43D2-AFEC-827C7F6FED28}" destId="{C398070E-A866-4B6D-AB24-68CFE99E611E}" srcOrd="2" destOrd="0" parTransId="{5E5D1737-9EB5-4CC2-ACE8-1E0A4CBAA26B}" sibTransId="{54A7EBC4-D3F0-48C9-BE2A-A8A41608553C}"/>
    <dgm:cxn modelId="{2FF5FE87-079D-4030-8F01-7EC014952789}" type="presOf" srcId="{87A8DCAC-824E-4EE7-ACC1-F21FFC5B72D4}" destId="{46A73461-9DCF-4456-A5A8-76835BDF3CC7}" srcOrd="0" destOrd="0" presId="urn:microsoft.com/office/officeart/2005/8/layout/vList2"/>
    <dgm:cxn modelId="{49703E9B-E27F-4D0B-8A5A-E76F5BE9C793}" srcId="{667D95C8-2F99-43D2-AFEC-827C7F6FED28}" destId="{4E2A6D37-EE9E-487D-93CC-1D3EAFA9CF26}" srcOrd="6" destOrd="0" parTransId="{9661876E-8D41-4DE0-9AE6-A30F3334F128}" sibTransId="{F5B13C1D-A6CA-493D-A100-6340E9599B4C}"/>
    <dgm:cxn modelId="{E8E61D9E-F710-46E0-8888-8418C4AEE476}" type="presOf" srcId="{667D95C8-2F99-43D2-AFEC-827C7F6FED28}" destId="{9407EFA4-4D56-4693-8E8D-FEAC20D5A5B9}" srcOrd="0" destOrd="0" presId="urn:microsoft.com/office/officeart/2005/8/layout/vList2"/>
    <dgm:cxn modelId="{BAE07AA4-8B17-4DC1-9572-886033116094}" type="presOf" srcId="{C398070E-A866-4B6D-AB24-68CFE99E611E}" destId="{A305C228-3ED3-4233-9EB0-3CFF4F85E4BC}" srcOrd="0" destOrd="0" presId="urn:microsoft.com/office/officeart/2005/8/layout/vList2"/>
    <dgm:cxn modelId="{069BF4B2-D39C-4019-B428-B26A86F7477C}" type="presOf" srcId="{FEB5FDC8-E435-4D77-958E-A71A2748EB4D}" destId="{FC3FC9D7-80E0-45A1-A16D-9F46A190B99A}" srcOrd="0" destOrd="0" presId="urn:microsoft.com/office/officeart/2005/8/layout/vList2"/>
    <dgm:cxn modelId="{638D51D1-699B-4028-A179-993D42034DCE}" srcId="{667D95C8-2F99-43D2-AFEC-827C7F6FED28}" destId="{FEB5FDC8-E435-4D77-958E-A71A2748EB4D}" srcOrd="0" destOrd="0" parTransId="{75E2F96B-3084-4525-A5A0-120178C5CA84}" sibTransId="{E85C8067-E62A-46F6-8653-2BAF01A376DD}"/>
    <dgm:cxn modelId="{8006E6D4-D132-4DF8-B22B-46C8407ED0FF}" type="presOf" srcId="{889CCCA3-43DD-4E50-B375-8A7B4CE3878C}" destId="{E3147535-9EDA-450F-8569-9DCBE6CC7B96}" srcOrd="0" destOrd="0" presId="urn:microsoft.com/office/officeart/2005/8/layout/vList2"/>
    <dgm:cxn modelId="{734C78F4-96EA-4BDB-A34A-E4C5ABDFB01D}" type="presOf" srcId="{BEC6DEB0-51D6-41C1-9399-DC39EAC36F66}" destId="{4F06BF11-6CDF-41AF-B359-9F848211C9A4}" srcOrd="0" destOrd="0" presId="urn:microsoft.com/office/officeart/2005/8/layout/vList2"/>
    <dgm:cxn modelId="{16BB2207-2AE1-46EA-913E-996650542F72}" type="presParOf" srcId="{9407EFA4-4D56-4693-8E8D-FEAC20D5A5B9}" destId="{FC3FC9D7-80E0-45A1-A16D-9F46A190B99A}" srcOrd="0" destOrd="0" presId="urn:microsoft.com/office/officeart/2005/8/layout/vList2"/>
    <dgm:cxn modelId="{DD0FE27D-B032-497F-9E63-81A8EE12C2A0}" type="presParOf" srcId="{9407EFA4-4D56-4693-8E8D-FEAC20D5A5B9}" destId="{872EC61A-2C22-47FD-A66D-F59E3DFDD76C}" srcOrd="1" destOrd="0" presId="urn:microsoft.com/office/officeart/2005/8/layout/vList2"/>
    <dgm:cxn modelId="{50C333D1-1719-4D4A-9AA3-C0EAB2F33543}" type="presParOf" srcId="{9407EFA4-4D56-4693-8E8D-FEAC20D5A5B9}" destId="{E3147535-9EDA-450F-8569-9DCBE6CC7B96}" srcOrd="2" destOrd="0" presId="urn:microsoft.com/office/officeart/2005/8/layout/vList2"/>
    <dgm:cxn modelId="{852B9EA4-9C83-4D77-B1EC-E274AFB368DA}" type="presParOf" srcId="{9407EFA4-4D56-4693-8E8D-FEAC20D5A5B9}" destId="{1152DDC4-AC41-4B6D-A29C-3B41B585DFF7}" srcOrd="3" destOrd="0" presId="urn:microsoft.com/office/officeart/2005/8/layout/vList2"/>
    <dgm:cxn modelId="{AB0FF997-053B-4826-9F50-B466F4325F84}" type="presParOf" srcId="{9407EFA4-4D56-4693-8E8D-FEAC20D5A5B9}" destId="{A305C228-3ED3-4233-9EB0-3CFF4F85E4BC}" srcOrd="4" destOrd="0" presId="urn:microsoft.com/office/officeart/2005/8/layout/vList2"/>
    <dgm:cxn modelId="{3B34A6CD-305A-41C2-B197-126D2F16A4CC}" type="presParOf" srcId="{9407EFA4-4D56-4693-8E8D-FEAC20D5A5B9}" destId="{0A998E19-D1FF-4FF1-82B0-C963CB30559B}" srcOrd="5" destOrd="0" presId="urn:microsoft.com/office/officeart/2005/8/layout/vList2"/>
    <dgm:cxn modelId="{19CB4E59-6420-4CD9-BD46-F8C97238C620}" type="presParOf" srcId="{9407EFA4-4D56-4693-8E8D-FEAC20D5A5B9}" destId="{4F06BF11-6CDF-41AF-B359-9F848211C9A4}" srcOrd="6" destOrd="0" presId="urn:microsoft.com/office/officeart/2005/8/layout/vList2"/>
    <dgm:cxn modelId="{F0BBBCFD-7357-4BE7-848D-ACE7F5E2EB8E}" type="presParOf" srcId="{9407EFA4-4D56-4693-8E8D-FEAC20D5A5B9}" destId="{83A7752F-F2AC-47A2-BCE6-97B77129C9E9}" srcOrd="7" destOrd="0" presId="urn:microsoft.com/office/officeart/2005/8/layout/vList2"/>
    <dgm:cxn modelId="{36506646-9C63-43BB-84D6-F7C37A61BCE5}" type="presParOf" srcId="{9407EFA4-4D56-4693-8E8D-FEAC20D5A5B9}" destId="{46A73461-9DCF-4456-A5A8-76835BDF3CC7}" srcOrd="8" destOrd="0" presId="urn:microsoft.com/office/officeart/2005/8/layout/vList2"/>
    <dgm:cxn modelId="{5CC85E3D-6506-4E2E-B202-2BBC315C9FFD}" type="presParOf" srcId="{9407EFA4-4D56-4693-8E8D-FEAC20D5A5B9}" destId="{6D4BCF6F-F31C-4D07-89D4-CCDBA2F94DE1}" srcOrd="9" destOrd="0" presId="urn:microsoft.com/office/officeart/2005/8/layout/vList2"/>
    <dgm:cxn modelId="{845D6FA8-A9E4-4841-9129-FD9DA7010727}" type="presParOf" srcId="{9407EFA4-4D56-4693-8E8D-FEAC20D5A5B9}" destId="{BA0F2006-D438-4724-943C-DE34BB8DD16E}" srcOrd="10" destOrd="0" presId="urn:microsoft.com/office/officeart/2005/8/layout/vList2"/>
    <dgm:cxn modelId="{0E46CECA-323B-4B9F-91D4-BC825D762667}" type="presParOf" srcId="{9407EFA4-4D56-4693-8E8D-FEAC20D5A5B9}" destId="{8B1ACEEB-A5F5-40FF-AED9-AC3D9BAD5F47}" srcOrd="11" destOrd="0" presId="urn:microsoft.com/office/officeart/2005/8/layout/vList2"/>
    <dgm:cxn modelId="{CBCD6222-5408-4069-8745-5D349A543032}" type="presParOf" srcId="{9407EFA4-4D56-4693-8E8D-FEAC20D5A5B9}" destId="{7FD69743-14DE-4D78-99DE-66CF4E8A4D62}" srcOrd="1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AC4B9F5-B04E-45C4-A2AE-CBFDEBE31521}" type="doc">
      <dgm:prSet loTypeId="urn:microsoft.com/office/officeart/2018/2/layout/IconLabelList" loCatId="icon" qsTypeId="urn:microsoft.com/office/officeart/2005/8/quickstyle/simple1" qsCatId="simple" csTypeId="urn:microsoft.com/office/officeart/2018/5/colors/Iconchunking_neutralbg_colorful5" csCatId="colorful" phldr="1"/>
      <dgm:spPr/>
      <dgm:t>
        <a:bodyPr/>
        <a:lstStyle/>
        <a:p>
          <a:endParaRPr lang="en-US"/>
        </a:p>
      </dgm:t>
    </dgm:pt>
    <dgm:pt modelId="{6B09D578-C45C-4768-AF6E-9243E6337141}">
      <dgm:prSet/>
      <dgm:spPr/>
      <dgm:t>
        <a:bodyPr/>
        <a:lstStyle/>
        <a:p>
          <a:r>
            <a:rPr lang="en-GB"/>
            <a:t>Pilot service (Nov. 2018 – July 2019) </a:t>
          </a:r>
          <a:endParaRPr lang="en-US"/>
        </a:p>
      </dgm:t>
    </dgm:pt>
    <dgm:pt modelId="{D35E924B-F70E-4C4B-B309-95F6E577F303}" type="parTrans" cxnId="{BABC56F9-B0B7-403E-9954-1940B2D50612}">
      <dgm:prSet/>
      <dgm:spPr/>
      <dgm:t>
        <a:bodyPr/>
        <a:lstStyle/>
        <a:p>
          <a:endParaRPr lang="en-US"/>
        </a:p>
      </dgm:t>
    </dgm:pt>
    <dgm:pt modelId="{C6C3A982-8F6E-4B2A-A635-E8F1B2C5DEA7}" type="sibTrans" cxnId="{BABC56F9-B0B7-403E-9954-1940B2D50612}">
      <dgm:prSet/>
      <dgm:spPr/>
      <dgm:t>
        <a:bodyPr/>
        <a:lstStyle/>
        <a:p>
          <a:endParaRPr lang="en-US"/>
        </a:p>
      </dgm:t>
    </dgm:pt>
    <dgm:pt modelId="{FFF8D864-0209-41C6-B468-8115342E4836}">
      <dgm:prSet/>
      <dgm:spPr/>
      <dgm:t>
        <a:bodyPr/>
        <a:lstStyle/>
        <a:p>
          <a:r>
            <a:rPr lang="en-GB"/>
            <a:t>Pilot evaluation (2019)</a:t>
          </a:r>
          <a:endParaRPr lang="en-US"/>
        </a:p>
      </dgm:t>
    </dgm:pt>
    <dgm:pt modelId="{34F57DCC-7E69-4A35-87DE-0F58F45A88E5}" type="parTrans" cxnId="{8C5FABAC-509C-45F3-B386-D8B97F4455FD}">
      <dgm:prSet/>
      <dgm:spPr/>
      <dgm:t>
        <a:bodyPr/>
        <a:lstStyle/>
        <a:p>
          <a:endParaRPr lang="en-US"/>
        </a:p>
      </dgm:t>
    </dgm:pt>
    <dgm:pt modelId="{C6EC0C6A-E322-493E-9B06-FA2B2817E0F1}" type="sibTrans" cxnId="{8C5FABAC-509C-45F3-B386-D8B97F4455FD}">
      <dgm:prSet/>
      <dgm:spPr/>
      <dgm:t>
        <a:bodyPr/>
        <a:lstStyle/>
        <a:p>
          <a:endParaRPr lang="en-US"/>
        </a:p>
      </dgm:t>
    </dgm:pt>
    <dgm:pt modelId="{CAF618E3-380A-4539-A9BB-5D68638DFA93}">
      <dgm:prSet/>
      <dgm:spPr/>
      <dgm:t>
        <a:bodyPr/>
        <a:lstStyle/>
        <a:p>
          <a:r>
            <a:rPr lang="en-GB"/>
            <a:t>Full rollout 2020</a:t>
          </a:r>
          <a:endParaRPr lang="en-US"/>
        </a:p>
      </dgm:t>
    </dgm:pt>
    <dgm:pt modelId="{A25AF886-0D2F-4597-B18C-DFECDB418C73}" type="parTrans" cxnId="{1E1F251E-C761-4D29-A580-D902934C20F0}">
      <dgm:prSet/>
      <dgm:spPr/>
      <dgm:t>
        <a:bodyPr/>
        <a:lstStyle/>
        <a:p>
          <a:endParaRPr lang="en-US"/>
        </a:p>
      </dgm:t>
    </dgm:pt>
    <dgm:pt modelId="{D9A5F74D-DA46-4223-8C99-4A71ED70A0F8}" type="sibTrans" cxnId="{1E1F251E-C761-4D29-A580-D902934C20F0}">
      <dgm:prSet/>
      <dgm:spPr/>
      <dgm:t>
        <a:bodyPr/>
        <a:lstStyle/>
        <a:p>
          <a:endParaRPr lang="en-US"/>
        </a:p>
      </dgm:t>
    </dgm:pt>
    <dgm:pt modelId="{A0BD5E41-BF39-4328-8F7F-85C930746CBA}">
      <dgm:prSet/>
      <dgm:spPr/>
      <dgm:t>
        <a:bodyPr/>
        <a:lstStyle/>
        <a:p>
          <a:r>
            <a:rPr lang="en-GB"/>
            <a:t>Evaluation study 2020-21</a:t>
          </a:r>
          <a:endParaRPr lang="en-US"/>
        </a:p>
      </dgm:t>
    </dgm:pt>
    <dgm:pt modelId="{02428BF7-A5B6-4E73-A1BC-89A354BF3CA8}" type="parTrans" cxnId="{A6D04657-83A3-48EF-B23C-47015E889D13}">
      <dgm:prSet/>
      <dgm:spPr/>
      <dgm:t>
        <a:bodyPr/>
        <a:lstStyle/>
        <a:p>
          <a:endParaRPr lang="en-US"/>
        </a:p>
      </dgm:t>
    </dgm:pt>
    <dgm:pt modelId="{BAB08A51-7AB2-40D7-8407-9DDDDCB316EC}" type="sibTrans" cxnId="{A6D04657-83A3-48EF-B23C-47015E889D13}">
      <dgm:prSet/>
      <dgm:spPr/>
      <dgm:t>
        <a:bodyPr/>
        <a:lstStyle/>
        <a:p>
          <a:endParaRPr lang="en-US"/>
        </a:p>
      </dgm:t>
    </dgm:pt>
    <dgm:pt modelId="{AD2E5CCE-BAD3-4F87-BFD8-31A3D32CF899}" type="pres">
      <dgm:prSet presAssocID="{0AC4B9F5-B04E-45C4-A2AE-CBFDEBE31521}" presName="root" presStyleCnt="0">
        <dgm:presLayoutVars>
          <dgm:dir/>
          <dgm:resizeHandles val="exact"/>
        </dgm:presLayoutVars>
      </dgm:prSet>
      <dgm:spPr/>
    </dgm:pt>
    <dgm:pt modelId="{AB733700-CCE7-40E0-827F-E7D9F57103A2}" type="pres">
      <dgm:prSet presAssocID="{6B09D578-C45C-4768-AF6E-9243E6337141}" presName="compNode" presStyleCnt="0"/>
      <dgm:spPr/>
    </dgm:pt>
    <dgm:pt modelId="{A9121CA0-3AD0-4D55-A093-6AC0035CC74E}" type="pres">
      <dgm:prSet presAssocID="{6B09D578-C45C-4768-AF6E-9243E6337141}"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ot Air Balloon"/>
        </a:ext>
      </dgm:extLst>
    </dgm:pt>
    <dgm:pt modelId="{72D9824E-D5BA-4BF6-ACA4-C602F2D88F5F}" type="pres">
      <dgm:prSet presAssocID="{6B09D578-C45C-4768-AF6E-9243E6337141}" presName="spaceRect" presStyleCnt="0"/>
      <dgm:spPr/>
    </dgm:pt>
    <dgm:pt modelId="{36BA050E-5BE3-4E1C-A1AF-649262749F0F}" type="pres">
      <dgm:prSet presAssocID="{6B09D578-C45C-4768-AF6E-9243E6337141}" presName="textRect" presStyleLbl="revTx" presStyleIdx="0" presStyleCnt="4">
        <dgm:presLayoutVars>
          <dgm:chMax val="1"/>
          <dgm:chPref val="1"/>
        </dgm:presLayoutVars>
      </dgm:prSet>
      <dgm:spPr/>
    </dgm:pt>
    <dgm:pt modelId="{2F89ED31-92F8-45A0-B8CC-1AC5B997F0C0}" type="pres">
      <dgm:prSet presAssocID="{C6C3A982-8F6E-4B2A-A635-E8F1B2C5DEA7}" presName="sibTrans" presStyleCnt="0"/>
      <dgm:spPr/>
    </dgm:pt>
    <dgm:pt modelId="{FF4F009A-622F-4016-9818-3FC247BEAC44}" type="pres">
      <dgm:prSet presAssocID="{FFF8D864-0209-41C6-B468-8115342E4836}" presName="compNode" presStyleCnt="0"/>
      <dgm:spPr/>
    </dgm:pt>
    <dgm:pt modelId="{0FFB5393-1B12-4406-8EB8-62261BAB4D05}" type="pres">
      <dgm:prSet presAssocID="{FFF8D864-0209-41C6-B468-8115342E4836}"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ilot"/>
        </a:ext>
      </dgm:extLst>
    </dgm:pt>
    <dgm:pt modelId="{AD23326F-C55D-45A0-B517-91DA70616688}" type="pres">
      <dgm:prSet presAssocID="{FFF8D864-0209-41C6-B468-8115342E4836}" presName="spaceRect" presStyleCnt="0"/>
      <dgm:spPr/>
    </dgm:pt>
    <dgm:pt modelId="{EE03091E-AE22-44DE-821E-B67A4B566A5A}" type="pres">
      <dgm:prSet presAssocID="{FFF8D864-0209-41C6-B468-8115342E4836}" presName="textRect" presStyleLbl="revTx" presStyleIdx="1" presStyleCnt="4">
        <dgm:presLayoutVars>
          <dgm:chMax val="1"/>
          <dgm:chPref val="1"/>
        </dgm:presLayoutVars>
      </dgm:prSet>
      <dgm:spPr/>
    </dgm:pt>
    <dgm:pt modelId="{C799EE70-C1B1-4499-86D1-7E696272CAAE}" type="pres">
      <dgm:prSet presAssocID="{C6EC0C6A-E322-493E-9B06-FA2B2817E0F1}" presName="sibTrans" presStyleCnt="0"/>
      <dgm:spPr/>
    </dgm:pt>
    <dgm:pt modelId="{661A1BCC-C604-4717-8F05-F59A175426CC}" type="pres">
      <dgm:prSet presAssocID="{CAF618E3-380A-4539-A9BB-5D68638DFA93}" presName="compNode" presStyleCnt="0"/>
      <dgm:spPr/>
    </dgm:pt>
    <dgm:pt modelId="{48024CA5-386D-48AC-BDF8-6F2C993432EF}" type="pres">
      <dgm:prSet presAssocID="{CAF618E3-380A-4539-A9BB-5D68638DFA93}"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99578D08-6A08-4802-9DA6-3C84AB5FD702}" type="pres">
      <dgm:prSet presAssocID="{CAF618E3-380A-4539-A9BB-5D68638DFA93}" presName="spaceRect" presStyleCnt="0"/>
      <dgm:spPr/>
    </dgm:pt>
    <dgm:pt modelId="{1F00BCAA-21A2-4C67-8C7F-F5DDA530F7E6}" type="pres">
      <dgm:prSet presAssocID="{CAF618E3-380A-4539-A9BB-5D68638DFA93}" presName="textRect" presStyleLbl="revTx" presStyleIdx="2" presStyleCnt="4">
        <dgm:presLayoutVars>
          <dgm:chMax val="1"/>
          <dgm:chPref val="1"/>
        </dgm:presLayoutVars>
      </dgm:prSet>
      <dgm:spPr/>
    </dgm:pt>
    <dgm:pt modelId="{A3064C2F-A0DC-497D-BDE0-0B8EB5AD1888}" type="pres">
      <dgm:prSet presAssocID="{D9A5F74D-DA46-4223-8C99-4A71ED70A0F8}" presName="sibTrans" presStyleCnt="0"/>
      <dgm:spPr/>
    </dgm:pt>
    <dgm:pt modelId="{2FB230BF-23F0-412E-8744-44524DE8413F}" type="pres">
      <dgm:prSet presAssocID="{A0BD5E41-BF39-4328-8F7F-85C930746CBA}" presName="compNode" presStyleCnt="0"/>
      <dgm:spPr/>
    </dgm:pt>
    <dgm:pt modelId="{87AB2D13-D8EB-4213-8762-3838DA9B1CFA}" type="pres">
      <dgm:prSet presAssocID="{A0BD5E41-BF39-4328-8F7F-85C930746CBA}"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ooks"/>
        </a:ext>
      </dgm:extLst>
    </dgm:pt>
    <dgm:pt modelId="{B9DAA27B-D2E4-4129-87DE-D086E8A9ACDA}" type="pres">
      <dgm:prSet presAssocID="{A0BD5E41-BF39-4328-8F7F-85C930746CBA}" presName="spaceRect" presStyleCnt="0"/>
      <dgm:spPr/>
    </dgm:pt>
    <dgm:pt modelId="{B616B8F0-FB47-4101-9F09-BD22841FBB01}" type="pres">
      <dgm:prSet presAssocID="{A0BD5E41-BF39-4328-8F7F-85C930746CBA}" presName="textRect" presStyleLbl="revTx" presStyleIdx="3" presStyleCnt="4">
        <dgm:presLayoutVars>
          <dgm:chMax val="1"/>
          <dgm:chPref val="1"/>
        </dgm:presLayoutVars>
      </dgm:prSet>
      <dgm:spPr/>
    </dgm:pt>
  </dgm:ptLst>
  <dgm:cxnLst>
    <dgm:cxn modelId="{8B214217-496C-4394-8056-1E20BAA662D3}" type="presOf" srcId="{A0BD5E41-BF39-4328-8F7F-85C930746CBA}" destId="{B616B8F0-FB47-4101-9F09-BD22841FBB01}" srcOrd="0" destOrd="0" presId="urn:microsoft.com/office/officeart/2018/2/layout/IconLabelList"/>
    <dgm:cxn modelId="{1E1F251E-C761-4D29-A580-D902934C20F0}" srcId="{0AC4B9F5-B04E-45C4-A2AE-CBFDEBE31521}" destId="{CAF618E3-380A-4539-A9BB-5D68638DFA93}" srcOrd="2" destOrd="0" parTransId="{A25AF886-0D2F-4597-B18C-DFECDB418C73}" sibTransId="{D9A5F74D-DA46-4223-8C99-4A71ED70A0F8}"/>
    <dgm:cxn modelId="{A6D04657-83A3-48EF-B23C-47015E889D13}" srcId="{0AC4B9F5-B04E-45C4-A2AE-CBFDEBE31521}" destId="{A0BD5E41-BF39-4328-8F7F-85C930746CBA}" srcOrd="3" destOrd="0" parTransId="{02428BF7-A5B6-4E73-A1BC-89A354BF3CA8}" sibTransId="{BAB08A51-7AB2-40D7-8407-9DDDDCB316EC}"/>
    <dgm:cxn modelId="{18F21992-005C-434C-95E7-E9A2687FF8E8}" type="presOf" srcId="{CAF618E3-380A-4539-A9BB-5D68638DFA93}" destId="{1F00BCAA-21A2-4C67-8C7F-F5DDA530F7E6}" srcOrd="0" destOrd="0" presId="urn:microsoft.com/office/officeart/2018/2/layout/IconLabelList"/>
    <dgm:cxn modelId="{318389A2-1C8B-42D6-94AA-AC837B9D6111}" type="presOf" srcId="{FFF8D864-0209-41C6-B468-8115342E4836}" destId="{EE03091E-AE22-44DE-821E-B67A4B566A5A}" srcOrd="0" destOrd="0" presId="urn:microsoft.com/office/officeart/2018/2/layout/IconLabelList"/>
    <dgm:cxn modelId="{8C5FABAC-509C-45F3-B386-D8B97F4455FD}" srcId="{0AC4B9F5-B04E-45C4-A2AE-CBFDEBE31521}" destId="{FFF8D864-0209-41C6-B468-8115342E4836}" srcOrd="1" destOrd="0" parTransId="{34F57DCC-7E69-4A35-87DE-0F58F45A88E5}" sibTransId="{C6EC0C6A-E322-493E-9B06-FA2B2817E0F1}"/>
    <dgm:cxn modelId="{8F67A5B4-FE4F-47E9-8B2D-C71AE67DDCD3}" type="presOf" srcId="{6B09D578-C45C-4768-AF6E-9243E6337141}" destId="{36BA050E-5BE3-4E1C-A1AF-649262749F0F}" srcOrd="0" destOrd="0" presId="urn:microsoft.com/office/officeart/2018/2/layout/IconLabelList"/>
    <dgm:cxn modelId="{34B7FEE9-AE16-49A9-B2F6-1E60A9F086D3}" type="presOf" srcId="{0AC4B9F5-B04E-45C4-A2AE-CBFDEBE31521}" destId="{AD2E5CCE-BAD3-4F87-BFD8-31A3D32CF899}" srcOrd="0" destOrd="0" presId="urn:microsoft.com/office/officeart/2018/2/layout/IconLabelList"/>
    <dgm:cxn modelId="{BABC56F9-B0B7-403E-9954-1940B2D50612}" srcId="{0AC4B9F5-B04E-45C4-A2AE-CBFDEBE31521}" destId="{6B09D578-C45C-4768-AF6E-9243E6337141}" srcOrd="0" destOrd="0" parTransId="{D35E924B-F70E-4C4B-B309-95F6E577F303}" sibTransId="{C6C3A982-8F6E-4B2A-A635-E8F1B2C5DEA7}"/>
    <dgm:cxn modelId="{68FA2A4B-7649-403A-B1B3-4DA2EF60BB2D}" type="presParOf" srcId="{AD2E5CCE-BAD3-4F87-BFD8-31A3D32CF899}" destId="{AB733700-CCE7-40E0-827F-E7D9F57103A2}" srcOrd="0" destOrd="0" presId="urn:microsoft.com/office/officeart/2018/2/layout/IconLabelList"/>
    <dgm:cxn modelId="{6FEF566C-E1B7-4C6E-B815-3725CB88B9A5}" type="presParOf" srcId="{AB733700-CCE7-40E0-827F-E7D9F57103A2}" destId="{A9121CA0-3AD0-4D55-A093-6AC0035CC74E}" srcOrd="0" destOrd="0" presId="urn:microsoft.com/office/officeart/2018/2/layout/IconLabelList"/>
    <dgm:cxn modelId="{532B9F4B-A756-44BA-84B7-5A44C4AEB6A8}" type="presParOf" srcId="{AB733700-CCE7-40E0-827F-E7D9F57103A2}" destId="{72D9824E-D5BA-4BF6-ACA4-C602F2D88F5F}" srcOrd="1" destOrd="0" presId="urn:microsoft.com/office/officeart/2018/2/layout/IconLabelList"/>
    <dgm:cxn modelId="{A389953E-7DB7-486E-85C2-F1AE70B56CBF}" type="presParOf" srcId="{AB733700-CCE7-40E0-827F-E7D9F57103A2}" destId="{36BA050E-5BE3-4E1C-A1AF-649262749F0F}" srcOrd="2" destOrd="0" presId="urn:microsoft.com/office/officeart/2018/2/layout/IconLabelList"/>
    <dgm:cxn modelId="{A35F704A-DDB1-454C-932A-5A33BAE9C6EE}" type="presParOf" srcId="{AD2E5CCE-BAD3-4F87-BFD8-31A3D32CF899}" destId="{2F89ED31-92F8-45A0-B8CC-1AC5B997F0C0}" srcOrd="1" destOrd="0" presId="urn:microsoft.com/office/officeart/2018/2/layout/IconLabelList"/>
    <dgm:cxn modelId="{4CDF3095-F076-438A-A750-E94C433D77EA}" type="presParOf" srcId="{AD2E5CCE-BAD3-4F87-BFD8-31A3D32CF899}" destId="{FF4F009A-622F-4016-9818-3FC247BEAC44}" srcOrd="2" destOrd="0" presId="urn:microsoft.com/office/officeart/2018/2/layout/IconLabelList"/>
    <dgm:cxn modelId="{B520EB08-6C5B-410D-971F-A8BAD508DEA8}" type="presParOf" srcId="{FF4F009A-622F-4016-9818-3FC247BEAC44}" destId="{0FFB5393-1B12-4406-8EB8-62261BAB4D05}" srcOrd="0" destOrd="0" presId="urn:microsoft.com/office/officeart/2018/2/layout/IconLabelList"/>
    <dgm:cxn modelId="{FAAD2603-2172-4871-A5AF-DCA1F07A3510}" type="presParOf" srcId="{FF4F009A-622F-4016-9818-3FC247BEAC44}" destId="{AD23326F-C55D-45A0-B517-91DA70616688}" srcOrd="1" destOrd="0" presId="urn:microsoft.com/office/officeart/2018/2/layout/IconLabelList"/>
    <dgm:cxn modelId="{C2A46489-3C49-45F5-B66F-A775D1418BDB}" type="presParOf" srcId="{FF4F009A-622F-4016-9818-3FC247BEAC44}" destId="{EE03091E-AE22-44DE-821E-B67A4B566A5A}" srcOrd="2" destOrd="0" presId="urn:microsoft.com/office/officeart/2018/2/layout/IconLabelList"/>
    <dgm:cxn modelId="{A7D852BB-5F87-471A-B53D-F0813ED5723C}" type="presParOf" srcId="{AD2E5CCE-BAD3-4F87-BFD8-31A3D32CF899}" destId="{C799EE70-C1B1-4499-86D1-7E696272CAAE}" srcOrd="3" destOrd="0" presId="urn:microsoft.com/office/officeart/2018/2/layout/IconLabelList"/>
    <dgm:cxn modelId="{EFBE8F37-47C7-4EAA-AFF5-3F35704515A7}" type="presParOf" srcId="{AD2E5CCE-BAD3-4F87-BFD8-31A3D32CF899}" destId="{661A1BCC-C604-4717-8F05-F59A175426CC}" srcOrd="4" destOrd="0" presId="urn:microsoft.com/office/officeart/2018/2/layout/IconLabelList"/>
    <dgm:cxn modelId="{6293632A-ABE2-4350-B00A-D3A7A7DB7889}" type="presParOf" srcId="{661A1BCC-C604-4717-8F05-F59A175426CC}" destId="{48024CA5-386D-48AC-BDF8-6F2C993432EF}" srcOrd="0" destOrd="0" presId="urn:microsoft.com/office/officeart/2018/2/layout/IconLabelList"/>
    <dgm:cxn modelId="{373EA6FA-5904-4BB8-84AC-BD474BC56BE4}" type="presParOf" srcId="{661A1BCC-C604-4717-8F05-F59A175426CC}" destId="{99578D08-6A08-4802-9DA6-3C84AB5FD702}" srcOrd="1" destOrd="0" presId="urn:microsoft.com/office/officeart/2018/2/layout/IconLabelList"/>
    <dgm:cxn modelId="{9B0987AE-AFE7-4758-B68A-9296D1537A12}" type="presParOf" srcId="{661A1BCC-C604-4717-8F05-F59A175426CC}" destId="{1F00BCAA-21A2-4C67-8C7F-F5DDA530F7E6}" srcOrd="2" destOrd="0" presId="urn:microsoft.com/office/officeart/2018/2/layout/IconLabelList"/>
    <dgm:cxn modelId="{9C427F8A-3721-4DF3-93A2-AD251F0D114D}" type="presParOf" srcId="{AD2E5CCE-BAD3-4F87-BFD8-31A3D32CF899}" destId="{A3064C2F-A0DC-497D-BDE0-0B8EB5AD1888}" srcOrd="5" destOrd="0" presId="urn:microsoft.com/office/officeart/2018/2/layout/IconLabelList"/>
    <dgm:cxn modelId="{DDEBFAE7-DD93-4426-ACAB-41C0CEF8C4FB}" type="presParOf" srcId="{AD2E5CCE-BAD3-4F87-BFD8-31A3D32CF899}" destId="{2FB230BF-23F0-412E-8744-44524DE8413F}" srcOrd="6" destOrd="0" presId="urn:microsoft.com/office/officeart/2018/2/layout/IconLabelList"/>
    <dgm:cxn modelId="{488CEC2D-7D17-4F0E-86FB-D6FEA67DF930}" type="presParOf" srcId="{2FB230BF-23F0-412E-8744-44524DE8413F}" destId="{87AB2D13-D8EB-4213-8762-3838DA9B1CFA}" srcOrd="0" destOrd="0" presId="urn:microsoft.com/office/officeart/2018/2/layout/IconLabelList"/>
    <dgm:cxn modelId="{BE4914BE-6892-4EDC-9C5E-527E9A134A4A}" type="presParOf" srcId="{2FB230BF-23F0-412E-8744-44524DE8413F}" destId="{B9DAA27B-D2E4-4129-87DE-D086E8A9ACDA}" srcOrd="1" destOrd="0" presId="urn:microsoft.com/office/officeart/2018/2/layout/IconLabelList"/>
    <dgm:cxn modelId="{07701B1C-15A3-4C9C-BEEB-4FAA1C387322}" type="presParOf" srcId="{2FB230BF-23F0-412E-8744-44524DE8413F}" destId="{B616B8F0-FB47-4101-9F09-BD22841FBB01}"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E353227-D610-4FEF-9207-27227A51D1DA}"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DF7DEC10-31AC-4AE8-9570-01B09B6F5270}">
      <dgm:prSet/>
      <dgm:spPr/>
      <dgm:t>
        <a:bodyPr/>
        <a:lstStyle/>
        <a:p>
          <a:r>
            <a:rPr lang="en-GB"/>
            <a:t>Beneficial addition to tutorial services</a:t>
          </a:r>
          <a:endParaRPr lang="en-US"/>
        </a:p>
      </dgm:t>
    </dgm:pt>
    <dgm:pt modelId="{C1B8AB7B-F35F-48C2-A1FB-E11FAD314AEC}" type="parTrans" cxnId="{61D75FA1-38FA-4503-B815-E1CFC816F826}">
      <dgm:prSet/>
      <dgm:spPr/>
      <dgm:t>
        <a:bodyPr/>
        <a:lstStyle/>
        <a:p>
          <a:endParaRPr lang="en-US"/>
        </a:p>
      </dgm:t>
    </dgm:pt>
    <dgm:pt modelId="{C1191BF5-9626-4006-9E82-13068576D291}" type="sibTrans" cxnId="{61D75FA1-38FA-4503-B815-E1CFC816F826}">
      <dgm:prSet/>
      <dgm:spPr/>
      <dgm:t>
        <a:bodyPr/>
        <a:lstStyle/>
        <a:p>
          <a:endParaRPr lang="en-US"/>
        </a:p>
      </dgm:t>
    </dgm:pt>
    <dgm:pt modelId="{906820EF-2921-46C0-8120-85E503BE30BD}">
      <dgm:prSet/>
      <dgm:spPr/>
      <dgm:t>
        <a:bodyPr/>
        <a:lstStyle/>
        <a:p>
          <a:r>
            <a:rPr lang="en-GB"/>
            <a:t>Insight into user behaviours</a:t>
          </a:r>
          <a:endParaRPr lang="en-US"/>
        </a:p>
      </dgm:t>
    </dgm:pt>
    <dgm:pt modelId="{0BB927A8-62E6-42D1-BDF1-3C91F689B89E}" type="parTrans" cxnId="{0AC79667-FE80-4D48-AB52-4C8F339E80A6}">
      <dgm:prSet/>
      <dgm:spPr/>
      <dgm:t>
        <a:bodyPr/>
        <a:lstStyle/>
        <a:p>
          <a:endParaRPr lang="en-US"/>
        </a:p>
      </dgm:t>
    </dgm:pt>
    <dgm:pt modelId="{AC49C953-08F5-40B3-963D-9B85912FE229}" type="sibTrans" cxnId="{0AC79667-FE80-4D48-AB52-4C8F339E80A6}">
      <dgm:prSet/>
      <dgm:spPr/>
      <dgm:t>
        <a:bodyPr/>
        <a:lstStyle/>
        <a:p>
          <a:endParaRPr lang="en-US"/>
        </a:p>
      </dgm:t>
    </dgm:pt>
    <dgm:pt modelId="{0BA07697-B461-41F9-B6E0-B702A0BEE667}">
      <dgm:prSet/>
      <dgm:spPr/>
      <dgm:t>
        <a:bodyPr/>
        <a:lstStyle/>
        <a:p>
          <a:r>
            <a:rPr lang="en-GB" dirty="0"/>
            <a:t>Modelling and social cognitive theory</a:t>
          </a:r>
          <a:endParaRPr lang="en-US" dirty="0"/>
        </a:p>
      </dgm:t>
    </dgm:pt>
    <dgm:pt modelId="{21CB8E55-597C-45DF-8A33-E44FD36F3FE4}" type="parTrans" cxnId="{8474C5A6-2F1F-4C86-8591-75B230E60B6C}">
      <dgm:prSet/>
      <dgm:spPr/>
      <dgm:t>
        <a:bodyPr/>
        <a:lstStyle/>
        <a:p>
          <a:endParaRPr lang="en-US"/>
        </a:p>
      </dgm:t>
    </dgm:pt>
    <dgm:pt modelId="{4B2AB0D8-093B-430E-9958-62A372BB7859}" type="sibTrans" cxnId="{8474C5A6-2F1F-4C86-8591-75B230E60B6C}">
      <dgm:prSet/>
      <dgm:spPr/>
      <dgm:t>
        <a:bodyPr/>
        <a:lstStyle/>
        <a:p>
          <a:endParaRPr lang="en-US"/>
        </a:p>
      </dgm:t>
    </dgm:pt>
    <dgm:pt modelId="{15CE358F-B7D9-434B-A1CB-954CCDD88561}">
      <dgm:prSet/>
      <dgm:spPr/>
      <dgm:t>
        <a:bodyPr/>
        <a:lstStyle/>
        <a:p>
          <a:r>
            <a:rPr lang="en-GB"/>
            <a:t>Time lapse between tutorial and activity</a:t>
          </a:r>
          <a:endParaRPr lang="en-US"/>
        </a:p>
      </dgm:t>
    </dgm:pt>
    <dgm:pt modelId="{B88AE42A-A969-4C47-80DE-0A98AE557294}" type="parTrans" cxnId="{6444447F-FCF4-46F5-8FAF-EA63AB7BFCAC}">
      <dgm:prSet/>
      <dgm:spPr/>
      <dgm:t>
        <a:bodyPr/>
        <a:lstStyle/>
        <a:p>
          <a:endParaRPr lang="en-US"/>
        </a:p>
      </dgm:t>
    </dgm:pt>
    <dgm:pt modelId="{347467FD-BEF6-4B4B-A36A-843879298404}" type="sibTrans" cxnId="{6444447F-FCF4-46F5-8FAF-EA63AB7BFCAC}">
      <dgm:prSet/>
      <dgm:spPr/>
      <dgm:t>
        <a:bodyPr/>
        <a:lstStyle/>
        <a:p>
          <a:endParaRPr lang="en-US"/>
        </a:p>
      </dgm:t>
    </dgm:pt>
    <dgm:pt modelId="{3B3CF420-6941-42DA-ACB7-635DCDD9714C}" type="pres">
      <dgm:prSet presAssocID="{BE353227-D610-4FEF-9207-27227A51D1DA}" presName="linear" presStyleCnt="0">
        <dgm:presLayoutVars>
          <dgm:animLvl val="lvl"/>
          <dgm:resizeHandles val="exact"/>
        </dgm:presLayoutVars>
      </dgm:prSet>
      <dgm:spPr/>
    </dgm:pt>
    <dgm:pt modelId="{DBDA5167-DE54-4192-B2C0-AFFDF6705104}" type="pres">
      <dgm:prSet presAssocID="{DF7DEC10-31AC-4AE8-9570-01B09B6F5270}" presName="parentText" presStyleLbl="node1" presStyleIdx="0" presStyleCnt="4">
        <dgm:presLayoutVars>
          <dgm:chMax val="0"/>
          <dgm:bulletEnabled val="1"/>
        </dgm:presLayoutVars>
      </dgm:prSet>
      <dgm:spPr/>
    </dgm:pt>
    <dgm:pt modelId="{D556A4D4-309D-4DDE-8950-3218A0939C26}" type="pres">
      <dgm:prSet presAssocID="{C1191BF5-9626-4006-9E82-13068576D291}" presName="spacer" presStyleCnt="0"/>
      <dgm:spPr/>
    </dgm:pt>
    <dgm:pt modelId="{5D03830E-5F12-482E-BD5B-E082B7C002BE}" type="pres">
      <dgm:prSet presAssocID="{906820EF-2921-46C0-8120-85E503BE30BD}" presName="parentText" presStyleLbl="node1" presStyleIdx="1" presStyleCnt="4">
        <dgm:presLayoutVars>
          <dgm:chMax val="0"/>
          <dgm:bulletEnabled val="1"/>
        </dgm:presLayoutVars>
      </dgm:prSet>
      <dgm:spPr/>
    </dgm:pt>
    <dgm:pt modelId="{A3C6FFD2-37B6-4356-AF1C-CD178CF8F1D7}" type="pres">
      <dgm:prSet presAssocID="{AC49C953-08F5-40B3-963D-9B85912FE229}" presName="spacer" presStyleCnt="0"/>
      <dgm:spPr/>
    </dgm:pt>
    <dgm:pt modelId="{C64AF7AE-C2E4-491C-BD40-543862DF483D}" type="pres">
      <dgm:prSet presAssocID="{0BA07697-B461-41F9-B6E0-B702A0BEE667}" presName="parentText" presStyleLbl="node1" presStyleIdx="2" presStyleCnt="4">
        <dgm:presLayoutVars>
          <dgm:chMax val="0"/>
          <dgm:bulletEnabled val="1"/>
        </dgm:presLayoutVars>
      </dgm:prSet>
      <dgm:spPr/>
    </dgm:pt>
    <dgm:pt modelId="{5C5B4FDB-4028-4035-AA31-B424960065BB}" type="pres">
      <dgm:prSet presAssocID="{4B2AB0D8-093B-430E-9958-62A372BB7859}" presName="spacer" presStyleCnt="0"/>
      <dgm:spPr/>
    </dgm:pt>
    <dgm:pt modelId="{69A30BEF-0496-4E70-A173-EC2603D8731B}" type="pres">
      <dgm:prSet presAssocID="{15CE358F-B7D9-434B-A1CB-954CCDD88561}" presName="parentText" presStyleLbl="node1" presStyleIdx="3" presStyleCnt="4">
        <dgm:presLayoutVars>
          <dgm:chMax val="0"/>
          <dgm:bulletEnabled val="1"/>
        </dgm:presLayoutVars>
      </dgm:prSet>
      <dgm:spPr/>
    </dgm:pt>
  </dgm:ptLst>
  <dgm:cxnLst>
    <dgm:cxn modelId="{564A4E25-E42B-42EE-9ED3-0B72AFB5F01F}" type="presOf" srcId="{0BA07697-B461-41F9-B6E0-B702A0BEE667}" destId="{C64AF7AE-C2E4-491C-BD40-543862DF483D}" srcOrd="0" destOrd="0" presId="urn:microsoft.com/office/officeart/2005/8/layout/vList2"/>
    <dgm:cxn modelId="{6D77273F-1985-41C0-ACF4-E5D5BF98C43F}" type="presOf" srcId="{BE353227-D610-4FEF-9207-27227A51D1DA}" destId="{3B3CF420-6941-42DA-ACB7-635DCDD9714C}" srcOrd="0" destOrd="0" presId="urn:microsoft.com/office/officeart/2005/8/layout/vList2"/>
    <dgm:cxn modelId="{52B1B146-9EE2-4BD1-9938-2A1B5C36469B}" type="presOf" srcId="{DF7DEC10-31AC-4AE8-9570-01B09B6F5270}" destId="{DBDA5167-DE54-4192-B2C0-AFFDF6705104}" srcOrd="0" destOrd="0" presId="urn:microsoft.com/office/officeart/2005/8/layout/vList2"/>
    <dgm:cxn modelId="{0AC79667-FE80-4D48-AB52-4C8F339E80A6}" srcId="{BE353227-D610-4FEF-9207-27227A51D1DA}" destId="{906820EF-2921-46C0-8120-85E503BE30BD}" srcOrd="1" destOrd="0" parTransId="{0BB927A8-62E6-42D1-BDF1-3C91F689B89E}" sibTransId="{AC49C953-08F5-40B3-963D-9B85912FE229}"/>
    <dgm:cxn modelId="{E0B3136A-644C-42C6-A583-962B34F12CE1}" type="presOf" srcId="{15CE358F-B7D9-434B-A1CB-954CCDD88561}" destId="{69A30BEF-0496-4E70-A173-EC2603D8731B}" srcOrd="0" destOrd="0" presId="urn:microsoft.com/office/officeart/2005/8/layout/vList2"/>
    <dgm:cxn modelId="{6444447F-FCF4-46F5-8FAF-EA63AB7BFCAC}" srcId="{BE353227-D610-4FEF-9207-27227A51D1DA}" destId="{15CE358F-B7D9-434B-A1CB-954CCDD88561}" srcOrd="3" destOrd="0" parTransId="{B88AE42A-A969-4C47-80DE-0A98AE557294}" sibTransId="{347467FD-BEF6-4B4B-A36A-843879298404}"/>
    <dgm:cxn modelId="{6C595991-DAB7-4344-A752-D6EA586EB7DB}" type="presOf" srcId="{906820EF-2921-46C0-8120-85E503BE30BD}" destId="{5D03830E-5F12-482E-BD5B-E082B7C002BE}" srcOrd="0" destOrd="0" presId="urn:microsoft.com/office/officeart/2005/8/layout/vList2"/>
    <dgm:cxn modelId="{61D75FA1-38FA-4503-B815-E1CFC816F826}" srcId="{BE353227-D610-4FEF-9207-27227A51D1DA}" destId="{DF7DEC10-31AC-4AE8-9570-01B09B6F5270}" srcOrd="0" destOrd="0" parTransId="{C1B8AB7B-F35F-48C2-A1FB-E11FAD314AEC}" sibTransId="{C1191BF5-9626-4006-9E82-13068576D291}"/>
    <dgm:cxn modelId="{8474C5A6-2F1F-4C86-8591-75B230E60B6C}" srcId="{BE353227-D610-4FEF-9207-27227A51D1DA}" destId="{0BA07697-B461-41F9-B6E0-B702A0BEE667}" srcOrd="2" destOrd="0" parTransId="{21CB8E55-597C-45DF-8A33-E44FD36F3FE4}" sibTransId="{4B2AB0D8-093B-430E-9958-62A372BB7859}"/>
    <dgm:cxn modelId="{504CD3FD-B746-405B-83FC-F1AEA651C196}" type="presParOf" srcId="{3B3CF420-6941-42DA-ACB7-635DCDD9714C}" destId="{DBDA5167-DE54-4192-B2C0-AFFDF6705104}" srcOrd="0" destOrd="0" presId="urn:microsoft.com/office/officeart/2005/8/layout/vList2"/>
    <dgm:cxn modelId="{8BF4A4C3-0D2D-44B9-A161-A5547D8708A6}" type="presParOf" srcId="{3B3CF420-6941-42DA-ACB7-635DCDD9714C}" destId="{D556A4D4-309D-4DDE-8950-3218A0939C26}" srcOrd="1" destOrd="0" presId="urn:microsoft.com/office/officeart/2005/8/layout/vList2"/>
    <dgm:cxn modelId="{DFB96ADF-755B-4199-A711-3B4CC147A1B4}" type="presParOf" srcId="{3B3CF420-6941-42DA-ACB7-635DCDD9714C}" destId="{5D03830E-5F12-482E-BD5B-E082B7C002BE}" srcOrd="2" destOrd="0" presId="urn:microsoft.com/office/officeart/2005/8/layout/vList2"/>
    <dgm:cxn modelId="{F0A5A0C4-B4E3-4ABE-A782-F73A3170B248}" type="presParOf" srcId="{3B3CF420-6941-42DA-ACB7-635DCDD9714C}" destId="{A3C6FFD2-37B6-4356-AF1C-CD178CF8F1D7}" srcOrd="3" destOrd="0" presId="urn:microsoft.com/office/officeart/2005/8/layout/vList2"/>
    <dgm:cxn modelId="{2FA5987E-DA3F-4212-A04D-7C5C1DE88C84}" type="presParOf" srcId="{3B3CF420-6941-42DA-ACB7-635DCDD9714C}" destId="{C64AF7AE-C2E4-491C-BD40-543862DF483D}" srcOrd="4" destOrd="0" presId="urn:microsoft.com/office/officeart/2005/8/layout/vList2"/>
    <dgm:cxn modelId="{B26DF64F-650F-4820-B502-E56F1F18CF6B}" type="presParOf" srcId="{3B3CF420-6941-42DA-ACB7-635DCDD9714C}" destId="{5C5B4FDB-4028-4035-AA31-B424960065BB}" srcOrd="5" destOrd="0" presId="urn:microsoft.com/office/officeart/2005/8/layout/vList2"/>
    <dgm:cxn modelId="{3BE1307C-FBCA-48E4-B7CD-CBE9C7B40BDD}" type="presParOf" srcId="{3B3CF420-6941-42DA-ACB7-635DCDD9714C}" destId="{69A30BEF-0496-4E70-A173-EC2603D8731B}"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41EF7A6-2966-41EC-A11A-511B46AF7B25}"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35631CB0-2639-48E4-9992-CFA54E048C5E}">
      <dgm:prSet/>
      <dgm:spPr/>
      <dgm:t>
        <a:bodyPr/>
        <a:lstStyle/>
        <a:p>
          <a:r>
            <a:rPr lang="en-GB"/>
            <a:t>Academic Integrity</a:t>
          </a:r>
          <a:endParaRPr lang="en-US"/>
        </a:p>
      </dgm:t>
    </dgm:pt>
    <dgm:pt modelId="{288F6482-822B-4B6E-A00A-287F3E4BC9E0}" type="parTrans" cxnId="{91E3D50F-7298-4FC4-A91C-3CD798E31B54}">
      <dgm:prSet/>
      <dgm:spPr/>
      <dgm:t>
        <a:bodyPr/>
        <a:lstStyle/>
        <a:p>
          <a:endParaRPr lang="en-US"/>
        </a:p>
      </dgm:t>
    </dgm:pt>
    <dgm:pt modelId="{90D0D069-EAB5-4069-883C-0723BB294011}" type="sibTrans" cxnId="{91E3D50F-7298-4FC4-A91C-3CD798E31B54}">
      <dgm:prSet/>
      <dgm:spPr/>
      <dgm:t>
        <a:bodyPr/>
        <a:lstStyle/>
        <a:p>
          <a:endParaRPr lang="en-US"/>
        </a:p>
      </dgm:t>
    </dgm:pt>
    <dgm:pt modelId="{7E42192A-BD97-48D3-AC1B-B7CCAAF5E236}">
      <dgm:prSet/>
      <dgm:spPr/>
      <dgm:t>
        <a:bodyPr/>
        <a:lstStyle/>
        <a:p>
          <a:r>
            <a:rPr lang="en-GB"/>
            <a:t>Professionalism</a:t>
          </a:r>
          <a:endParaRPr lang="en-US"/>
        </a:p>
      </dgm:t>
    </dgm:pt>
    <dgm:pt modelId="{9157EB09-0CA8-40D8-B490-4CF2B69F1548}" type="parTrans" cxnId="{371305C5-F120-42F9-8D86-B6C1EB7100F5}">
      <dgm:prSet/>
      <dgm:spPr/>
      <dgm:t>
        <a:bodyPr/>
        <a:lstStyle/>
        <a:p>
          <a:endParaRPr lang="en-US"/>
        </a:p>
      </dgm:t>
    </dgm:pt>
    <dgm:pt modelId="{48F18ECC-001D-47D1-B287-3B4E630AAE8E}" type="sibTrans" cxnId="{371305C5-F120-42F9-8D86-B6C1EB7100F5}">
      <dgm:prSet/>
      <dgm:spPr/>
      <dgm:t>
        <a:bodyPr/>
        <a:lstStyle/>
        <a:p>
          <a:endParaRPr lang="en-US"/>
        </a:p>
      </dgm:t>
    </dgm:pt>
    <dgm:pt modelId="{AC0CF774-FAA3-4825-9128-3D8BE7932B90}">
      <dgm:prSet/>
      <dgm:spPr/>
      <dgm:t>
        <a:bodyPr/>
        <a:lstStyle/>
        <a:p>
          <a:r>
            <a:rPr lang="en-GB"/>
            <a:t>Data protection</a:t>
          </a:r>
          <a:endParaRPr lang="en-US"/>
        </a:p>
      </dgm:t>
    </dgm:pt>
    <dgm:pt modelId="{4263CDD8-9E71-45AC-9D95-F4F9A2621EB6}" type="parTrans" cxnId="{F4712585-939C-48D5-96E4-804B37F875DF}">
      <dgm:prSet/>
      <dgm:spPr/>
      <dgm:t>
        <a:bodyPr/>
        <a:lstStyle/>
        <a:p>
          <a:endParaRPr lang="en-US"/>
        </a:p>
      </dgm:t>
    </dgm:pt>
    <dgm:pt modelId="{AA662EA6-7DBE-4147-848F-692404456A88}" type="sibTrans" cxnId="{F4712585-939C-48D5-96E4-804B37F875DF}">
      <dgm:prSet/>
      <dgm:spPr/>
      <dgm:t>
        <a:bodyPr/>
        <a:lstStyle/>
        <a:p>
          <a:endParaRPr lang="en-US"/>
        </a:p>
      </dgm:t>
    </dgm:pt>
    <dgm:pt modelId="{A08F22DE-04E8-410F-B948-3BD07FEF6E17}" type="pres">
      <dgm:prSet presAssocID="{C41EF7A6-2966-41EC-A11A-511B46AF7B25}" presName="linear" presStyleCnt="0">
        <dgm:presLayoutVars>
          <dgm:animLvl val="lvl"/>
          <dgm:resizeHandles val="exact"/>
        </dgm:presLayoutVars>
      </dgm:prSet>
      <dgm:spPr/>
    </dgm:pt>
    <dgm:pt modelId="{387976B9-D2FA-443E-998D-A8C1FDC664E1}" type="pres">
      <dgm:prSet presAssocID="{35631CB0-2639-48E4-9992-CFA54E048C5E}" presName="parentText" presStyleLbl="node1" presStyleIdx="0" presStyleCnt="3">
        <dgm:presLayoutVars>
          <dgm:chMax val="0"/>
          <dgm:bulletEnabled val="1"/>
        </dgm:presLayoutVars>
      </dgm:prSet>
      <dgm:spPr/>
    </dgm:pt>
    <dgm:pt modelId="{F133BF79-D330-45ED-93C3-47B7B90F41F8}" type="pres">
      <dgm:prSet presAssocID="{90D0D069-EAB5-4069-883C-0723BB294011}" presName="spacer" presStyleCnt="0"/>
      <dgm:spPr/>
    </dgm:pt>
    <dgm:pt modelId="{DC017EFA-BF6C-4DC7-810B-B9A6987F3B32}" type="pres">
      <dgm:prSet presAssocID="{7E42192A-BD97-48D3-AC1B-B7CCAAF5E236}" presName="parentText" presStyleLbl="node1" presStyleIdx="1" presStyleCnt="3">
        <dgm:presLayoutVars>
          <dgm:chMax val="0"/>
          <dgm:bulletEnabled val="1"/>
        </dgm:presLayoutVars>
      </dgm:prSet>
      <dgm:spPr/>
    </dgm:pt>
    <dgm:pt modelId="{6A58C77C-B858-4B5D-B662-548DDB65CC34}" type="pres">
      <dgm:prSet presAssocID="{48F18ECC-001D-47D1-B287-3B4E630AAE8E}" presName="spacer" presStyleCnt="0"/>
      <dgm:spPr/>
    </dgm:pt>
    <dgm:pt modelId="{D51F5D54-75B5-458A-9075-1B53FED2446C}" type="pres">
      <dgm:prSet presAssocID="{AC0CF774-FAA3-4825-9128-3D8BE7932B90}" presName="parentText" presStyleLbl="node1" presStyleIdx="2" presStyleCnt="3">
        <dgm:presLayoutVars>
          <dgm:chMax val="0"/>
          <dgm:bulletEnabled val="1"/>
        </dgm:presLayoutVars>
      </dgm:prSet>
      <dgm:spPr/>
    </dgm:pt>
  </dgm:ptLst>
  <dgm:cxnLst>
    <dgm:cxn modelId="{91E3D50F-7298-4FC4-A91C-3CD798E31B54}" srcId="{C41EF7A6-2966-41EC-A11A-511B46AF7B25}" destId="{35631CB0-2639-48E4-9992-CFA54E048C5E}" srcOrd="0" destOrd="0" parTransId="{288F6482-822B-4B6E-A00A-287F3E4BC9E0}" sibTransId="{90D0D069-EAB5-4069-883C-0723BB294011}"/>
    <dgm:cxn modelId="{5A1C9E12-CAF3-4204-8DE7-F5181BDD278D}" type="presOf" srcId="{C41EF7A6-2966-41EC-A11A-511B46AF7B25}" destId="{A08F22DE-04E8-410F-B948-3BD07FEF6E17}" srcOrd="0" destOrd="0" presId="urn:microsoft.com/office/officeart/2005/8/layout/vList2"/>
    <dgm:cxn modelId="{C7686E7C-9C82-4FDA-A206-642222E4306E}" type="presOf" srcId="{AC0CF774-FAA3-4825-9128-3D8BE7932B90}" destId="{D51F5D54-75B5-458A-9075-1B53FED2446C}" srcOrd="0" destOrd="0" presId="urn:microsoft.com/office/officeart/2005/8/layout/vList2"/>
    <dgm:cxn modelId="{F4712585-939C-48D5-96E4-804B37F875DF}" srcId="{C41EF7A6-2966-41EC-A11A-511B46AF7B25}" destId="{AC0CF774-FAA3-4825-9128-3D8BE7932B90}" srcOrd="2" destOrd="0" parTransId="{4263CDD8-9E71-45AC-9D95-F4F9A2621EB6}" sibTransId="{AA662EA6-7DBE-4147-848F-692404456A88}"/>
    <dgm:cxn modelId="{0E976D98-B207-4A84-9007-48C1E13961FD}" type="presOf" srcId="{35631CB0-2639-48E4-9992-CFA54E048C5E}" destId="{387976B9-D2FA-443E-998D-A8C1FDC664E1}" srcOrd="0" destOrd="0" presId="urn:microsoft.com/office/officeart/2005/8/layout/vList2"/>
    <dgm:cxn modelId="{91A113AA-DD16-4D48-BCAC-5BE8C473A76C}" type="presOf" srcId="{7E42192A-BD97-48D3-AC1B-B7CCAAF5E236}" destId="{DC017EFA-BF6C-4DC7-810B-B9A6987F3B32}" srcOrd="0" destOrd="0" presId="urn:microsoft.com/office/officeart/2005/8/layout/vList2"/>
    <dgm:cxn modelId="{371305C5-F120-42F9-8D86-B6C1EB7100F5}" srcId="{C41EF7A6-2966-41EC-A11A-511B46AF7B25}" destId="{7E42192A-BD97-48D3-AC1B-B7CCAAF5E236}" srcOrd="1" destOrd="0" parTransId="{9157EB09-0CA8-40D8-B490-4CF2B69F1548}" sibTransId="{48F18ECC-001D-47D1-B287-3B4E630AAE8E}"/>
    <dgm:cxn modelId="{7DBFE3C4-444A-40FA-9BE0-902A20EA9656}" type="presParOf" srcId="{A08F22DE-04E8-410F-B948-3BD07FEF6E17}" destId="{387976B9-D2FA-443E-998D-A8C1FDC664E1}" srcOrd="0" destOrd="0" presId="urn:microsoft.com/office/officeart/2005/8/layout/vList2"/>
    <dgm:cxn modelId="{BA5A5669-3FA8-4169-BB26-F4AFECDB7B94}" type="presParOf" srcId="{A08F22DE-04E8-410F-B948-3BD07FEF6E17}" destId="{F133BF79-D330-45ED-93C3-47B7B90F41F8}" srcOrd="1" destOrd="0" presId="urn:microsoft.com/office/officeart/2005/8/layout/vList2"/>
    <dgm:cxn modelId="{355BE099-A299-441A-8658-85C3AC47CC86}" type="presParOf" srcId="{A08F22DE-04E8-410F-B948-3BD07FEF6E17}" destId="{DC017EFA-BF6C-4DC7-810B-B9A6987F3B32}" srcOrd="2" destOrd="0" presId="urn:microsoft.com/office/officeart/2005/8/layout/vList2"/>
    <dgm:cxn modelId="{CE4D669E-4DCA-45F5-A135-58319D9E5D04}" type="presParOf" srcId="{A08F22DE-04E8-410F-B948-3BD07FEF6E17}" destId="{6A58C77C-B858-4B5D-B662-548DDB65CC34}" srcOrd="3" destOrd="0" presId="urn:microsoft.com/office/officeart/2005/8/layout/vList2"/>
    <dgm:cxn modelId="{06EA4165-0B1B-4CDD-9467-6F698B31A3DF}" type="presParOf" srcId="{A08F22DE-04E8-410F-B948-3BD07FEF6E17}" destId="{D51F5D54-75B5-458A-9075-1B53FED2446C}"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F9AF293-4BC2-4E7E-85F3-8F26B3717B34}"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9050BB0A-11E2-4DB9-A0FC-F4DBC673D41E}">
      <dgm:prSet/>
      <dgm:spPr/>
      <dgm:t>
        <a:bodyPr/>
        <a:lstStyle/>
        <a:p>
          <a:r>
            <a:rPr lang="en-GB"/>
            <a:t>No comparison between recorded vs. non-recorded consultations</a:t>
          </a:r>
          <a:endParaRPr lang="en-US"/>
        </a:p>
      </dgm:t>
    </dgm:pt>
    <dgm:pt modelId="{1154B976-94AF-4126-B63E-59BC457F56E2}" type="parTrans" cxnId="{5EF5D5E5-00F0-4C03-A51A-76E9AD9122DD}">
      <dgm:prSet/>
      <dgm:spPr/>
      <dgm:t>
        <a:bodyPr/>
        <a:lstStyle/>
        <a:p>
          <a:endParaRPr lang="en-US"/>
        </a:p>
      </dgm:t>
    </dgm:pt>
    <dgm:pt modelId="{F4D5CF31-6D17-449C-A1D8-E146A8FB3A55}" type="sibTrans" cxnId="{5EF5D5E5-00F0-4C03-A51A-76E9AD9122DD}">
      <dgm:prSet/>
      <dgm:spPr/>
      <dgm:t>
        <a:bodyPr/>
        <a:lstStyle/>
        <a:p>
          <a:endParaRPr lang="en-US"/>
        </a:p>
      </dgm:t>
    </dgm:pt>
    <dgm:pt modelId="{8B979E7E-FAC0-4F62-BC49-2242E6E4E3D1}">
      <dgm:prSet/>
      <dgm:spPr/>
      <dgm:t>
        <a:bodyPr/>
        <a:lstStyle/>
        <a:p>
          <a:r>
            <a:rPr lang="en-GB"/>
            <a:t>Potential participation and participant bias</a:t>
          </a:r>
          <a:endParaRPr lang="en-US"/>
        </a:p>
      </dgm:t>
    </dgm:pt>
    <dgm:pt modelId="{7EE681AB-3F37-4340-BBF1-3ED101DA8564}" type="parTrans" cxnId="{53045C07-D0E9-40E7-8C0C-F3818EC4C534}">
      <dgm:prSet/>
      <dgm:spPr/>
      <dgm:t>
        <a:bodyPr/>
        <a:lstStyle/>
        <a:p>
          <a:endParaRPr lang="en-US"/>
        </a:p>
      </dgm:t>
    </dgm:pt>
    <dgm:pt modelId="{58822031-994C-4D5F-BD4E-E515DD87F9F4}" type="sibTrans" cxnId="{53045C07-D0E9-40E7-8C0C-F3818EC4C534}">
      <dgm:prSet/>
      <dgm:spPr/>
      <dgm:t>
        <a:bodyPr/>
        <a:lstStyle/>
        <a:p>
          <a:endParaRPr lang="en-US"/>
        </a:p>
      </dgm:t>
    </dgm:pt>
    <dgm:pt modelId="{73E2000D-9B84-459A-8492-1FE9AF11226A}">
      <dgm:prSet/>
      <dgm:spPr/>
      <dgm:t>
        <a:bodyPr/>
        <a:lstStyle/>
        <a:p>
          <a:r>
            <a:rPr lang="en-GB"/>
            <a:t>Potential observer bias</a:t>
          </a:r>
          <a:endParaRPr lang="en-US"/>
        </a:p>
      </dgm:t>
    </dgm:pt>
    <dgm:pt modelId="{EBE043A5-8EFF-4A20-BADB-41988EDABD1D}" type="parTrans" cxnId="{D133D53E-07DF-4553-B2FE-1109E1482A70}">
      <dgm:prSet/>
      <dgm:spPr/>
      <dgm:t>
        <a:bodyPr/>
        <a:lstStyle/>
        <a:p>
          <a:endParaRPr lang="en-US"/>
        </a:p>
      </dgm:t>
    </dgm:pt>
    <dgm:pt modelId="{402ECFC3-CC66-49FB-BB95-75B5554DF858}" type="sibTrans" cxnId="{D133D53E-07DF-4553-B2FE-1109E1482A70}">
      <dgm:prSet/>
      <dgm:spPr/>
      <dgm:t>
        <a:bodyPr/>
        <a:lstStyle/>
        <a:p>
          <a:endParaRPr lang="en-US"/>
        </a:p>
      </dgm:t>
    </dgm:pt>
    <dgm:pt modelId="{30EBDF14-F02D-4031-AAD4-E418C84D2C4E}">
      <dgm:prSet/>
      <dgm:spPr/>
      <dgm:t>
        <a:bodyPr/>
        <a:lstStyle/>
        <a:p>
          <a:r>
            <a:rPr lang="en-GB"/>
            <a:t>Generalizable to non-health students</a:t>
          </a:r>
          <a:endParaRPr lang="en-US"/>
        </a:p>
      </dgm:t>
    </dgm:pt>
    <dgm:pt modelId="{21A28798-704D-4C04-9B40-02F42C1730D8}" type="parTrans" cxnId="{3832D8A6-A97A-4EE1-930A-E5EBFDDFF22C}">
      <dgm:prSet/>
      <dgm:spPr/>
      <dgm:t>
        <a:bodyPr/>
        <a:lstStyle/>
        <a:p>
          <a:endParaRPr lang="en-US"/>
        </a:p>
      </dgm:t>
    </dgm:pt>
    <dgm:pt modelId="{0083527E-392C-48C9-8997-29391E5ADA8D}" type="sibTrans" cxnId="{3832D8A6-A97A-4EE1-930A-E5EBFDDFF22C}">
      <dgm:prSet/>
      <dgm:spPr/>
      <dgm:t>
        <a:bodyPr/>
        <a:lstStyle/>
        <a:p>
          <a:endParaRPr lang="en-US"/>
        </a:p>
      </dgm:t>
    </dgm:pt>
    <dgm:pt modelId="{087A0797-EEEA-4809-BDA1-7A860E158B18}" type="pres">
      <dgm:prSet presAssocID="{6F9AF293-4BC2-4E7E-85F3-8F26B3717B34}" presName="linear" presStyleCnt="0">
        <dgm:presLayoutVars>
          <dgm:animLvl val="lvl"/>
          <dgm:resizeHandles val="exact"/>
        </dgm:presLayoutVars>
      </dgm:prSet>
      <dgm:spPr/>
    </dgm:pt>
    <dgm:pt modelId="{271E98FF-4AA5-4C0E-8F37-04FD5F874594}" type="pres">
      <dgm:prSet presAssocID="{9050BB0A-11E2-4DB9-A0FC-F4DBC673D41E}" presName="parentText" presStyleLbl="node1" presStyleIdx="0" presStyleCnt="4">
        <dgm:presLayoutVars>
          <dgm:chMax val="0"/>
          <dgm:bulletEnabled val="1"/>
        </dgm:presLayoutVars>
      </dgm:prSet>
      <dgm:spPr/>
    </dgm:pt>
    <dgm:pt modelId="{37E97FA6-78B8-4483-A1CE-605820EE07E0}" type="pres">
      <dgm:prSet presAssocID="{F4D5CF31-6D17-449C-A1D8-E146A8FB3A55}" presName="spacer" presStyleCnt="0"/>
      <dgm:spPr/>
    </dgm:pt>
    <dgm:pt modelId="{D1368DD9-6B62-4228-BD28-7B41D31525E3}" type="pres">
      <dgm:prSet presAssocID="{8B979E7E-FAC0-4F62-BC49-2242E6E4E3D1}" presName="parentText" presStyleLbl="node1" presStyleIdx="1" presStyleCnt="4">
        <dgm:presLayoutVars>
          <dgm:chMax val="0"/>
          <dgm:bulletEnabled val="1"/>
        </dgm:presLayoutVars>
      </dgm:prSet>
      <dgm:spPr/>
    </dgm:pt>
    <dgm:pt modelId="{42C0FF96-2F70-44B7-8259-51FE7779F597}" type="pres">
      <dgm:prSet presAssocID="{58822031-994C-4D5F-BD4E-E515DD87F9F4}" presName="spacer" presStyleCnt="0"/>
      <dgm:spPr/>
    </dgm:pt>
    <dgm:pt modelId="{EB963D9F-B331-4892-8982-1016AAB401A5}" type="pres">
      <dgm:prSet presAssocID="{73E2000D-9B84-459A-8492-1FE9AF11226A}" presName="parentText" presStyleLbl="node1" presStyleIdx="2" presStyleCnt="4">
        <dgm:presLayoutVars>
          <dgm:chMax val="0"/>
          <dgm:bulletEnabled val="1"/>
        </dgm:presLayoutVars>
      </dgm:prSet>
      <dgm:spPr/>
    </dgm:pt>
    <dgm:pt modelId="{986008D2-3E5E-465D-9989-FBC163F58555}" type="pres">
      <dgm:prSet presAssocID="{402ECFC3-CC66-49FB-BB95-75B5554DF858}" presName="spacer" presStyleCnt="0"/>
      <dgm:spPr/>
    </dgm:pt>
    <dgm:pt modelId="{A4E82524-95AD-44C0-88FC-1975BA1769CF}" type="pres">
      <dgm:prSet presAssocID="{30EBDF14-F02D-4031-AAD4-E418C84D2C4E}" presName="parentText" presStyleLbl="node1" presStyleIdx="3" presStyleCnt="4">
        <dgm:presLayoutVars>
          <dgm:chMax val="0"/>
          <dgm:bulletEnabled val="1"/>
        </dgm:presLayoutVars>
      </dgm:prSet>
      <dgm:spPr/>
    </dgm:pt>
  </dgm:ptLst>
  <dgm:cxnLst>
    <dgm:cxn modelId="{4BA8A703-186E-4B07-87EF-A5DCE84ECA53}" type="presOf" srcId="{73E2000D-9B84-459A-8492-1FE9AF11226A}" destId="{EB963D9F-B331-4892-8982-1016AAB401A5}" srcOrd="0" destOrd="0" presId="urn:microsoft.com/office/officeart/2005/8/layout/vList2"/>
    <dgm:cxn modelId="{78EBF204-4533-4403-B8DB-97A644C036D9}" type="presOf" srcId="{30EBDF14-F02D-4031-AAD4-E418C84D2C4E}" destId="{A4E82524-95AD-44C0-88FC-1975BA1769CF}" srcOrd="0" destOrd="0" presId="urn:microsoft.com/office/officeart/2005/8/layout/vList2"/>
    <dgm:cxn modelId="{53045C07-D0E9-40E7-8C0C-F3818EC4C534}" srcId="{6F9AF293-4BC2-4E7E-85F3-8F26B3717B34}" destId="{8B979E7E-FAC0-4F62-BC49-2242E6E4E3D1}" srcOrd="1" destOrd="0" parTransId="{7EE681AB-3F37-4340-BBF1-3ED101DA8564}" sibTransId="{58822031-994C-4D5F-BD4E-E515DD87F9F4}"/>
    <dgm:cxn modelId="{ADA63E3A-C84E-4E7B-B17D-28E654A975D1}" type="presOf" srcId="{8B979E7E-FAC0-4F62-BC49-2242E6E4E3D1}" destId="{D1368DD9-6B62-4228-BD28-7B41D31525E3}" srcOrd="0" destOrd="0" presId="urn:microsoft.com/office/officeart/2005/8/layout/vList2"/>
    <dgm:cxn modelId="{D133D53E-07DF-4553-B2FE-1109E1482A70}" srcId="{6F9AF293-4BC2-4E7E-85F3-8F26B3717B34}" destId="{73E2000D-9B84-459A-8492-1FE9AF11226A}" srcOrd="2" destOrd="0" parTransId="{EBE043A5-8EFF-4A20-BADB-41988EDABD1D}" sibTransId="{402ECFC3-CC66-49FB-BB95-75B5554DF858}"/>
    <dgm:cxn modelId="{48B23D58-E236-4456-BEC1-48AF0B1B08DA}" type="presOf" srcId="{6F9AF293-4BC2-4E7E-85F3-8F26B3717B34}" destId="{087A0797-EEEA-4809-BDA1-7A860E158B18}" srcOrd="0" destOrd="0" presId="urn:microsoft.com/office/officeart/2005/8/layout/vList2"/>
    <dgm:cxn modelId="{3832D8A6-A97A-4EE1-930A-E5EBFDDFF22C}" srcId="{6F9AF293-4BC2-4E7E-85F3-8F26B3717B34}" destId="{30EBDF14-F02D-4031-AAD4-E418C84D2C4E}" srcOrd="3" destOrd="0" parTransId="{21A28798-704D-4C04-9B40-02F42C1730D8}" sibTransId="{0083527E-392C-48C9-8997-29391E5ADA8D}"/>
    <dgm:cxn modelId="{03EFD3B6-3E52-4F81-AE06-D3D21F91AE47}" type="presOf" srcId="{9050BB0A-11E2-4DB9-A0FC-F4DBC673D41E}" destId="{271E98FF-4AA5-4C0E-8F37-04FD5F874594}" srcOrd="0" destOrd="0" presId="urn:microsoft.com/office/officeart/2005/8/layout/vList2"/>
    <dgm:cxn modelId="{5EF5D5E5-00F0-4C03-A51A-76E9AD9122DD}" srcId="{6F9AF293-4BC2-4E7E-85F3-8F26B3717B34}" destId="{9050BB0A-11E2-4DB9-A0FC-F4DBC673D41E}" srcOrd="0" destOrd="0" parTransId="{1154B976-94AF-4126-B63E-59BC457F56E2}" sibTransId="{F4D5CF31-6D17-449C-A1D8-E146A8FB3A55}"/>
    <dgm:cxn modelId="{CC18424E-0C19-424C-B516-793F736D5A20}" type="presParOf" srcId="{087A0797-EEEA-4809-BDA1-7A860E158B18}" destId="{271E98FF-4AA5-4C0E-8F37-04FD5F874594}" srcOrd="0" destOrd="0" presId="urn:microsoft.com/office/officeart/2005/8/layout/vList2"/>
    <dgm:cxn modelId="{CF8F827D-C11F-4E9E-B9D6-AD9014D5B098}" type="presParOf" srcId="{087A0797-EEEA-4809-BDA1-7A860E158B18}" destId="{37E97FA6-78B8-4483-A1CE-605820EE07E0}" srcOrd="1" destOrd="0" presId="urn:microsoft.com/office/officeart/2005/8/layout/vList2"/>
    <dgm:cxn modelId="{CF1541E4-F757-40E0-90A6-E1D15BF05F89}" type="presParOf" srcId="{087A0797-EEEA-4809-BDA1-7A860E158B18}" destId="{D1368DD9-6B62-4228-BD28-7B41D31525E3}" srcOrd="2" destOrd="0" presId="urn:microsoft.com/office/officeart/2005/8/layout/vList2"/>
    <dgm:cxn modelId="{E73EE9D7-6016-4239-B954-7641CD585D4D}" type="presParOf" srcId="{087A0797-EEEA-4809-BDA1-7A860E158B18}" destId="{42C0FF96-2F70-44B7-8259-51FE7779F597}" srcOrd="3" destOrd="0" presId="urn:microsoft.com/office/officeart/2005/8/layout/vList2"/>
    <dgm:cxn modelId="{E84F0F27-6F0A-4125-9BBF-7BF3EEFF6ACC}" type="presParOf" srcId="{087A0797-EEEA-4809-BDA1-7A860E158B18}" destId="{EB963D9F-B331-4892-8982-1016AAB401A5}" srcOrd="4" destOrd="0" presId="urn:microsoft.com/office/officeart/2005/8/layout/vList2"/>
    <dgm:cxn modelId="{95045476-6A29-4199-84AA-71E53A793590}" type="presParOf" srcId="{087A0797-EEEA-4809-BDA1-7A860E158B18}" destId="{986008D2-3E5E-465D-9989-FBC163F58555}" srcOrd="5" destOrd="0" presId="urn:microsoft.com/office/officeart/2005/8/layout/vList2"/>
    <dgm:cxn modelId="{A3A6652B-F8EC-49E1-BCB1-F542C8E64905}" type="presParOf" srcId="{087A0797-EEEA-4809-BDA1-7A860E158B18}" destId="{A4E82524-95AD-44C0-88FC-1975BA1769CF}"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3FC9D7-80E0-45A1-A16D-9F46A190B99A}">
      <dsp:nvSpPr>
        <dsp:cNvPr id="0" name=""/>
        <dsp:cNvSpPr/>
      </dsp:nvSpPr>
      <dsp:spPr>
        <a:xfrm>
          <a:off x="0" y="85540"/>
          <a:ext cx="10927829" cy="45571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Origin (student behaviours / asynchronous support / lecture capture)</a:t>
          </a:r>
          <a:endParaRPr lang="en-US" sz="1900" kern="1200"/>
        </a:p>
      </dsp:txBody>
      <dsp:txXfrm>
        <a:off x="22246" y="107786"/>
        <a:ext cx="10883337" cy="411223"/>
      </dsp:txXfrm>
    </dsp:sp>
    <dsp:sp modelId="{E3147535-9EDA-450F-8569-9DCBE6CC7B96}">
      <dsp:nvSpPr>
        <dsp:cNvPr id="0" name=""/>
        <dsp:cNvSpPr/>
      </dsp:nvSpPr>
      <dsp:spPr>
        <a:xfrm>
          <a:off x="0" y="595975"/>
          <a:ext cx="10927829" cy="455715"/>
        </a:xfrm>
        <a:prstGeom prst="roundRect">
          <a:avLst/>
        </a:prstGeom>
        <a:solidFill>
          <a:schemeClr val="accent2">
            <a:hueOff val="-242561"/>
            <a:satOff val="-13988"/>
            <a:lumOff val="14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Screen recording software (audio and video)</a:t>
          </a:r>
          <a:endParaRPr lang="en-US" sz="1900" kern="1200"/>
        </a:p>
      </dsp:txBody>
      <dsp:txXfrm>
        <a:off x="22246" y="618221"/>
        <a:ext cx="10883337" cy="411223"/>
      </dsp:txXfrm>
    </dsp:sp>
    <dsp:sp modelId="{A305C228-3ED3-4233-9EB0-3CFF4F85E4BC}">
      <dsp:nvSpPr>
        <dsp:cNvPr id="0" name=""/>
        <dsp:cNvSpPr/>
      </dsp:nvSpPr>
      <dsp:spPr>
        <a:xfrm>
          <a:off x="0" y="1106410"/>
          <a:ext cx="10927829" cy="455715"/>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OneDrive &gt; email</a:t>
          </a:r>
          <a:endParaRPr lang="en-US" sz="1900" kern="1200"/>
        </a:p>
      </dsp:txBody>
      <dsp:txXfrm>
        <a:off x="22246" y="1128656"/>
        <a:ext cx="10883337" cy="411223"/>
      </dsp:txXfrm>
    </dsp:sp>
    <dsp:sp modelId="{4F06BF11-6CDF-41AF-B359-9F848211C9A4}">
      <dsp:nvSpPr>
        <dsp:cNvPr id="0" name=""/>
        <dsp:cNvSpPr/>
      </dsp:nvSpPr>
      <dsp:spPr>
        <a:xfrm>
          <a:off x="0" y="1616845"/>
          <a:ext cx="10927829" cy="455715"/>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dirty="0"/>
            <a:t>Contents = discussions, search demonstrations, access instructions</a:t>
          </a:r>
          <a:endParaRPr lang="en-US" sz="1900" kern="1200" dirty="0"/>
        </a:p>
      </dsp:txBody>
      <dsp:txXfrm>
        <a:off x="22246" y="1639091"/>
        <a:ext cx="10883337" cy="411223"/>
      </dsp:txXfrm>
    </dsp:sp>
    <dsp:sp modelId="{46A73461-9DCF-4456-A5A8-76835BDF3CC7}">
      <dsp:nvSpPr>
        <dsp:cNvPr id="0" name=""/>
        <dsp:cNvSpPr/>
      </dsp:nvSpPr>
      <dsp:spPr>
        <a:xfrm>
          <a:off x="0" y="2127280"/>
          <a:ext cx="10927829" cy="455715"/>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Consent and Data Protection</a:t>
          </a:r>
          <a:endParaRPr lang="en-US" sz="1900" kern="1200"/>
        </a:p>
      </dsp:txBody>
      <dsp:txXfrm>
        <a:off x="22246" y="2149526"/>
        <a:ext cx="10883337" cy="411223"/>
      </dsp:txXfrm>
    </dsp:sp>
    <dsp:sp modelId="{BA0F2006-D438-4724-943C-DE34BB8DD16E}">
      <dsp:nvSpPr>
        <dsp:cNvPr id="0" name=""/>
        <dsp:cNvSpPr/>
      </dsp:nvSpPr>
      <dsp:spPr>
        <a:xfrm>
          <a:off x="0" y="2637715"/>
          <a:ext cx="10927829" cy="455715"/>
        </a:xfrm>
        <a:prstGeom prst="roundRect">
          <a:avLst/>
        </a:prstGeom>
        <a:solidFill>
          <a:schemeClr val="accent2">
            <a:hueOff val="-1212803"/>
            <a:satOff val="-69940"/>
            <a:lumOff val="719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Accessibility</a:t>
          </a:r>
          <a:endParaRPr lang="en-US" sz="1900" kern="1200"/>
        </a:p>
      </dsp:txBody>
      <dsp:txXfrm>
        <a:off x="22246" y="2659961"/>
        <a:ext cx="10883337" cy="411223"/>
      </dsp:txXfrm>
    </dsp:sp>
    <dsp:sp modelId="{7FD69743-14DE-4D78-99DE-66CF4E8A4D62}">
      <dsp:nvSpPr>
        <dsp:cNvPr id="0" name=""/>
        <dsp:cNvSpPr/>
      </dsp:nvSpPr>
      <dsp:spPr>
        <a:xfrm>
          <a:off x="0" y="3148149"/>
          <a:ext cx="10927829" cy="455715"/>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dirty="0"/>
            <a:t>COVID and Remote </a:t>
          </a:r>
          <a:r>
            <a:rPr lang="en-GB" sz="1900" kern="1200" dirty="0" err="1"/>
            <a:t>Apts</a:t>
          </a:r>
          <a:r>
            <a:rPr lang="en-GB" sz="1900" kern="1200" dirty="0"/>
            <a:t>/Enquiries</a:t>
          </a:r>
          <a:endParaRPr lang="en-US" sz="1900" kern="1200" dirty="0"/>
        </a:p>
      </dsp:txBody>
      <dsp:txXfrm>
        <a:off x="22246" y="3170395"/>
        <a:ext cx="10883337" cy="4112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121CA0-3AD0-4D55-A093-6AC0035CC74E}">
      <dsp:nvSpPr>
        <dsp:cNvPr id="0" name=""/>
        <dsp:cNvSpPr/>
      </dsp:nvSpPr>
      <dsp:spPr>
        <a:xfrm>
          <a:off x="752566" y="793641"/>
          <a:ext cx="1066720" cy="106672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6BA050E-5BE3-4E1C-A1AF-649262749F0F}">
      <dsp:nvSpPr>
        <dsp:cNvPr id="0" name=""/>
        <dsp:cNvSpPr/>
      </dsp:nvSpPr>
      <dsp:spPr>
        <a:xfrm>
          <a:off x="100682" y="2175763"/>
          <a:ext cx="237048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pPr>
          <a:r>
            <a:rPr lang="en-GB" sz="2500" kern="1200"/>
            <a:t>Pilot service (Nov. 2018 – July 2019) </a:t>
          </a:r>
          <a:endParaRPr lang="en-US" sz="2500" kern="1200"/>
        </a:p>
      </dsp:txBody>
      <dsp:txXfrm>
        <a:off x="100682" y="2175763"/>
        <a:ext cx="2370489" cy="720000"/>
      </dsp:txXfrm>
    </dsp:sp>
    <dsp:sp modelId="{0FFB5393-1B12-4406-8EB8-62261BAB4D05}">
      <dsp:nvSpPr>
        <dsp:cNvPr id="0" name=""/>
        <dsp:cNvSpPr/>
      </dsp:nvSpPr>
      <dsp:spPr>
        <a:xfrm>
          <a:off x="3537891" y="793641"/>
          <a:ext cx="1066720" cy="106672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E03091E-AE22-44DE-821E-B67A4B566A5A}">
      <dsp:nvSpPr>
        <dsp:cNvPr id="0" name=""/>
        <dsp:cNvSpPr/>
      </dsp:nvSpPr>
      <dsp:spPr>
        <a:xfrm>
          <a:off x="2886007" y="2175763"/>
          <a:ext cx="237048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pPr>
          <a:r>
            <a:rPr lang="en-GB" sz="2500" kern="1200"/>
            <a:t>Pilot evaluation (2019)</a:t>
          </a:r>
          <a:endParaRPr lang="en-US" sz="2500" kern="1200"/>
        </a:p>
      </dsp:txBody>
      <dsp:txXfrm>
        <a:off x="2886007" y="2175763"/>
        <a:ext cx="2370489" cy="720000"/>
      </dsp:txXfrm>
    </dsp:sp>
    <dsp:sp modelId="{48024CA5-386D-48AC-BDF8-6F2C993432EF}">
      <dsp:nvSpPr>
        <dsp:cNvPr id="0" name=""/>
        <dsp:cNvSpPr/>
      </dsp:nvSpPr>
      <dsp:spPr>
        <a:xfrm>
          <a:off x="6323216" y="793641"/>
          <a:ext cx="1066720" cy="106672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F00BCAA-21A2-4C67-8C7F-F5DDA530F7E6}">
      <dsp:nvSpPr>
        <dsp:cNvPr id="0" name=""/>
        <dsp:cNvSpPr/>
      </dsp:nvSpPr>
      <dsp:spPr>
        <a:xfrm>
          <a:off x="5671332" y="2175763"/>
          <a:ext cx="237048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pPr>
          <a:r>
            <a:rPr lang="en-GB" sz="2500" kern="1200"/>
            <a:t>Full rollout 2020</a:t>
          </a:r>
          <a:endParaRPr lang="en-US" sz="2500" kern="1200"/>
        </a:p>
      </dsp:txBody>
      <dsp:txXfrm>
        <a:off x="5671332" y="2175763"/>
        <a:ext cx="2370489" cy="720000"/>
      </dsp:txXfrm>
    </dsp:sp>
    <dsp:sp modelId="{87AB2D13-D8EB-4213-8762-3838DA9B1CFA}">
      <dsp:nvSpPr>
        <dsp:cNvPr id="0" name=""/>
        <dsp:cNvSpPr/>
      </dsp:nvSpPr>
      <dsp:spPr>
        <a:xfrm>
          <a:off x="9108541" y="793641"/>
          <a:ext cx="1066720" cy="106672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616B8F0-FB47-4101-9F09-BD22841FBB01}">
      <dsp:nvSpPr>
        <dsp:cNvPr id="0" name=""/>
        <dsp:cNvSpPr/>
      </dsp:nvSpPr>
      <dsp:spPr>
        <a:xfrm>
          <a:off x="8456657" y="2175763"/>
          <a:ext cx="237048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pPr>
          <a:r>
            <a:rPr lang="en-GB" sz="2500" kern="1200"/>
            <a:t>Evaluation study 2020-21</a:t>
          </a:r>
          <a:endParaRPr lang="en-US" sz="2500" kern="1200"/>
        </a:p>
      </dsp:txBody>
      <dsp:txXfrm>
        <a:off x="8456657" y="2175763"/>
        <a:ext cx="2370489" cy="72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DA5167-DE54-4192-B2C0-AFFDF6705104}">
      <dsp:nvSpPr>
        <dsp:cNvPr id="0" name=""/>
        <dsp:cNvSpPr/>
      </dsp:nvSpPr>
      <dsp:spPr>
        <a:xfrm>
          <a:off x="0" y="54785"/>
          <a:ext cx="5163238" cy="123317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GB" sz="3100" kern="1200"/>
            <a:t>Beneficial addition to tutorial services</a:t>
          </a:r>
          <a:endParaRPr lang="en-US" sz="3100" kern="1200"/>
        </a:p>
      </dsp:txBody>
      <dsp:txXfrm>
        <a:off x="60199" y="114984"/>
        <a:ext cx="5042840" cy="1112781"/>
      </dsp:txXfrm>
    </dsp:sp>
    <dsp:sp modelId="{5D03830E-5F12-482E-BD5B-E082B7C002BE}">
      <dsp:nvSpPr>
        <dsp:cNvPr id="0" name=""/>
        <dsp:cNvSpPr/>
      </dsp:nvSpPr>
      <dsp:spPr>
        <a:xfrm>
          <a:off x="0" y="1377245"/>
          <a:ext cx="5163238" cy="1233179"/>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GB" sz="3100" kern="1200"/>
            <a:t>Insight into user behaviours</a:t>
          </a:r>
          <a:endParaRPr lang="en-US" sz="3100" kern="1200"/>
        </a:p>
      </dsp:txBody>
      <dsp:txXfrm>
        <a:off x="60199" y="1437444"/>
        <a:ext cx="5042840" cy="1112781"/>
      </dsp:txXfrm>
    </dsp:sp>
    <dsp:sp modelId="{C64AF7AE-C2E4-491C-BD40-543862DF483D}">
      <dsp:nvSpPr>
        <dsp:cNvPr id="0" name=""/>
        <dsp:cNvSpPr/>
      </dsp:nvSpPr>
      <dsp:spPr>
        <a:xfrm>
          <a:off x="0" y="2699705"/>
          <a:ext cx="5163238" cy="1233179"/>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GB" sz="3100" kern="1200" dirty="0"/>
            <a:t>Modelling and social cognitive theory</a:t>
          </a:r>
          <a:endParaRPr lang="en-US" sz="3100" kern="1200" dirty="0"/>
        </a:p>
      </dsp:txBody>
      <dsp:txXfrm>
        <a:off x="60199" y="2759904"/>
        <a:ext cx="5042840" cy="1112781"/>
      </dsp:txXfrm>
    </dsp:sp>
    <dsp:sp modelId="{69A30BEF-0496-4E70-A173-EC2603D8731B}">
      <dsp:nvSpPr>
        <dsp:cNvPr id="0" name=""/>
        <dsp:cNvSpPr/>
      </dsp:nvSpPr>
      <dsp:spPr>
        <a:xfrm>
          <a:off x="0" y="4022165"/>
          <a:ext cx="5163238" cy="1233179"/>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GB" sz="3100" kern="1200"/>
            <a:t>Time lapse between tutorial and activity</a:t>
          </a:r>
          <a:endParaRPr lang="en-US" sz="3100" kern="1200"/>
        </a:p>
      </dsp:txBody>
      <dsp:txXfrm>
        <a:off x="60199" y="4082364"/>
        <a:ext cx="5042840" cy="111278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7976B9-D2FA-443E-998D-A8C1FDC664E1}">
      <dsp:nvSpPr>
        <dsp:cNvPr id="0" name=""/>
        <dsp:cNvSpPr/>
      </dsp:nvSpPr>
      <dsp:spPr>
        <a:xfrm>
          <a:off x="0" y="828762"/>
          <a:ext cx="5163238" cy="112729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l" defTabSz="2089150">
            <a:lnSpc>
              <a:spcPct val="90000"/>
            </a:lnSpc>
            <a:spcBef>
              <a:spcPct val="0"/>
            </a:spcBef>
            <a:spcAft>
              <a:spcPct val="35000"/>
            </a:spcAft>
            <a:buNone/>
          </a:pPr>
          <a:r>
            <a:rPr lang="en-GB" sz="4700" kern="1200"/>
            <a:t>Academic Integrity</a:t>
          </a:r>
          <a:endParaRPr lang="en-US" sz="4700" kern="1200"/>
        </a:p>
      </dsp:txBody>
      <dsp:txXfrm>
        <a:off x="55030" y="883792"/>
        <a:ext cx="5053178" cy="1017235"/>
      </dsp:txXfrm>
    </dsp:sp>
    <dsp:sp modelId="{DC017EFA-BF6C-4DC7-810B-B9A6987F3B32}">
      <dsp:nvSpPr>
        <dsp:cNvPr id="0" name=""/>
        <dsp:cNvSpPr/>
      </dsp:nvSpPr>
      <dsp:spPr>
        <a:xfrm>
          <a:off x="0" y="2091417"/>
          <a:ext cx="5163238" cy="1127295"/>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l" defTabSz="2089150">
            <a:lnSpc>
              <a:spcPct val="90000"/>
            </a:lnSpc>
            <a:spcBef>
              <a:spcPct val="0"/>
            </a:spcBef>
            <a:spcAft>
              <a:spcPct val="35000"/>
            </a:spcAft>
            <a:buNone/>
          </a:pPr>
          <a:r>
            <a:rPr lang="en-GB" sz="4700" kern="1200"/>
            <a:t>Professionalism</a:t>
          </a:r>
          <a:endParaRPr lang="en-US" sz="4700" kern="1200"/>
        </a:p>
      </dsp:txBody>
      <dsp:txXfrm>
        <a:off x="55030" y="2146447"/>
        <a:ext cx="5053178" cy="1017235"/>
      </dsp:txXfrm>
    </dsp:sp>
    <dsp:sp modelId="{D51F5D54-75B5-458A-9075-1B53FED2446C}">
      <dsp:nvSpPr>
        <dsp:cNvPr id="0" name=""/>
        <dsp:cNvSpPr/>
      </dsp:nvSpPr>
      <dsp:spPr>
        <a:xfrm>
          <a:off x="0" y="3354072"/>
          <a:ext cx="5163238" cy="1127295"/>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l" defTabSz="2089150">
            <a:lnSpc>
              <a:spcPct val="90000"/>
            </a:lnSpc>
            <a:spcBef>
              <a:spcPct val="0"/>
            </a:spcBef>
            <a:spcAft>
              <a:spcPct val="35000"/>
            </a:spcAft>
            <a:buNone/>
          </a:pPr>
          <a:r>
            <a:rPr lang="en-GB" sz="4700" kern="1200"/>
            <a:t>Data protection</a:t>
          </a:r>
          <a:endParaRPr lang="en-US" sz="4700" kern="1200"/>
        </a:p>
      </dsp:txBody>
      <dsp:txXfrm>
        <a:off x="55030" y="3409102"/>
        <a:ext cx="5053178" cy="101723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1E98FF-4AA5-4C0E-8F37-04FD5F874594}">
      <dsp:nvSpPr>
        <dsp:cNvPr id="0" name=""/>
        <dsp:cNvSpPr/>
      </dsp:nvSpPr>
      <dsp:spPr>
        <a:xfrm>
          <a:off x="0" y="390304"/>
          <a:ext cx="5163238" cy="107406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a:t>No comparison between recorded vs. non-recorded consultations</a:t>
          </a:r>
          <a:endParaRPr lang="en-US" sz="2700" kern="1200"/>
        </a:p>
      </dsp:txBody>
      <dsp:txXfrm>
        <a:off x="52431" y="442735"/>
        <a:ext cx="5058376" cy="969198"/>
      </dsp:txXfrm>
    </dsp:sp>
    <dsp:sp modelId="{D1368DD9-6B62-4228-BD28-7B41D31525E3}">
      <dsp:nvSpPr>
        <dsp:cNvPr id="0" name=""/>
        <dsp:cNvSpPr/>
      </dsp:nvSpPr>
      <dsp:spPr>
        <a:xfrm>
          <a:off x="0" y="1542125"/>
          <a:ext cx="5163238" cy="1074060"/>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a:t>Potential participation and participant bias</a:t>
          </a:r>
          <a:endParaRPr lang="en-US" sz="2700" kern="1200"/>
        </a:p>
      </dsp:txBody>
      <dsp:txXfrm>
        <a:off x="52431" y="1594556"/>
        <a:ext cx="5058376" cy="969198"/>
      </dsp:txXfrm>
    </dsp:sp>
    <dsp:sp modelId="{EB963D9F-B331-4892-8982-1016AAB401A5}">
      <dsp:nvSpPr>
        <dsp:cNvPr id="0" name=""/>
        <dsp:cNvSpPr/>
      </dsp:nvSpPr>
      <dsp:spPr>
        <a:xfrm>
          <a:off x="0" y="2693944"/>
          <a:ext cx="5163238" cy="1074060"/>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a:t>Potential observer bias</a:t>
          </a:r>
          <a:endParaRPr lang="en-US" sz="2700" kern="1200"/>
        </a:p>
      </dsp:txBody>
      <dsp:txXfrm>
        <a:off x="52431" y="2746375"/>
        <a:ext cx="5058376" cy="969198"/>
      </dsp:txXfrm>
    </dsp:sp>
    <dsp:sp modelId="{A4E82524-95AD-44C0-88FC-1975BA1769CF}">
      <dsp:nvSpPr>
        <dsp:cNvPr id="0" name=""/>
        <dsp:cNvSpPr/>
      </dsp:nvSpPr>
      <dsp:spPr>
        <a:xfrm>
          <a:off x="0" y="3845765"/>
          <a:ext cx="5163238" cy="107406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a:t>Generalizable to non-health students</a:t>
          </a:r>
          <a:endParaRPr lang="en-US" sz="2700" kern="1200"/>
        </a:p>
      </dsp:txBody>
      <dsp:txXfrm>
        <a:off x="52431" y="3898196"/>
        <a:ext cx="5058376" cy="96919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4BC732-78AF-4969-8490-A28BF9EC84F8}" type="datetimeFigureOut">
              <a:rPr lang="en-GB" smtClean="0"/>
              <a:t>26/11/2021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05BF9A-C6FB-44F2-B95B-768B607F6CEF}" type="slidenum">
              <a:rPr lang="en-GB" smtClean="0"/>
              <a:t>‹#›</a:t>
            </a:fld>
            <a:endParaRPr lang="en-GB"/>
          </a:p>
        </p:txBody>
      </p:sp>
    </p:spTree>
    <p:extLst>
      <p:ext uri="{BB962C8B-B14F-4D97-AF65-F5344CB8AC3E}">
        <p14:creationId xmlns:p14="http://schemas.microsoft.com/office/powerpoint/2010/main" val="732586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005BF9A-C6FB-44F2-B95B-768B607F6CEF}" type="slidenum">
              <a:rPr lang="en-GB" smtClean="0"/>
              <a:t>1</a:t>
            </a:fld>
            <a:endParaRPr lang="en-GB"/>
          </a:p>
        </p:txBody>
      </p:sp>
    </p:spTree>
    <p:extLst>
      <p:ext uri="{BB962C8B-B14F-4D97-AF65-F5344CB8AC3E}">
        <p14:creationId xmlns:p14="http://schemas.microsoft.com/office/powerpoint/2010/main" val="2727892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 start I wanted to quickly describe the thought process I’m going through in a typical teaching and learning interaction with a students – whether its at the enquiry desk or in a student tutorial. </a:t>
            </a:r>
          </a:p>
          <a:p>
            <a:r>
              <a:rPr lang="en-GB" dirty="0"/>
              <a:t>I think of it a bit like a balancing act. To deliver a good service I want the interaction to have:</a:t>
            </a:r>
          </a:p>
          <a:p>
            <a:pPr marL="171450" indent="-171450">
              <a:buFontTx/>
              <a:buChar char="-"/>
            </a:pPr>
            <a:r>
              <a:rPr lang="en-GB" dirty="0"/>
              <a:t>Depth; so I’m giving it the required level of detail</a:t>
            </a:r>
          </a:p>
          <a:p>
            <a:pPr marL="171450" indent="-171450">
              <a:buFontTx/>
              <a:buChar char="-"/>
            </a:pPr>
            <a:r>
              <a:rPr lang="en-GB" dirty="0"/>
              <a:t>Breadth; so I’m giving as broad an answer as needed</a:t>
            </a:r>
          </a:p>
          <a:p>
            <a:pPr marL="171450" indent="-171450">
              <a:buFontTx/>
              <a:buChar char="-"/>
            </a:pPr>
            <a:r>
              <a:rPr lang="en-GB" dirty="0"/>
              <a:t>Detail; so I’m not glossing over important points </a:t>
            </a:r>
          </a:p>
          <a:p>
            <a:pPr marL="171450" indent="-171450">
              <a:buFontTx/>
              <a:buChar char="-"/>
            </a:pPr>
            <a:r>
              <a:rPr lang="en-GB" dirty="0"/>
              <a:t>Bespoke; so it addresses the individual needs and questions of the student</a:t>
            </a:r>
          </a:p>
          <a:p>
            <a:pPr marL="171450" indent="-171450">
              <a:buFontTx/>
              <a:buChar char="-"/>
            </a:pPr>
            <a:endParaRPr lang="en-GB" dirty="0"/>
          </a:p>
          <a:p>
            <a:pPr marL="0" indent="0">
              <a:buFontTx/>
              <a:buNone/>
            </a:pPr>
            <a:r>
              <a:rPr lang="en-GB" dirty="0"/>
              <a:t>But balanced against that I have to think about;</a:t>
            </a:r>
          </a:p>
          <a:p>
            <a:pPr marL="171450" indent="-171450">
              <a:buFontTx/>
              <a:buChar char="-"/>
            </a:pPr>
            <a:r>
              <a:rPr lang="en-GB" dirty="0"/>
              <a:t>Attention; is the user going be able to pay attention to my response, are they going to gloss over at crucial points</a:t>
            </a:r>
          </a:p>
          <a:p>
            <a:pPr marL="171450" indent="-171450">
              <a:buFontTx/>
              <a:buChar char="-"/>
            </a:pPr>
            <a:r>
              <a:rPr lang="en-GB" dirty="0"/>
              <a:t>Retention; how much of what I say are they going to remember later when they need it</a:t>
            </a:r>
          </a:p>
          <a:p>
            <a:pPr marL="171450" indent="-171450">
              <a:buFontTx/>
              <a:buChar char="-"/>
            </a:pPr>
            <a:r>
              <a:rPr lang="en-GB" dirty="0"/>
              <a:t>Replication; are they going to be able to replicate the steps needed to undertake the task</a:t>
            </a:r>
          </a:p>
          <a:p>
            <a:pPr marL="171450" indent="-171450">
              <a:buFontTx/>
              <a:buChar char="-"/>
            </a:pPr>
            <a:r>
              <a:rPr lang="en-GB" dirty="0"/>
              <a:t>Repetition; are they going to be able to complete the task a 2</a:t>
            </a:r>
            <a:r>
              <a:rPr lang="en-GB" baseline="30000" dirty="0"/>
              <a:t>nd</a:t>
            </a:r>
            <a:r>
              <a:rPr lang="en-GB" dirty="0"/>
              <a:t>, 3</a:t>
            </a:r>
            <a:r>
              <a:rPr lang="en-GB" baseline="30000" dirty="0"/>
              <a:t>rd</a:t>
            </a:r>
            <a:r>
              <a:rPr lang="en-GB" dirty="0"/>
              <a:t>, 4</a:t>
            </a:r>
            <a:r>
              <a:rPr lang="en-GB" baseline="30000" dirty="0"/>
              <a:t>th</a:t>
            </a:r>
            <a:r>
              <a:rPr lang="en-GB" dirty="0"/>
              <a:t> time if needed</a:t>
            </a:r>
          </a:p>
          <a:p>
            <a:pPr marL="171450" indent="-171450">
              <a:buFontTx/>
              <a:buChar char="-"/>
            </a:pPr>
            <a:endParaRPr lang="en-GB" dirty="0"/>
          </a:p>
          <a:p>
            <a:pPr marL="0" indent="0">
              <a:buFontTx/>
              <a:buNone/>
            </a:pPr>
            <a:r>
              <a:rPr lang="en-GB" dirty="0"/>
              <a:t>So in a perfect world I want to cover their enquiry as fully as possible – but I want them to be able to retain that information, be able to carry out the steps as needed and be able to do the same task again in the future without needing further input. This is where for me, technology can step in to support. </a:t>
            </a:r>
          </a:p>
        </p:txBody>
      </p:sp>
      <p:sp>
        <p:nvSpPr>
          <p:cNvPr id="4" name="Slide Number Placeholder 3"/>
          <p:cNvSpPr>
            <a:spLocks noGrp="1"/>
          </p:cNvSpPr>
          <p:nvPr>
            <p:ph type="sldNum" sz="quarter" idx="5"/>
          </p:nvPr>
        </p:nvSpPr>
        <p:spPr/>
        <p:txBody>
          <a:bodyPr/>
          <a:lstStyle/>
          <a:p>
            <a:fld id="{B005BF9A-C6FB-44F2-B95B-768B607F6CEF}" type="slidenum">
              <a:rPr lang="en-GB" smtClean="0"/>
              <a:t>2</a:t>
            </a:fld>
            <a:endParaRPr lang="en-GB"/>
          </a:p>
        </p:txBody>
      </p:sp>
    </p:spTree>
    <p:extLst>
      <p:ext uri="{BB962C8B-B14F-4D97-AF65-F5344CB8AC3E}">
        <p14:creationId xmlns:p14="http://schemas.microsoft.com/office/powerpoint/2010/main" val="3119197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what I was looking for was a way of carrying over the contents of a reference desk enquiry to the point of use – the time when the user would actually be undertaking the task. There were a few options here;</a:t>
            </a:r>
          </a:p>
          <a:p>
            <a:pPr marL="171450" indent="-171450">
              <a:buFontTx/>
              <a:buChar char="-"/>
            </a:pPr>
            <a:r>
              <a:rPr lang="en-GB" dirty="0"/>
              <a:t>I could provide instructions for tasks for users to take away. These could be enhanced with images so there was a visual as well as textual element. The downside was they’re not hugely bespoke and were quite general. Updating them when interfaces change etc. was also problematic</a:t>
            </a:r>
          </a:p>
          <a:p>
            <a:pPr marL="171450" indent="-171450">
              <a:buFontTx/>
              <a:buChar char="-"/>
            </a:pPr>
            <a:r>
              <a:rPr lang="en-GB" dirty="0"/>
              <a:t>I was interested in looking at notetaking behaviour; encourage students to make notes and model different ways of doing this. The downside was notes are generally textual so difficult to apply when actually doing something – it can also be difficult to make sense of notes later</a:t>
            </a:r>
          </a:p>
          <a:p>
            <a:pPr marL="171450" indent="-171450">
              <a:buFontTx/>
              <a:buChar char="-"/>
            </a:pPr>
            <a:r>
              <a:rPr lang="en-GB" dirty="0"/>
              <a:t>Pre-recorded videos were good for common tasks, especially where I could email links to the student to look at later. These were an improvement to handouts but were still quite generic</a:t>
            </a:r>
          </a:p>
          <a:p>
            <a:pPr marL="171450" indent="-171450">
              <a:buFontTx/>
              <a:buChar char="-"/>
            </a:pPr>
            <a:r>
              <a:rPr lang="en-GB" dirty="0"/>
              <a:t>What I landed on was doing live recordings using screen and audio capture software. These were bespoke, visual and long-lasting but also quick and easy to make in the moment. </a:t>
            </a:r>
          </a:p>
        </p:txBody>
      </p:sp>
      <p:sp>
        <p:nvSpPr>
          <p:cNvPr id="4" name="Slide Number Placeholder 3"/>
          <p:cNvSpPr>
            <a:spLocks noGrp="1"/>
          </p:cNvSpPr>
          <p:nvPr>
            <p:ph type="sldNum" sz="quarter" idx="5"/>
          </p:nvPr>
        </p:nvSpPr>
        <p:spPr/>
        <p:txBody>
          <a:bodyPr/>
          <a:lstStyle/>
          <a:p>
            <a:fld id="{B005BF9A-C6FB-44F2-B95B-768B607F6CEF}" type="slidenum">
              <a:rPr lang="en-GB" smtClean="0"/>
              <a:t>3</a:t>
            </a:fld>
            <a:endParaRPr lang="en-GB"/>
          </a:p>
        </p:txBody>
      </p:sp>
    </p:spTree>
    <p:extLst>
      <p:ext uri="{BB962C8B-B14F-4D97-AF65-F5344CB8AC3E}">
        <p14:creationId xmlns:p14="http://schemas.microsoft.com/office/powerpoint/2010/main" val="196630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what was the service? </a:t>
            </a:r>
          </a:p>
          <a:p>
            <a:r>
              <a:rPr lang="en-GB" dirty="0"/>
              <a:t>The service came about because I was having lots of these consultations and reference interviews with students and was thinking about how I might improve them. I noticed a couple of students asked during an appointment if they could make an audio recording on their phone. That gave me a bit of a lightbulb moment because I thought, audio is good but most of this content was visual – me showing them “click here”, “type this” etc. I’d done some recording for asynchronous support like enquiries where rather than write out instructions I’d record something for students using </a:t>
            </a:r>
            <a:r>
              <a:rPr lang="en-GB" dirty="0" err="1"/>
              <a:t>screenrecording</a:t>
            </a:r>
            <a:r>
              <a:rPr lang="en-GB" dirty="0"/>
              <a:t> software, and I’d been using lecture capture in lessons for ages. So I thought we could apply this to tutorials and reference desk enquiries. </a:t>
            </a:r>
          </a:p>
          <a:p>
            <a:endParaRPr lang="en-GB" dirty="0"/>
          </a:p>
          <a:p>
            <a:r>
              <a:rPr lang="en-GB" dirty="0"/>
              <a:t>The software I used to begin with was simply PowerPoint’s screen recording function. This would record my screen, the audio and I could save it as an MP4 that could be uploaded to OneDrive and shared with the individual student. It included the video (what was on my screen) and the audio; so me explaining what I was doing and the back and forth conversation between me and the student. Part way through lockdown happened, I ended up with just as many appointments but now did them on Teams using screensharing instead: it actually made everything a lot easier as I could use the Teams Meeting recording option so didn’t have to send anything to the student after. </a:t>
            </a:r>
          </a:p>
          <a:p>
            <a:endParaRPr lang="en-GB" dirty="0"/>
          </a:p>
          <a:p>
            <a:r>
              <a:rPr lang="en-GB" dirty="0"/>
              <a:t>I’ve also used it to make recordings during virtual reference desk enquiries; when a chat came in on </a:t>
            </a:r>
            <a:r>
              <a:rPr lang="en-GB" dirty="0" err="1"/>
              <a:t>LibChat</a:t>
            </a:r>
            <a:r>
              <a:rPr lang="en-GB" dirty="0"/>
              <a:t>, rather than explain steps in text, e.g. how to get onto the newspaper archive, I would record this on my screen as I talked through instructions, upload it to OneDrive and send them the link in the chat or over a </a:t>
            </a:r>
            <a:r>
              <a:rPr lang="en-GB" dirty="0" err="1"/>
              <a:t>LibAnswer</a:t>
            </a:r>
            <a:r>
              <a:rPr lang="en-GB" dirty="0"/>
              <a:t> ticket. </a:t>
            </a:r>
          </a:p>
          <a:p>
            <a:endParaRPr lang="en-GB" dirty="0"/>
          </a:p>
        </p:txBody>
      </p:sp>
      <p:sp>
        <p:nvSpPr>
          <p:cNvPr id="4" name="Slide Number Placeholder 3"/>
          <p:cNvSpPr>
            <a:spLocks noGrp="1"/>
          </p:cNvSpPr>
          <p:nvPr>
            <p:ph type="sldNum" sz="quarter" idx="5"/>
          </p:nvPr>
        </p:nvSpPr>
        <p:spPr/>
        <p:txBody>
          <a:bodyPr/>
          <a:lstStyle/>
          <a:p>
            <a:fld id="{B005BF9A-C6FB-44F2-B95B-768B607F6CEF}" type="slidenum">
              <a:rPr lang="en-GB" smtClean="0"/>
              <a:t>4</a:t>
            </a:fld>
            <a:endParaRPr lang="en-GB"/>
          </a:p>
        </p:txBody>
      </p:sp>
    </p:spTree>
    <p:extLst>
      <p:ext uri="{BB962C8B-B14F-4D97-AF65-F5344CB8AC3E}">
        <p14:creationId xmlns:p14="http://schemas.microsoft.com/office/powerpoint/2010/main" val="33585614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did an evaluation of this kind of service looking specifically at librarian tutorials. I haven’t got time to go through the details today but you can find the full paper in an upcoming Reference Services Review article – link to </a:t>
            </a:r>
            <a:r>
              <a:rPr lang="en-GB" dirty="0" err="1"/>
              <a:t>EarlyCite</a:t>
            </a:r>
            <a:r>
              <a:rPr lang="en-GB" dirty="0"/>
              <a:t> and Open Access versions are in the chat. </a:t>
            </a:r>
          </a:p>
          <a:p>
            <a:r>
              <a:rPr lang="en-GB" dirty="0"/>
              <a:t>I launched a pilot of the service in late 2018 and then did a pilot evaluation at the end using a questionnaire. The full service rolled out in 2020 and all students attending a consultation were offered the option of a recording. This resulted in 166 unique student users of the service and approximately 220 recordings (some had repeat appointments), usually around 20-30 minutes in length. </a:t>
            </a:r>
          </a:p>
          <a:p>
            <a:r>
              <a:rPr lang="en-GB" dirty="0"/>
              <a:t>I launched the evaluation study in mid-May 2020 and data collection went on until August 2020. </a:t>
            </a:r>
          </a:p>
          <a:p>
            <a:r>
              <a:rPr lang="en-GB" dirty="0"/>
              <a:t>I’ve put the reference there and a link to an open access version of the article if you want to see the results of the study. </a:t>
            </a:r>
          </a:p>
        </p:txBody>
      </p:sp>
      <p:sp>
        <p:nvSpPr>
          <p:cNvPr id="4" name="Slide Number Placeholder 3"/>
          <p:cNvSpPr>
            <a:spLocks noGrp="1"/>
          </p:cNvSpPr>
          <p:nvPr>
            <p:ph type="sldNum" sz="quarter" idx="5"/>
          </p:nvPr>
        </p:nvSpPr>
        <p:spPr/>
        <p:txBody>
          <a:bodyPr/>
          <a:lstStyle/>
          <a:p>
            <a:fld id="{B005BF9A-C6FB-44F2-B95B-768B607F6CEF}" type="slidenum">
              <a:rPr lang="en-GB" smtClean="0"/>
              <a:t>5</a:t>
            </a:fld>
            <a:endParaRPr lang="en-GB"/>
          </a:p>
        </p:txBody>
      </p:sp>
    </p:spTree>
    <p:extLst>
      <p:ext uri="{BB962C8B-B14F-4D97-AF65-F5344CB8AC3E}">
        <p14:creationId xmlns:p14="http://schemas.microsoft.com/office/powerpoint/2010/main" val="17293347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what are my main conclusions from this research:</a:t>
            </a:r>
          </a:p>
          <a:p>
            <a:r>
              <a:rPr lang="en-GB" dirty="0"/>
              <a:t>Firstly that it’s popular and perceived as useful. It’s fairly non-intrusive and low input so easy to integrate into existing practices and students can and will use them.</a:t>
            </a:r>
          </a:p>
          <a:p>
            <a:r>
              <a:rPr lang="en-GB" dirty="0"/>
              <a:t>Secondly, having something recorded can help us gain insight into how students actually put the skills we teach and advice we give into practice.</a:t>
            </a:r>
          </a:p>
          <a:p>
            <a:r>
              <a:rPr lang="en-GB" dirty="0"/>
              <a:t>Thirdly, the way students use recordings fits in with different learning theories, particularly social cognitive theory. </a:t>
            </a:r>
          </a:p>
          <a:p>
            <a:r>
              <a:rPr lang="en-GB" dirty="0"/>
              <a:t>Finally, a really important take-away was a reminder about the time lapses between asking for help and actually putting things learned into practice. This really highlighted for me how important knowledge retention strategies would need to be to allow for successful knowledge transfer. </a:t>
            </a:r>
          </a:p>
        </p:txBody>
      </p:sp>
      <p:sp>
        <p:nvSpPr>
          <p:cNvPr id="4" name="Slide Number Placeholder 3"/>
          <p:cNvSpPr>
            <a:spLocks noGrp="1"/>
          </p:cNvSpPr>
          <p:nvPr>
            <p:ph type="sldNum" sz="quarter" idx="5"/>
          </p:nvPr>
        </p:nvSpPr>
        <p:spPr/>
        <p:txBody>
          <a:bodyPr/>
          <a:lstStyle/>
          <a:p>
            <a:fld id="{B005BF9A-C6FB-44F2-B95B-768B607F6CEF}" type="slidenum">
              <a:rPr lang="en-GB" smtClean="0"/>
              <a:t>6</a:t>
            </a:fld>
            <a:endParaRPr lang="en-GB"/>
          </a:p>
        </p:txBody>
      </p:sp>
    </p:spTree>
    <p:extLst>
      <p:ext uri="{BB962C8B-B14F-4D97-AF65-F5344CB8AC3E}">
        <p14:creationId xmlns:p14="http://schemas.microsoft.com/office/powerpoint/2010/main" val="24786513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Just a note on some implications of this as a service; </a:t>
            </a:r>
          </a:p>
          <a:p>
            <a:pPr marL="171450" indent="-171450">
              <a:buFontTx/>
              <a:buChar char="-"/>
            </a:pPr>
            <a:r>
              <a:rPr lang="en-GB" dirty="0"/>
              <a:t>There needs to be a serious consideration of academic integrity and making sure that we’re not undermining skill development and assessment by spoon feeding. </a:t>
            </a:r>
          </a:p>
          <a:p>
            <a:pPr marL="171450" indent="-171450">
              <a:buFontTx/>
              <a:buChar char="-"/>
            </a:pPr>
            <a:r>
              <a:rPr lang="en-GB" dirty="0"/>
              <a:t>I had to take great care in what I said during consultations as it would be recorded and could jeopardise my professionalism. </a:t>
            </a:r>
          </a:p>
          <a:p>
            <a:pPr marL="171450" indent="-171450">
              <a:buFontTx/>
              <a:buChar char="-"/>
            </a:pPr>
            <a:r>
              <a:rPr lang="en-GB" dirty="0"/>
              <a:t>While the recording itself between myself and the student was ok data-protection wise, when I was doing these in person I did have to think about the potential for others nearby to have a conversation accidentally recorded. One on occasion I had to pause the recording as I was aware of a colleague making a potentially sensitive phone conversation in the office and warn them that I was recording. This wasn’t an issue for online consultations. I’d also advise students to switch off webcams and I would also during any recording. </a:t>
            </a:r>
          </a:p>
          <a:p>
            <a:pPr marL="171450" indent="-171450">
              <a:buFontTx/>
              <a:buChar char="-"/>
            </a:pPr>
            <a:endParaRPr lang="en-GB" dirty="0"/>
          </a:p>
        </p:txBody>
      </p:sp>
      <p:sp>
        <p:nvSpPr>
          <p:cNvPr id="4" name="Slide Number Placeholder 3"/>
          <p:cNvSpPr>
            <a:spLocks noGrp="1"/>
          </p:cNvSpPr>
          <p:nvPr>
            <p:ph type="sldNum" sz="quarter" idx="5"/>
          </p:nvPr>
        </p:nvSpPr>
        <p:spPr/>
        <p:txBody>
          <a:bodyPr/>
          <a:lstStyle/>
          <a:p>
            <a:fld id="{B005BF9A-C6FB-44F2-B95B-768B607F6CEF}" type="slidenum">
              <a:rPr lang="en-GB" smtClean="0"/>
              <a:t>7</a:t>
            </a:fld>
            <a:endParaRPr lang="en-GB"/>
          </a:p>
        </p:txBody>
      </p:sp>
    </p:spTree>
    <p:extLst>
      <p:ext uri="{BB962C8B-B14F-4D97-AF65-F5344CB8AC3E}">
        <p14:creationId xmlns:p14="http://schemas.microsoft.com/office/powerpoint/2010/main" val="4154139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843D6-7EC7-4703-8BC5-94D58908495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ABA5CAF-6FEC-4551-8122-95B2169E55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36B5F60-56CE-4F21-A55E-1BAE8483A662}"/>
              </a:ext>
            </a:extLst>
          </p:cNvPr>
          <p:cNvSpPr>
            <a:spLocks noGrp="1"/>
          </p:cNvSpPr>
          <p:nvPr>
            <p:ph type="dt" sz="half" idx="10"/>
          </p:nvPr>
        </p:nvSpPr>
        <p:spPr/>
        <p:txBody>
          <a:bodyPr/>
          <a:lstStyle/>
          <a:p>
            <a:fld id="{F12C61B7-7F3B-4F5B-894D-A9F8BA347199}" type="datetimeFigureOut">
              <a:rPr lang="en-GB" smtClean="0"/>
              <a:t>26/11/2021</a:t>
            </a:fld>
            <a:endParaRPr lang="en-GB"/>
          </a:p>
        </p:txBody>
      </p:sp>
      <p:sp>
        <p:nvSpPr>
          <p:cNvPr id="5" name="Footer Placeholder 4">
            <a:extLst>
              <a:ext uri="{FF2B5EF4-FFF2-40B4-BE49-F238E27FC236}">
                <a16:creationId xmlns:a16="http://schemas.microsoft.com/office/drawing/2014/main" id="{75AA4028-CDFA-47E8-9FA1-A196E53E64E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2F60FB-DAAE-46BE-B66F-494DA51F47BD}"/>
              </a:ext>
            </a:extLst>
          </p:cNvPr>
          <p:cNvSpPr>
            <a:spLocks noGrp="1"/>
          </p:cNvSpPr>
          <p:nvPr>
            <p:ph type="sldNum" sz="quarter" idx="12"/>
          </p:nvPr>
        </p:nvSpPr>
        <p:spPr/>
        <p:txBody>
          <a:bodyPr/>
          <a:lstStyle/>
          <a:p>
            <a:fld id="{14A86EE7-7980-4949-B9BC-23DF1B5D1781}" type="slidenum">
              <a:rPr lang="en-GB" smtClean="0"/>
              <a:t>‹#›</a:t>
            </a:fld>
            <a:endParaRPr lang="en-GB"/>
          </a:p>
        </p:txBody>
      </p:sp>
    </p:spTree>
    <p:extLst>
      <p:ext uri="{BB962C8B-B14F-4D97-AF65-F5344CB8AC3E}">
        <p14:creationId xmlns:p14="http://schemas.microsoft.com/office/powerpoint/2010/main" val="3780902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FAB90-1F55-4332-BCA1-BAB7DF697BF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825DC22-F5AD-485F-B777-178CA80A645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A00698-E279-4982-8DF4-91B0ADF265DD}"/>
              </a:ext>
            </a:extLst>
          </p:cNvPr>
          <p:cNvSpPr>
            <a:spLocks noGrp="1"/>
          </p:cNvSpPr>
          <p:nvPr>
            <p:ph type="dt" sz="half" idx="10"/>
          </p:nvPr>
        </p:nvSpPr>
        <p:spPr/>
        <p:txBody>
          <a:bodyPr/>
          <a:lstStyle/>
          <a:p>
            <a:fld id="{F12C61B7-7F3B-4F5B-894D-A9F8BA347199}" type="datetimeFigureOut">
              <a:rPr lang="en-GB" smtClean="0"/>
              <a:t>26/11/2021</a:t>
            </a:fld>
            <a:endParaRPr lang="en-GB"/>
          </a:p>
        </p:txBody>
      </p:sp>
      <p:sp>
        <p:nvSpPr>
          <p:cNvPr id="5" name="Footer Placeholder 4">
            <a:extLst>
              <a:ext uri="{FF2B5EF4-FFF2-40B4-BE49-F238E27FC236}">
                <a16:creationId xmlns:a16="http://schemas.microsoft.com/office/drawing/2014/main" id="{95541DF9-5792-49DE-A994-1C03D62551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EB7409-A144-4F81-AC8F-7C69D5A2B2A0}"/>
              </a:ext>
            </a:extLst>
          </p:cNvPr>
          <p:cNvSpPr>
            <a:spLocks noGrp="1"/>
          </p:cNvSpPr>
          <p:nvPr>
            <p:ph type="sldNum" sz="quarter" idx="12"/>
          </p:nvPr>
        </p:nvSpPr>
        <p:spPr/>
        <p:txBody>
          <a:bodyPr/>
          <a:lstStyle/>
          <a:p>
            <a:fld id="{14A86EE7-7980-4949-B9BC-23DF1B5D1781}" type="slidenum">
              <a:rPr lang="en-GB" smtClean="0"/>
              <a:t>‹#›</a:t>
            </a:fld>
            <a:endParaRPr lang="en-GB"/>
          </a:p>
        </p:txBody>
      </p:sp>
    </p:spTree>
    <p:extLst>
      <p:ext uri="{BB962C8B-B14F-4D97-AF65-F5344CB8AC3E}">
        <p14:creationId xmlns:p14="http://schemas.microsoft.com/office/powerpoint/2010/main" val="1528565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57A4CE-C502-4C49-AD68-C0BFDE5BC9E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FDF4725-E058-4B05-9F0A-40E7262B746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07DAC68-CB25-4C8D-9E46-79961B0F1EF9}"/>
              </a:ext>
            </a:extLst>
          </p:cNvPr>
          <p:cNvSpPr>
            <a:spLocks noGrp="1"/>
          </p:cNvSpPr>
          <p:nvPr>
            <p:ph type="dt" sz="half" idx="10"/>
          </p:nvPr>
        </p:nvSpPr>
        <p:spPr/>
        <p:txBody>
          <a:bodyPr/>
          <a:lstStyle/>
          <a:p>
            <a:fld id="{F12C61B7-7F3B-4F5B-894D-A9F8BA347199}" type="datetimeFigureOut">
              <a:rPr lang="en-GB" smtClean="0"/>
              <a:t>26/11/2021</a:t>
            </a:fld>
            <a:endParaRPr lang="en-GB"/>
          </a:p>
        </p:txBody>
      </p:sp>
      <p:sp>
        <p:nvSpPr>
          <p:cNvPr id="5" name="Footer Placeholder 4">
            <a:extLst>
              <a:ext uri="{FF2B5EF4-FFF2-40B4-BE49-F238E27FC236}">
                <a16:creationId xmlns:a16="http://schemas.microsoft.com/office/drawing/2014/main" id="{E3D1026F-33BA-4102-A0C6-14178087404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469C897-7C17-4A92-964B-2DB8DD712BFB}"/>
              </a:ext>
            </a:extLst>
          </p:cNvPr>
          <p:cNvSpPr>
            <a:spLocks noGrp="1"/>
          </p:cNvSpPr>
          <p:nvPr>
            <p:ph type="sldNum" sz="quarter" idx="12"/>
          </p:nvPr>
        </p:nvSpPr>
        <p:spPr/>
        <p:txBody>
          <a:bodyPr/>
          <a:lstStyle/>
          <a:p>
            <a:fld id="{14A86EE7-7980-4949-B9BC-23DF1B5D1781}" type="slidenum">
              <a:rPr lang="en-GB" smtClean="0"/>
              <a:t>‹#›</a:t>
            </a:fld>
            <a:endParaRPr lang="en-GB"/>
          </a:p>
        </p:txBody>
      </p:sp>
    </p:spTree>
    <p:extLst>
      <p:ext uri="{BB962C8B-B14F-4D97-AF65-F5344CB8AC3E}">
        <p14:creationId xmlns:p14="http://schemas.microsoft.com/office/powerpoint/2010/main" val="3809673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28A6B-01D5-415B-92E5-48C989AAAA3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CFE54D3-FD62-4413-B8C8-67735C5F3BD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DB55410-DE6E-4FEB-88C3-7B9FD9D767C1}"/>
              </a:ext>
            </a:extLst>
          </p:cNvPr>
          <p:cNvSpPr>
            <a:spLocks noGrp="1"/>
          </p:cNvSpPr>
          <p:nvPr>
            <p:ph type="dt" sz="half" idx="10"/>
          </p:nvPr>
        </p:nvSpPr>
        <p:spPr/>
        <p:txBody>
          <a:bodyPr/>
          <a:lstStyle/>
          <a:p>
            <a:fld id="{F12C61B7-7F3B-4F5B-894D-A9F8BA347199}" type="datetimeFigureOut">
              <a:rPr lang="en-GB" smtClean="0"/>
              <a:t>26/11/2021</a:t>
            </a:fld>
            <a:endParaRPr lang="en-GB"/>
          </a:p>
        </p:txBody>
      </p:sp>
      <p:sp>
        <p:nvSpPr>
          <p:cNvPr id="5" name="Footer Placeholder 4">
            <a:extLst>
              <a:ext uri="{FF2B5EF4-FFF2-40B4-BE49-F238E27FC236}">
                <a16:creationId xmlns:a16="http://schemas.microsoft.com/office/drawing/2014/main" id="{9CFE0833-D082-4092-8ACB-7C1DC37F4D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A47A494-2BFE-433D-B3A8-C675DFD14E8E}"/>
              </a:ext>
            </a:extLst>
          </p:cNvPr>
          <p:cNvSpPr>
            <a:spLocks noGrp="1"/>
          </p:cNvSpPr>
          <p:nvPr>
            <p:ph type="sldNum" sz="quarter" idx="12"/>
          </p:nvPr>
        </p:nvSpPr>
        <p:spPr/>
        <p:txBody>
          <a:bodyPr/>
          <a:lstStyle/>
          <a:p>
            <a:fld id="{14A86EE7-7980-4949-B9BC-23DF1B5D1781}" type="slidenum">
              <a:rPr lang="en-GB" smtClean="0"/>
              <a:t>‹#›</a:t>
            </a:fld>
            <a:endParaRPr lang="en-GB"/>
          </a:p>
        </p:txBody>
      </p:sp>
    </p:spTree>
    <p:extLst>
      <p:ext uri="{BB962C8B-B14F-4D97-AF65-F5344CB8AC3E}">
        <p14:creationId xmlns:p14="http://schemas.microsoft.com/office/powerpoint/2010/main" val="4274725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81BC9-9A03-405C-9611-95C315A8611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E3A69E9-EC1C-48F7-8DCB-7158D9EECC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A71077B-A842-4213-9B52-B938D28A3DEB}"/>
              </a:ext>
            </a:extLst>
          </p:cNvPr>
          <p:cNvSpPr>
            <a:spLocks noGrp="1"/>
          </p:cNvSpPr>
          <p:nvPr>
            <p:ph type="dt" sz="half" idx="10"/>
          </p:nvPr>
        </p:nvSpPr>
        <p:spPr/>
        <p:txBody>
          <a:bodyPr/>
          <a:lstStyle/>
          <a:p>
            <a:fld id="{F12C61B7-7F3B-4F5B-894D-A9F8BA347199}" type="datetimeFigureOut">
              <a:rPr lang="en-GB" smtClean="0"/>
              <a:t>26/11/2021</a:t>
            </a:fld>
            <a:endParaRPr lang="en-GB"/>
          </a:p>
        </p:txBody>
      </p:sp>
      <p:sp>
        <p:nvSpPr>
          <p:cNvPr id="5" name="Footer Placeholder 4">
            <a:extLst>
              <a:ext uri="{FF2B5EF4-FFF2-40B4-BE49-F238E27FC236}">
                <a16:creationId xmlns:a16="http://schemas.microsoft.com/office/drawing/2014/main" id="{A7D40DB0-C42D-41AD-BCF8-4C0DC53FA0E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FFCBB4-D925-4633-9C01-5D8A0CA0AD5C}"/>
              </a:ext>
            </a:extLst>
          </p:cNvPr>
          <p:cNvSpPr>
            <a:spLocks noGrp="1"/>
          </p:cNvSpPr>
          <p:nvPr>
            <p:ph type="sldNum" sz="quarter" idx="12"/>
          </p:nvPr>
        </p:nvSpPr>
        <p:spPr/>
        <p:txBody>
          <a:bodyPr/>
          <a:lstStyle/>
          <a:p>
            <a:fld id="{14A86EE7-7980-4949-B9BC-23DF1B5D1781}" type="slidenum">
              <a:rPr lang="en-GB" smtClean="0"/>
              <a:t>‹#›</a:t>
            </a:fld>
            <a:endParaRPr lang="en-GB"/>
          </a:p>
        </p:txBody>
      </p:sp>
    </p:spTree>
    <p:extLst>
      <p:ext uri="{BB962C8B-B14F-4D97-AF65-F5344CB8AC3E}">
        <p14:creationId xmlns:p14="http://schemas.microsoft.com/office/powerpoint/2010/main" val="2370599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3A610-7CB6-49A4-A81F-107047674AC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1B8E584-1599-44DC-AC87-176DFC0887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4644D2F-5FCA-4B89-91C7-6195FEE9265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24937C3-3EDD-425C-B3BA-E6DEA5DEA4A2}"/>
              </a:ext>
            </a:extLst>
          </p:cNvPr>
          <p:cNvSpPr>
            <a:spLocks noGrp="1"/>
          </p:cNvSpPr>
          <p:nvPr>
            <p:ph type="dt" sz="half" idx="10"/>
          </p:nvPr>
        </p:nvSpPr>
        <p:spPr/>
        <p:txBody>
          <a:bodyPr/>
          <a:lstStyle/>
          <a:p>
            <a:fld id="{F12C61B7-7F3B-4F5B-894D-A9F8BA347199}" type="datetimeFigureOut">
              <a:rPr lang="en-GB" smtClean="0"/>
              <a:t>26/11/2021</a:t>
            </a:fld>
            <a:endParaRPr lang="en-GB"/>
          </a:p>
        </p:txBody>
      </p:sp>
      <p:sp>
        <p:nvSpPr>
          <p:cNvPr id="6" name="Footer Placeholder 5">
            <a:extLst>
              <a:ext uri="{FF2B5EF4-FFF2-40B4-BE49-F238E27FC236}">
                <a16:creationId xmlns:a16="http://schemas.microsoft.com/office/drawing/2014/main" id="{09148123-43BA-4A1A-8D1E-F00AB53D440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5BE035C-917B-428D-B846-5AE80D1B53D7}"/>
              </a:ext>
            </a:extLst>
          </p:cNvPr>
          <p:cNvSpPr>
            <a:spLocks noGrp="1"/>
          </p:cNvSpPr>
          <p:nvPr>
            <p:ph type="sldNum" sz="quarter" idx="12"/>
          </p:nvPr>
        </p:nvSpPr>
        <p:spPr/>
        <p:txBody>
          <a:bodyPr/>
          <a:lstStyle/>
          <a:p>
            <a:fld id="{14A86EE7-7980-4949-B9BC-23DF1B5D1781}" type="slidenum">
              <a:rPr lang="en-GB" smtClean="0"/>
              <a:t>‹#›</a:t>
            </a:fld>
            <a:endParaRPr lang="en-GB"/>
          </a:p>
        </p:txBody>
      </p:sp>
    </p:spTree>
    <p:extLst>
      <p:ext uri="{BB962C8B-B14F-4D97-AF65-F5344CB8AC3E}">
        <p14:creationId xmlns:p14="http://schemas.microsoft.com/office/powerpoint/2010/main" val="573428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8893F-08B4-4870-8A40-AC98313D325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5505DEB-D831-4680-8265-68850FEBC2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0014D6-8F23-408F-A11F-70E012E81EE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C34AD8C-D140-48A9-800E-DCDFB8C8D4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9415745-7A5B-4A18-ABE0-115B80B0523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F94AD35-93AB-4981-A234-6C03C4932C09}"/>
              </a:ext>
            </a:extLst>
          </p:cNvPr>
          <p:cNvSpPr>
            <a:spLocks noGrp="1"/>
          </p:cNvSpPr>
          <p:nvPr>
            <p:ph type="dt" sz="half" idx="10"/>
          </p:nvPr>
        </p:nvSpPr>
        <p:spPr/>
        <p:txBody>
          <a:bodyPr/>
          <a:lstStyle/>
          <a:p>
            <a:fld id="{F12C61B7-7F3B-4F5B-894D-A9F8BA347199}" type="datetimeFigureOut">
              <a:rPr lang="en-GB" smtClean="0"/>
              <a:t>26/11/2021</a:t>
            </a:fld>
            <a:endParaRPr lang="en-GB"/>
          </a:p>
        </p:txBody>
      </p:sp>
      <p:sp>
        <p:nvSpPr>
          <p:cNvPr id="8" name="Footer Placeholder 7">
            <a:extLst>
              <a:ext uri="{FF2B5EF4-FFF2-40B4-BE49-F238E27FC236}">
                <a16:creationId xmlns:a16="http://schemas.microsoft.com/office/drawing/2014/main" id="{9EDAD0D4-83E9-44CF-B03E-F6A8352580C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252E5F5-B31E-4D4D-9682-B55440C7BD69}"/>
              </a:ext>
            </a:extLst>
          </p:cNvPr>
          <p:cNvSpPr>
            <a:spLocks noGrp="1"/>
          </p:cNvSpPr>
          <p:nvPr>
            <p:ph type="sldNum" sz="quarter" idx="12"/>
          </p:nvPr>
        </p:nvSpPr>
        <p:spPr/>
        <p:txBody>
          <a:bodyPr/>
          <a:lstStyle/>
          <a:p>
            <a:fld id="{14A86EE7-7980-4949-B9BC-23DF1B5D1781}" type="slidenum">
              <a:rPr lang="en-GB" smtClean="0"/>
              <a:t>‹#›</a:t>
            </a:fld>
            <a:endParaRPr lang="en-GB"/>
          </a:p>
        </p:txBody>
      </p:sp>
    </p:spTree>
    <p:extLst>
      <p:ext uri="{BB962C8B-B14F-4D97-AF65-F5344CB8AC3E}">
        <p14:creationId xmlns:p14="http://schemas.microsoft.com/office/powerpoint/2010/main" val="766589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63281-7690-41B0-A2F1-DBD9BCE5160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32174A0-6BC6-4188-865D-558959F115EB}"/>
              </a:ext>
            </a:extLst>
          </p:cNvPr>
          <p:cNvSpPr>
            <a:spLocks noGrp="1"/>
          </p:cNvSpPr>
          <p:nvPr>
            <p:ph type="dt" sz="half" idx="10"/>
          </p:nvPr>
        </p:nvSpPr>
        <p:spPr/>
        <p:txBody>
          <a:bodyPr/>
          <a:lstStyle/>
          <a:p>
            <a:fld id="{F12C61B7-7F3B-4F5B-894D-A9F8BA347199}" type="datetimeFigureOut">
              <a:rPr lang="en-GB" smtClean="0"/>
              <a:t>26/11/2021</a:t>
            </a:fld>
            <a:endParaRPr lang="en-GB"/>
          </a:p>
        </p:txBody>
      </p:sp>
      <p:sp>
        <p:nvSpPr>
          <p:cNvPr id="4" name="Footer Placeholder 3">
            <a:extLst>
              <a:ext uri="{FF2B5EF4-FFF2-40B4-BE49-F238E27FC236}">
                <a16:creationId xmlns:a16="http://schemas.microsoft.com/office/drawing/2014/main" id="{164564F4-BEFD-4DC2-BC25-72F01C03CB4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353DC1F-9E27-4B58-8A2F-6D958745C5A8}"/>
              </a:ext>
            </a:extLst>
          </p:cNvPr>
          <p:cNvSpPr>
            <a:spLocks noGrp="1"/>
          </p:cNvSpPr>
          <p:nvPr>
            <p:ph type="sldNum" sz="quarter" idx="12"/>
          </p:nvPr>
        </p:nvSpPr>
        <p:spPr/>
        <p:txBody>
          <a:bodyPr/>
          <a:lstStyle/>
          <a:p>
            <a:fld id="{14A86EE7-7980-4949-B9BC-23DF1B5D1781}" type="slidenum">
              <a:rPr lang="en-GB" smtClean="0"/>
              <a:t>‹#›</a:t>
            </a:fld>
            <a:endParaRPr lang="en-GB"/>
          </a:p>
        </p:txBody>
      </p:sp>
    </p:spTree>
    <p:extLst>
      <p:ext uri="{BB962C8B-B14F-4D97-AF65-F5344CB8AC3E}">
        <p14:creationId xmlns:p14="http://schemas.microsoft.com/office/powerpoint/2010/main" val="1619815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A94D65-BDFD-4724-B299-0A2E2393B02C}"/>
              </a:ext>
            </a:extLst>
          </p:cNvPr>
          <p:cNvSpPr>
            <a:spLocks noGrp="1"/>
          </p:cNvSpPr>
          <p:nvPr>
            <p:ph type="dt" sz="half" idx="10"/>
          </p:nvPr>
        </p:nvSpPr>
        <p:spPr/>
        <p:txBody>
          <a:bodyPr/>
          <a:lstStyle/>
          <a:p>
            <a:fld id="{F12C61B7-7F3B-4F5B-894D-A9F8BA347199}" type="datetimeFigureOut">
              <a:rPr lang="en-GB" smtClean="0"/>
              <a:t>26/11/2021</a:t>
            </a:fld>
            <a:endParaRPr lang="en-GB"/>
          </a:p>
        </p:txBody>
      </p:sp>
      <p:sp>
        <p:nvSpPr>
          <p:cNvPr id="3" name="Footer Placeholder 2">
            <a:extLst>
              <a:ext uri="{FF2B5EF4-FFF2-40B4-BE49-F238E27FC236}">
                <a16:creationId xmlns:a16="http://schemas.microsoft.com/office/drawing/2014/main" id="{76E26249-6C07-4493-916C-3B1EAB2FF40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0463D82-9633-458D-8D8E-03D3C6B12ADC}"/>
              </a:ext>
            </a:extLst>
          </p:cNvPr>
          <p:cNvSpPr>
            <a:spLocks noGrp="1"/>
          </p:cNvSpPr>
          <p:nvPr>
            <p:ph type="sldNum" sz="quarter" idx="12"/>
          </p:nvPr>
        </p:nvSpPr>
        <p:spPr/>
        <p:txBody>
          <a:bodyPr/>
          <a:lstStyle/>
          <a:p>
            <a:fld id="{14A86EE7-7980-4949-B9BC-23DF1B5D1781}" type="slidenum">
              <a:rPr lang="en-GB" smtClean="0"/>
              <a:t>‹#›</a:t>
            </a:fld>
            <a:endParaRPr lang="en-GB"/>
          </a:p>
        </p:txBody>
      </p:sp>
    </p:spTree>
    <p:extLst>
      <p:ext uri="{BB962C8B-B14F-4D97-AF65-F5344CB8AC3E}">
        <p14:creationId xmlns:p14="http://schemas.microsoft.com/office/powerpoint/2010/main" val="3664948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35E8F-A973-4913-8F9F-CEF2BA99B0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41D9FB5-6A97-4466-81D9-2631AAA7C9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0CA02F3-5DB5-4962-BC30-A4FABEF1DF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000C84-5E31-4224-A3A7-EF50BA212320}"/>
              </a:ext>
            </a:extLst>
          </p:cNvPr>
          <p:cNvSpPr>
            <a:spLocks noGrp="1"/>
          </p:cNvSpPr>
          <p:nvPr>
            <p:ph type="dt" sz="half" idx="10"/>
          </p:nvPr>
        </p:nvSpPr>
        <p:spPr/>
        <p:txBody>
          <a:bodyPr/>
          <a:lstStyle/>
          <a:p>
            <a:fld id="{F12C61B7-7F3B-4F5B-894D-A9F8BA347199}" type="datetimeFigureOut">
              <a:rPr lang="en-GB" smtClean="0"/>
              <a:t>26/11/2021</a:t>
            </a:fld>
            <a:endParaRPr lang="en-GB"/>
          </a:p>
        </p:txBody>
      </p:sp>
      <p:sp>
        <p:nvSpPr>
          <p:cNvPr id="6" name="Footer Placeholder 5">
            <a:extLst>
              <a:ext uri="{FF2B5EF4-FFF2-40B4-BE49-F238E27FC236}">
                <a16:creationId xmlns:a16="http://schemas.microsoft.com/office/drawing/2014/main" id="{12218697-9443-4ED9-BCD0-E86C1D5E5CD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D7F395D-CD5C-4F6D-B697-5F0757E7851C}"/>
              </a:ext>
            </a:extLst>
          </p:cNvPr>
          <p:cNvSpPr>
            <a:spLocks noGrp="1"/>
          </p:cNvSpPr>
          <p:nvPr>
            <p:ph type="sldNum" sz="quarter" idx="12"/>
          </p:nvPr>
        </p:nvSpPr>
        <p:spPr/>
        <p:txBody>
          <a:bodyPr/>
          <a:lstStyle/>
          <a:p>
            <a:fld id="{14A86EE7-7980-4949-B9BC-23DF1B5D1781}" type="slidenum">
              <a:rPr lang="en-GB" smtClean="0"/>
              <a:t>‹#›</a:t>
            </a:fld>
            <a:endParaRPr lang="en-GB"/>
          </a:p>
        </p:txBody>
      </p:sp>
    </p:spTree>
    <p:extLst>
      <p:ext uri="{BB962C8B-B14F-4D97-AF65-F5344CB8AC3E}">
        <p14:creationId xmlns:p14="http://schemas.microsoft.com/office/powerpoint/2010/main" val="1695499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B1032-5BDD-4BFF-94E4-FE2AF4D899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D7EF811-6C80-40A6-9EFF-8586D53EB0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3550F0F-DBE7-4E48-9CBA-28EF7DF68B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3FFACE-1B91-406B-9A24-A9748D852B16}"/>
              </a:ext>
            </a:extLst>
          </p:cNvPr>
          <p:cNvSpPr>
            <a:spLocks noGrp="1"/>
          </p:cNvSpPr>
          <p:nvPr>
            <p:ph type="dt" sz="half" idx="10"/>
          </p:nvPr>
        </p:nvSpPr>
        <p:spPr/>
        <p:txBody>
          <a:bodyPr/>
          <a:lstStyle/>
          <a:p>
            <a:fld id="{F12C61B7-7F3B-4F5B-894D-A9F8BA347199}" type="datetimeFigureOut">
              <a:rPr lang="en-GB" smtClean="0"/>
              <a:t>26/11/2021</a:t>
            </a:fld>
            <a:endParaRPr lang="en-GB"/>
          </a:p>
        </p:txBody>
      </p:sp>
      <p:sp>
        <p:nvSpPr>
          <p:cNvPr id="6" name="Footer Placeholder 5">
            <a:extLst>
              <a:ext uri="{FF2B5EF4-FFF2-40B4-BE49-F238E27FC236}">
                <a16:creationId xmlns:a16="http://schemas.microsoft.com/office/drawing/2014/main" id="{20BA6331-97F9-4E75-B725-CA060A055EC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66EB0FC-FE03-4829-A734-144C776647DD}"/>
              </a:ext>
            </a:extLst>
          </p:cNvPr>
          <p:cNvSpPr>
            <a:spLocks noGrp="1"/>
          </p:cNvSpPr>
          <p:nvPr>
            <p:ph type="sldNum" sz="quarter" idx="12"/>
          </p:nvPr>
        </p:nvSpPr>
        <p:spPr/>
        <p:txBody>
          <a:bodyPr/>
          <a:lstStyle/>
          <a:p>
            <a:fld id="{14A86EE7-7980-4949-B9BC-23DF1B5D1781}" type="slidenum">
              <a:rPr lang="en-GB" smtClean="0"/>
              <a:t>‹#›</a:t>
            </a:fld>
            <a:endParaRPr lang="en-GB"/>
          </a:p>
        </p:txBody>
      </p:sp>
    </p:spTree>
    <p:extLst>
      <p:ext uri="{BB962C8B-B14F-4D97-AF65-F5344CB8AC3E}">
        <p14:creationId xmlns:p14="http://schemas.microsoft.com/office/powerpoint/2010/main" val="3296669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5C693B-E509-4691-A713-BF5440C9FF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D65AF12-9325-47F1-AEF2-48CAFD3975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F4B3F8F-011F-493A-BE9C-33F5381A67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2C61B7-7F3B-4F5B-894D-A9F8BA347199}" type="datetimeFigureOut">
              <a:rPr lang="en-GB" smtClean="0"/>
              <a:t>26/11/2021</a:t>
            </a:fld>
            <a:endParaRPr lang="en-GB"/>
          </a:p>
        </p:txBody>
      </p:sp>
      <p:sp>
        <p:nvSpPr>
          <p:cNvPr id="5" name="Footer Placeholder 4">
            <a:extLst>
              <a:ext uri="{FF2B5EF4-FFF2-40B4-BE49-F238E27FC236}">
                <a16:creationId xmlns:a16="http://schemas.microsoft.com/office/drawing/2014/main" id="{5998B20F-15F4-47FE-84CF-43F2D15FEA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8847943-8AF3-4172-84D1-C4638B66BE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A86EE7-7980-4949-B9BC-23DF1B5D1781}" type="slidenum">
              <a:rPr lang="en-GB" smtClean="0"/>
              <a:t>‹#›</a:t>
            </a:fld>
            <a:endParaRPr lang="en-GB"/>
          </a:p>
        </p:txBody>
      </p:sp>
    </p:spTree>
    <p:extLst>
      <p:ext uri="{BB962C8B-B14F-4D97-AF65-F5344CB8AC3E}">
        <p14:creationId xmlns:p14="http://schemas.microsoft.com/office/powerpoint/2010/main" val="36792558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creativecommons.org/licenses/by-nc/3.0/" TargetMode="External"/><Relationship Id="rId4" Type="http://schemas.openxmlformats.org/officeDocument/2006/relationships/hyperlink" Target="http://pngimg.com/download/52911"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8" Type="http://schemas.openxmlformats.org/officeDocument/2006/relationships/hyperlink" Target="https://www.emerald.com/insight/publication/issn/0090-7324" TargetMode="Externa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10" Type="http://schemas.openxmlformats.org/officeDocument/2006/relationships/hyperlink" Target="https://pure.northampton.ac.uk/en/publications/evaluating-a-recorded-appointment-service-for-individual-research" TargetMode="External"/><Relationship Id="rId4" Type="http://schemas.openxmlformats.org/officeDocument/2006/relationships/diagramLayout" Target="../diagrams/layout2.xml"/><Relationship Id="rId9" Type="http://schemas.openxmlformats.org/officeDocument/2006/relationships/hyperlink" Target="https://doi.org/10.1108/RSR-04-2021-0011" TargetMode="Externa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B7B8C-A186-41A1-89A6-EEE82C14A2A0}"/>
              </a:ext>
            </a:extLst>
          </p:cNvPr>
          <p:cNvSpPr>
            <a:spLocks noGrp="1"/>
          </p:cNvSpPr>
          <p:nvPr>
            <p:ph type="ctrTitle"/>
          </p:nvPr>
        </p:nvSpPr>
        <p:spPr>
          <a:xfrm>
            <a:off x="7464614" y="992223"/>
            <a:ext cx="4087306" cy="2889114"/>
          </a:xfrm>
        </p:spPr>
        <p:txBody>
          <a:bodyPr anchor="b">
            <a:normAutofit/>
          </a:bodyPr>
          <a:lstStyle/>
          <a:p>
            <a:pPr algn="l"/>
            <a:r>
              <a:rPr lang="en-GB" sz="3800" dirty="0"/>
              <a:t>Using technology to support learning and retention at the enquiry desk</a:t>
            </a:r>
          </a:p>
        </p:txBody>
      </p:sp>
      <p:sp>
        <p:nvSpPr>
          <p:cNvPr id="3" name="Subtitle 2">
            <a:extLst>
              <a:ext uri="{FF2B5EF4-FFF2-40B4-BE49-F238E27FC236}">
                <a16:creationId xmlns:a16="http://schemas.microsoft.com/office/drawing/2014/main" id="{C9228044-B4CC-4B25-A650-DC0C0A290023}"/>
              </a:ext>
            </a:extLst>
          </p:cNvPr>
          <p:cNvSpPr>
            <a:spLocks noGrp="1"/>
          </p:cNvSpPr>
          <p:nvPr>
            <p:ph type="subTitle" idx="1"/>
          </p:nvPr>
        </p:nvSpPr>
        <p:spPr>
          <a:xfrm>
            <a:off x="7464614" y="4840101"/>
            <a:ext cx="4087305" cy="1683361"/>
          </a:xfrm>
        </p:spPr>
        <p:txBody>
          <a:bodyPr anchor="t">
            <a:normAutofit/>
          </a:bodyPr>
          <a:lstStyle/>
          <a:p>
            <a:pPr algn="r"/>
            <a:r>
              <a:rPr lang="en-GB" sz="2000" dirty="0"/>
              <a:t>Darren Flynn (he/him)</a:t>
            </a:r>
          </a:p>
          <a:p>
            <a:pPr algn="r"/>
            <a:r>
              <a:rPr lang="en-GB" sz="2000" dirty="0"/>
              <a:t>Academic Liaison Manager</a:t>
            </a:r>
          </a:p>
          <a:p>
            <a:pPr algn="r"/>
            <a:r>
              <a:rPr lang="en-GB" sz="2000" dirty="0"/>
              <a:t>Library and Learning Services</a:t>
            </a:r>
          </a:p>
          <a:p>
            <a:pPr algn="r"/>
            <a:r>
              <a:rPr lang="en-GB" sz="2000" dirty="0"/>
              <a:t>University of Northampton</a:t>
            </a:r>
          </a:p>
        </p:txBody>
      </p:sp>
      <p:sp>
        <p:nvSpPr>
          <p:cNvPr id="9" name="Freeform: Shape 8">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Glasses on top of a book">
            <a:extLst>
              <a:ext uri="{FF2B5EF4-FFF2-40B4-BE49-F238E27FC236}">
                <a16:creationId xmlns:a16="http://schemas.microsoft.com/office/drawing/2014/main" id="{1C1F05DA-9A87-4AD3-BFEB-F4F957C7AD4C}"/>
              </a:ext>
            </a:extLst>
          </p:cNvPr>
          <p:cNvPicPr>
            <a:picLocks noChangeAspect="1"/>
          </p:cNvPicPr>
          <p:nvPr/>
        </p:nvPicPr>
        <p:blipFill rotWithShape="1">
          <a:blip r:embed="rId3"/>
          <a:srcRect l="3385" r="28717" b="-1"/>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2213731563"/>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176519F-DFF2-4A47-B1AB-322C011ECF1F}"/>
              </a:ext>
            </a:extLst>
          </p:cNvPr>
          <p:cNvSpPr>
            <a:spLocks noGrp="1"/>
          </p:cNvSpPr>
          <p:nvPr>
            <p:ph type="title"/>
          </p:nvPr>
        </p:nvSpPr>
        <p:spPr>
          <a:xfrm>
            <a:off x="1383564" y="348865"/>
            <a:ext cx="9718111" cy="1576446"/>
          </a:xfrm>
        </p:spPr>
        <p:txBody>
          <a:bodyPr anchor="ctr">
            <a:normAutofit/>
          </a:bodyPr>
          <a:lstStyle/>
          <a:p>
            <a:r>
              <a:rPr lang="en-GB" sz="4000" dirty="0">
                <a:solidFill>
                  <a:srgbClr val="FFFFFF"/>
                </a:solidFill>
              </a:rPr>
              <a:t>Context – Reference Desk Enquiries</a:t>
            </a:r>
          </a:p>
        </p:txBody>
      </p:sp>
      <p:pic>
        <p:nvPicPr>
          <p:cNvPr id="6" name="Picture 5">
            <a:extLst>
              <a:ext uri="{FF2B5EF4-FFF2-40B4-BE49-F238E27FC236}">
                <a16:creationId xmlns:a16="http://schemas.microsoft.com/office/drawing/2014/main" id="{5EDDB7D8-A31A-4BF9-9983-CD0BC75F6BEE}"/>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3187098" y="1645811"/>
            <a:ext cx="5276385" cy="5276385"/>
          </a:xfrm>
          <a:prstGeom prst="rect">
            <a:avLst/>
          </a:prstGeom>
        </p:spPr>
      </p:pic>
      <p:sp>
        <p:nvSpPr>
          <p:cNvPr id="7" name="TextBox 6">
            <a:extLst>
              <a:ext uri="{FF2B5EF4-FFF2-40B4-BE49-F238E27FC236}">
                <a16:creationId xmlns:a16="http://schemas.microsoft.com/office/drawing/2014/main" id="{A11DCBDF-21AB-4309-870C-7D10D3E40878}"/>
              </a:ext>
            </a:extLst>
          </p:cNvPr>
          <p:cNvSpPr txBox="1"/>
          <p:nvPr/>
        </p:nvSpPr>
        <p:spPr>
          <a:xfrm>
            <a:off x="3187098" y="6975431"/>
            <a:ext cx="5276385" cy="230832"/>
          </a:xfrm>
          <a:prstGeom prst="rect">
            <a:avLst/>
          </a:prstGeom>
          <a:noFill/>
        </p:spPr>
        <p:txBody>
          <a:bodyPr wrap="square" rtlCol="0">
            <a:spAutoFit/>
          </a:bodyPr>
          <a:lstStyle/>
          <a:p>
            <a:r>
              <a:rPr lang="en-GB" sz="900">
                <a:hlinkClick r:id="rId4" tooltip="http://pngimg.com/download/52911"/>
              </a:rPr>
              <a:t>This Photo</a:t>
            </a:r>
            <a:r>
              <a:rPr lang="en-GB" sz="900"/>
              <a:t> by Unknown Author is licensed under </a:t>
            </a:r>
            <a:r>
              <a:rPr lang="en-GB" sz="900">
                <a:hlinkClick r:id="rId5" tooltip="https://creativecommons.org/licenses/by-nc/3.0/"/>
              </a:rPr>
              <a:t>CC BY-NC</a:t>
            </a:r>
            <a:endParaRPr lang="en-GB" sz="900"/>
          </a:p>
        </p:txBody>
      </p:sp>
      <p:sp>
        <p:nvSpPr>
          <p:cNvPr id="8" name="TextBox 7">
            <a:extLst>
              <a:ext uri="{FF2B5EF4-FFF2-40B4-BE49-F238E27FC236}">
                <a16:creationId xmlns:a16="http://schemas.microsoft.com/office/drawing/2014/main" id="{F770C23B-9883-4193-A63E-E9E1D82B9C2D}"/>
              </a:ext>
            </a:extLst>
          </p:cNvPr>
          <p:cNvSpPr txBox="1"/>
          <p:nvPr/>
        </p:nvSpPr>
        <p:spPr>
          <a:xfrm>
            <a:off x="323385" y="2903865"/>
            <a:ext cx="3200400" cy="2308324"/>
          </a:xfrm>
          <a:prstGeom prst="rect">
            <a:avLst/>
          </a:prstGeom>
          <a:noFill/>
        </p:spPr>
        <p:txBody>
          <a:bodyPr wrap="square" rtlCol="0">
            <a:spAutoFit/>
          </a:bodyPr>
          <a:lstStyle/>
          <a:p>
            <a:pPr marL="285750" indent="-285750">
              <a:buFontTx/>
              <a:buChar char="-"/>
            </a:pPr>
            <a:r>
              <a:rPr lang="en-GB" sz="3600" dirty="0"/>
              <a:t>Depth</a:t>
            </a:r>
          </a:p>
          <a:p>
            <a:pPr marL="285750" indent="-285750">
              <a:buFontTx/>
              <a:buChar char="-"/>
            </a:pPr>
            <a:r>
              <a:rPr lang="en-GB" sz="3600" dirty="0"/>
              <a:t>Breadth</a:t>
            </a:r>
          </a:p>
          <a:p>
            <a:pPr marL="285750" indent="-285750">
              <a:buFontTx/>
              <a:buChar char="-"/>
            </a:pPr>
            <a:r>
              <a:rPr lang="en-GB" sz="3600" dirty="0"/>
              <a:t>Detail</a:t>
            </a:r>
          </a:p>
          <a:p>
            <a:pPr marL="285750" indent="-285750">
              <a:buFontTx/>
              <a:buChar char="-"/>
            </a:pPr>
            <a:r>
              <a:rPr lang="en-GB" sz="3600" dirty="0"/>
              <a:t>Bespoke</a:t>
            </a:r>
          </a:p>
        </p:txBody>
      </p:sp>
      <p:sp>
        <p:nvSpPr>
          <p:cNvPr id="14" name="TextBox 13">
            <a:extLst>
              <a:ext uri="{FF2B5EF4-FFF2-40B4-BE49-F238E27FC236}">
                <a16:creationId xmlns:a16="http://schemas.microsoft.com/office/drawing/2014/main" id="{48C36E2C-0866-4D7E-9932-03519305A080}"/>
              </a:ext>
            </a:extLst>
          </p:cNvPr>
          <p:cNvSpPr txBox="1"/>
          <p:nvPr/>
        </p:nvSpPr>
        <p:spPr>
          <a:xfrm>
            <a:off x="8978125" y="2765501"/>
            <a:ext cx="3021981" cy="2585323"/>
          </a:xfrm>
          <a:prstGeom prst="rect">
            <a:avLst/>
          </a:prstGeom>
          <a:noFill/>
        </p:spPr>
        <p:txBody>
          <a:bodyPr wrap="square" rtlCol="0">
            <a:spAutoFit/>
          </a:bodyPr>
          <a:lstStyle/>
          <a:p>
            <a:pPr marL="285750" indent="-285750">
              <a:buFontTx/>
              <a:buChar char="-"/>
            </a:pPr>
            <a:r>
              <a:rPr lang="en-GB" sz="3600" dirty="0"/>
              <a:t>Attention</a:t>
            </a:r>
          </a:p>
          <a:p>
            <a:pPr marL="285750" indent="-285750">
              <a:buFontTx/>
              <a:buChar char="-"/>
            </a:pPr>
            <a:r>
              <a:rPr lang="en-GB" sz="3600" dirty="0"/>
              <a:t>Retention</a:t>
            </a:r>
          </a:p>
          <a:p>
            <a:pPr marL="285750" indent="-285750">
              <a:buFontTx/>
              <a:buChar char="-"/>
            </a:pPr>
            <a:r>
              <a:rPr lang="en-GB" sz="3600" dirty="0"/>
              <a:t>Replication</a:t>
            </a:r>
          </a:p>
          <a:p>
            <a:pPr marL="285750" indent="-285750">
              <a:buFontTx/>
              <a:buChar char="-"/>
            </a:pPr>
            <a:r>
              <a:rPr lang="en-GB" sz="3600" dirty="0"/>
              <a:t>Repetition</a:t>
            </a:r>
          </a:p>
          <a:p>
            <a:endParaRPr lang="en-GB" dirty="0"/>
          </a:p>
        </p:txBody>
      </p:sp>
    </p:spTree>
    <p:extLst>
      <p:ext uri="{BB962C8B-B14F-4D97-AF65-F5344CB8AC3E}">
        <p14:creationId xmlns:p14="http://schemas.microsoft.com/office/powerpoint/2010/main" val="2733763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176519F-DFF2-4A47-B1AB-322C011ECF1F}"/>
              </a:ext>
            </a:extLst>
          </p:cNvPr>
          <p:cNvSpPr>
            <a:spLocks noGrp="1"/>
          </p:cNvSpPr>
          <p:nvPr>
            <p:ph type="title"/>
          </p:nvPr>
        </p:nvSpPr>
        <p:spPr>
          <a:xfrm>
            <a:off x="1383564" y="348865"/>
            <a:ext cx="9718111" cy="1576446"/>
          </a:xfrm>
        </p:spPr>
        <p:txBody>
          <a:bodyPr anchor="ctr">
            <a:normAutofit/>
          </a:bodyPr>
          <a:lstStyle/>
          <a:p>
            <a:r>
              <a:rPr lang="en-GB" sz="4000" dirty="0">
                <a:solidFill>
                  <a:srgbClr val="FFFFFF"/>
                </a:solidFill>
              </a:rPr>
              <a:t>Retention Strategies</a:t>
            </a:r>
          </a:p>
        </p:txBody>
      </p:sp>
      <p:sp>
        <p:nvSpPr>
          <p:cNvPr id="8" name="TextBox 7">
            <a:extLst>
              <a:ext uri="{FF2B5EF4-FFF2-40B4-BE49-F238E27FC236}">
                <a16:creationId xmlns:a16="http://schemas.microsoft.com/office/drawing/2014/main" id="{F770C23B-9883-4193-A63E-E9E1D82B9C2D}"/>
              </a:ext>
            </a:extLst>
          </p:cNvPr>
          <p:cNvSpPr txBox="1"/>
          <p:nvPr/>
        </p:nvSpPr>
        <p:spPr>
          <a:xfrm>
            <a:off x="323385" y="2903865"/>
            <a:ext cx="3200400" cy="2862322"/>
          </a:xfrm>
          <a:prstGeom prst="rect">
            <a:avLst/>
          </a:prstGeom>
          <a:noFill/>
        </p:spPr>
        <p:txBody>
          <a:bodyPr wrap="square" rtlCol="0">
            <a:spAutoFit/>
          </a:bodyPr>
          <a:lstStyle/>
          <a:p>
            <a:pPr marL="285750" indent="-285750">
              <a:buFontTx/>
              <a:buChar char="-"/>
            </a:pPr>
            <a:r>
              <a:rPr lang="en-GB" sz="3600" dirty="0"/>
              <a:t>Handouts </a:t>
            </a:r>
          </a:p>
          <a:p>
            <a:endParaRPr lang="en-GB" sz="3600" dirty="0"/>
          </a:p>
          <a:p>
            <a:endParaRPr lang="en-GB" sz="3600" dirty="0"/>
          </a:p>
          <a:p>
            <a:endParaRPr lang="en-GB" sz="3600" dirty="0"/>
          </a:p>
          <a:p>
            <a:r>
              <a:rPr lang="en-GB" sz="3600" dirty="0"/>
              <a:t>- Notetaking</a:t>
            </a:r>
          </a:p>
        </p:txBody>
      </p:sp>
      <p:sp>
        <p:nvSpPr>
          <p:cNvPr id="14" name="TextBox 13">
            <a:extLst>
              <a:ext uri="{FF2B5EF4-FFF2-40B4-BE49-F238E27FC236}">
                <a16:creationId xmlns:a16="http://schemas.microsoft.com/office/drawing/2014/main" id="{48C36E2C-0866-4D7E-9932-03519305A080}"/>
              </a:ext>
            </a:extLst>
          </p:cNvPr>
          <p:cNvSpPr txBox="1"/>
          <p:nvPr/>
        </p:nvSpPr>
        <p:spPr>
          <a:xfrm>
            <a:off x="8668217" y="2765501"/>
            <a:ext cx="3331889" cy="2862322"/>
          </a:xfrm>
          <a:prstGeom prst="rect">
            <a:avLst/>
          </a:prstGeom>
          <a:noFill/>
        </p:spPr>
        <p:txBody>
          <a:bodyPr wrap="square" rtlCol="0">
            <a:spAutoFit/>
          </a:bodyPr>
          <a:lstStyle/>
          <a:p>
            <a:pPr marL="285750" indent="-285750">
              <a:buFontTx/>
              <a:buChar char="-"/>
            </a:pPr>
            <a:r>
              <a:rPr lang="en-GB" sz="3600" dirty="0"/>
              <a:t>Pre-records</a:t>
            </a:r>
          </a:p>
          <a:p>
            <a:pPr marL="285750" indent="-285750">
              <a:buFontTx/>
              <a:buChar char="-"/>
            </a:pPr>
            <a:endParaRPr lang="en-GB" sz="3600" dirty="0"/>
          </a:p>
          <a:p>
            <a:pPr marL="285750" indent="-285750">
              <a:buFontTx/>
              <a:buChar char="-"/>
            </a:pPr>
            <a:endParaRPr lang="en-GB" sz="3600" dirty="0"/>
          </a:p>
          <a:p>
            <a:pPr marL="285750" indent="-285750">
              <a:buFontTx/>
              <a:buChar char="-"/>
            </a:pPr>
            <a:endParaRPr lang="en-GB" sz="3600" dirty="0"/>
          </a:p>
          <a:p>
            <a:pPr marL="285750" indent="-285750">
              <a:buFontTx/>
              <a:buChar char="-"/>
            </a:pPr>
            <a:r>
              <a:rPr lang="en-GB" sz="3600" dirty="0"/>
              <a:t>Live Recording</a:t>
            </a:r>
          </a:p>
        </p:txBody>
      </p:sp>
    </p:spTree>
    <p:extLst>
      <p:ext uri="{BB962C8B-B14F-4D97-AF65-F5344CB8AC3E}">
        <p14:creationId xmlns:p14="http://schemas.microsoft.com/office/powerpoint/2010/main" val="4226732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35CFEA2-E8E9-4E5C-BC7B-FF3682E46D6E}"/>
              </a:ext>
            </a:extLst>
          </p:cNvPr>
          <p:cNvSpPr>
            <a:spLocks noGrp="1"/>
          </p:cNvSpPr>
          <p:nvPr>
            <p:ph type="title"/>
          </p:nvPr>
        </p:nvSpPr>
        <p:spPr>
          <a:xfrm>
            <a:off x="1383564" y="348865"/>
            <a:ext cx="9718111" cy="1576446"/>
          </a:xfrm>
        </p:spPr>
        <p:txBody>
          <a:bodyPr anchor="ctr">
            <a:normAutofit/>
          </a:bodyPr>
          <a:lstStyle/>
          <a:p>
            <a:r>
              <a:rPr lang="en-GB" sz="4000">
                <a:solidFill>
                  <a:srgbClr val="FFFFFF"/>
                </a:solidFill>
              </a:rPr>
              <a:t>The Service</a:t>
            </a:r>
          </a:p>
        </p:txBody>
      </p:sp>
      <p:graphicFrame>
        <p:nvGraphicFramePr>
          <p:cNvPr id="5" name="Content Placeholder 2">
            <a:extLst>
              <a:ext uri="{FF2B5EF4-FFF2-40B4-BE49-F238E27FC236}">
                <a16:creationId xmlns:a16="http://schemas.microsoft.com/office/drawing/2014/main" id="{3555EDB6-861F-4642-85C5-6C3B1E09C5D4}"/>
              </a:ext>
            </a:extLst>
          </p:cNvPr>
          <p:cNvGraphicFramePr>
            <a:graphicFrameLocks noGrp="1"/>
          </p:cNvGraphicFramePr>
          <p:nvPr>
            <p:ph idx="1"/>
            <p:extLst>
              <p:ext uri="{D42A27DB-BD31-4B8C-83A1-F6EECF244321}">
                <p14:modId xmlns:p14="http://schemas.microsoft.com/office/powerpoint/2010/main" val="2085324464"/>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41393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67C707D-76FD-49C3-AD2C-FD2BB8F38904}"/>
              </a:ext>
            </a:extLst>
          </p:cNvPr>
          <p:cNvSpPr>
            <a:spLocks noGrp="1"/>
          </p:cNvSpPr>
          <p:nvPr>
            <p:ph type="title"/>
          </p:nvPr>
        </p:nvSpPr>
        <p:spPr>
          <a:xfrm>
            <a:off x="1383564" y="348865"/>
            <a:ext cx="9718111" cy="1576446"/>
          </a:xfrm>
        </p:spPr>
        <p:txBody>
          <a:bodyPr anchor="ctr">
            <a:normAutofit/>
          </a:bodyPr>
          <a:lstStyle/>
          <a:p>
            <a:r>
              <a:rPr lang="en-GB" sz="4000" dirty="0">
                <a:solidFill>
                  <a:srgbClr val="FFFFFF"/>
                </a:solidFill>
              </a:rPr>
              <a:t>Evaluation</a:t>
            </a:r>
          </a:p>
        </p:txBody>
      </p:sp>
      <p:graphicFrame>
        <p:nvGraphicFramePr>
          <p:cNvPr id="5" name="Content Placeholder 2">
            <a:extLst>
              <a:ext uri="{FF2B5EF4-FFF2-40B4-BE49-F238E27FC236}">
                <a16:creationId xmlns:a16="http://schemas.microsoft.com/office/drawing/2014/main" id="{B2564077-56F7-436C-A7AC-FD95401ADF89}"/>
              </a:ext>
            </a:extLst>
          </p:cNvPr>
          <p:cNvGraphicFramePr>
            <a:graphicFrameLocks noGrp="1"/>
          </p:cNvGraphicFramePr>
          <p:nvPr>
            <p:ph idx="1"/>
            <p:extLst>
              <p:ext uri="{D42A27DB-BD31-4B8C-83A1-F6EECF244321}">
                <p14:modId xmlns:p14="http://schemas.microsoft.com/office/powerpoint/2010/main" val="3631609228"/>
              </p:ext>
            </p:extLst>
          </p:nvPr>
        </p:nvGraphicFramePr>
        <p:xfrm>
          <a:off x="632085" y="1790789"/>
          <a:ext cx="10927829" cy="36894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1AE59FE8-C8C2-4681-A2F5-915D6DAD9F06}"/>
              </a:ext>
            </a:extLst>
          </p:cNvPr>
          <p:cNvSpPr txBox="1"/>
          <p:nvPr/>
        </p:nvSpPr>
        <p:spPr>
          <a:xfrm>
            <a:off x="825190" y="5363737"/>
            <a:ext cx="10734724" cy="1200329"/>
          </a:xfrm>
          <a:prstGeom prst="rect">
            <a:avLst/>
          </a:prstGeom>
          <a:noFill/>
        </p:spPr>
        <p:txBody>
          <a:bodyPr wrap="square" rtlCol="0">
            <a:spAutoFit/>
          </a:bodyPr>
          <a:lstStyle/>
          <a:p>
            <a:r>
              <a:rPr lang="en-GB" dirty="0"/>
              <a:t>Flynn, D. (2021), "Evaluating a recorded appointment service for individual research consultations between librarians and allied health students", </a:t>
            </a:r>
            <a:r>
              <a:rPr lang="en-GB" i="1" dirty="0">
                <a:hlinkClick r:id="rId8"/>
              </a:rPr>
              <a:t>Reference Services Review</a:t>
            </a:r>
            <a:r>
              <a:rPr lang="en-GB" dirty="0"/>
              <a:t>, Vol. ahead-of-print No. ahead-of-print. </a:t>
            </a:r>
            <a:r>
              <a:rPr lang="en-GB" dirty="0">
                <a:hlinkClick r:id="rId9" tooltip="DOI: https://doi.org/10.1108/RSR-04-2021-0011"/>
              </a:rPr>
              <a:t>https://doi.org/10.1108/RSR-04-2021-0011</a:t>
            </a:r>
            <a:endParaRPr lang="en-GB" dirty="0"/>
          </a:p>
          <a:p>
            <a:r>
              <a:rPr lang="en-GB" dirty="0">
                <a:hlinkClick r:id="rId10"/>
              </a:rPr>
              <a:t>Open Access Link</a:t>
            </a:r>
            <a:endParaRPr lang="en-GB" dirty="0"/>
          </a:p>
        </p:txBody>
      </p:sp>
    </p:spTree>
    <p:extLst>
      <p:ext uri="{BB962C8B-B14F-4D97-AF65-F5344CB8AC3E}">
        <p14:creationId xmlns:p14="http://schemas.microsoft.com/office/powerpoint/2010/main" val="4197061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7FA1E-F37E-421D-B0EC-4D3645EAB48D}"/>
              </a:ext>
            </a:extLst>
          </p:cNvPr>
          <p:cNvSpPr>
            <a:spLocks noGrp="1"/>
          </p:cNvSpPr>
          <p:nvPr>
            <p:ph type="title"/>
          </p:nvPr>
        </p:nvSpPr>
        <p:spPr>
          <a:xfrm>
            <a:off x="801098" y="1396289"/>
            <a:ext cx="3583615" cy="4482819"/>
          </a:xfrm>
        </p:spPr>
        <p:txBody>
          <a:bodyPr>
            <a:normAutofit/>
          </a:bodyPr>
          <a:lstStyle/>
          <a:p>
            <a:r>
              <a:rPr lang="en-GB" dirty="0"/>
              <a:t>Conclusions</a:t>
            </a:r>
          </a:p>
        </p:txBody>
      </p:sp>
      <p:sp>
        <p:nvSpPr>
          <p:cNvPr id="9" name="Freeform: Shape 8">
            <a:extLst>
              <a:ext uri="{FF2B5EF4-FFF2-40B4-BE49-F238E27FC236}">
                <a16:creationId xmlns:a16="http://schemas.microsoft.com/office/drawing/2014/main" id="{69AAB938-4404-42AF-B159-EFB4EFB1E4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64117" y="-1"/>
            <a:ext cx="7627884" cy="6858001"/>
          </a:xfrm>
          <a:custGeom>
            <a:avLst/>
            <a:gdLst>
              <a:gd name="connsiteX0" fmla="*/ 85359 w 7627884"/>
              <a:gd name="connsiteY0" fmla="*/ 0 h 6858001"/>
              <a:gd name="connsiteX1" fmla="*/ 7627884 w 7627884"/>
              <a:gd name="connsiteY1" fmla="*/ 0 h 6858001"/>
              <a:gd name="connsiteX2" fmla="*/ 7627884 w 7627884"/>
              <a:gd name="connsiteY2" fmla="*/ 6858001 h 6858001"/>
              <a:gd name="connsiteX3" fmla="*/ 2199224 w 7627884"/>
              <a:gd name="connsiteY3" fmla="*/ 6858001 h 6858001"/>
              <a:gd name="connsiteX4" fmla="*/ 2165320 w 7627884"/>
              <a:gd name="connsiteY4" fmla="*/ 6822453 h 6858001"/>
              <a:gd name="connsiteX5" fmla="*/ 0 w 7627884"/>
              <a:gd name="connsiteY5" fmla="*/ 1189815 h 6858001"/>
              <a:gd name="connsiteX6" fmla="*/ 43414 w 7627884"/>
              <a:gd name="connsiteY6" fmla="*/ 330098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27884" h="6858001">
                <a:moveTo>
                  <a:pt x="85359" y="0"/>
                </a:moveTo>
                <a:lnTo>
                  <a:pt x="7627884" y="0"/>
                </a:lnTo>
                <a:lnTo>
                  <a:pt x="7627884" y="6858001"/>
                </a:lnTo>
                <a:lnTo>
                  <a:pt x="2199224" y="6858001"/>
                </a:lnTo>
                <a:lnTo>
                  <a:pt x="2165320" y="6822453"/>
                </a:lnTo>
                <a:cubicBezTo>
                  <a:pt x="819447" y="5331646"/>
                  <a:pt x="0" y="3356427"/>
                  <a:pt x="0" y="1189815"/>
                </a:cubicBezTo>
                <a:cubicBezTo>
                  <a:pt x="0" y="899574"/>
                  <a:pt x="14708" y="612766"/>
                  <a:pt x="43414" y="330098"/>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92A46B1C-E9BA-4577-BED6-B96DDC9AC4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747781" y="-1"/>
            <a:ext cx="7444220" cy="6858001"/>
          </a:xfrm>
          <a:custGeom>
            <a:avLst/>
            <a:gdLst>
              <a:gd name="connsiteX0" fmla="*/ 7357257 w 7444220"/>
              <a:gd name="connsiteY0" fmla="*/ 0 h 6858001"/>
              <a:gd name="connsiteX1" fmla="*/ 0 w 7444220"/>
              <a:gd name="connsiteY1" fmla="*/ 0 h 6858001"/>
              <a:gd name="connsiteX2" fmla="*/ 0 w 7444220"/>
              <a:gd name="connsiteY2" fmla="*/ 6858001 h 6858001"/>
              <a:gd name="connsiteX3" fmla="*/ 5169521 w 7444220"/>
              <a:gd name="connsiteY3" fmla="*/ 6858001 h 6858001"/>
              <a:gd name="connsiteX4" fmla="*/ 5459879 w 7444220"/>
              <a:gd name="connsiteY4" fmla="*/ 6539727 h 6858001"/>
              <a:gd name="connsiteX5" fmla="*/ 7444220 w 7444220"/>
              <a:gd name="connsiteY5" fmla="*/ 1189814 h 6858001"/>
              <a:gd name="connsiteX6" fmla="*/ 7401867 w 7444220"/>
              <a:gd name="connsiteY6" fmla="*/ 35106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44220" h="6858001">
                <a:moveTo>
                  <a:pt x="7357257" y="0"/>
                </a:moveTo>
                <a:lnTo>
                  <a:pt x="0" y="0"/>
                </a:lnTo>
                <a:lnTo>
                  <a:pt x="0" y="6858001"/>
                </a:lnTo>
                <a:lnTo>
                  <a:pt x="5169521" y="6858001"/>
                </a:lnTo>
                <a:lnTo>
                  <a:pt x="5459879" y="6539727"/>
                </a:lnTo>
                <a:cubicBezTo>
                  <a:pt x="6696598" y="5103389"/>
                  <a:pt x="7444220" y="3233911"/>
                  <a:pt x="7444220" y="1189814"/>
                </a:cubicBezTo>
                <a:cubicBezTo>
                  <a:pt x="7444220" y="906649"/>
                  <a:pt x="7429873" y="626836"/>
                  <a:pt x="7401867" y="351060"/>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CD2B8F7F-424F-415D-80AF-ADAED2BE1ABA}"/>
              </a:ext>
            </a:extLst>
          </p:cNvPr>
          <p:cNvGraphicFramePr>
            <a:graphicFrameLocks noGrp="1"/>
          </p:cNvGraphicFramePr>
          <p:nvPr>
            <p:ph idx="1"/>
            <p:extLst>
              <p:ext uri="{D42A27DB-BD31-4B8C-83A1-F6EECF244321}">
                <p14:modId xmlns:p14="http://schemas.microsoft.com/office/powerpoint/2010/main" val="2728174316"/>
              </p:ext>
            </p:extLst>
          </p:nvPr>
        </p:nvGraphicFramePr>
        <p:xfrm>
          <a:off x="6096000" y="804231"/>
          <a:ext cx="5163239" cy="53101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36332381"/>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9C11B-355A-4B5D-98BA-00E4DFFC9E0F}"/>
              </a:ext>
            </a:extLst>
          </p:cNvPr>
          <p:cNvSpPr>
            <a:spLocks noGrp="1"/>
          </p:cNvSpPr>
          <p:nvPr>
            <p:ph type="title"/>
          </p:nvPr>
        </p:nvSpPr>
        <p:spPr>
          <a:xfrm>
            <a:off x="801098" y="1396289"/>
            <a:ext cx="3583615" cy="4482819"/>
          </a:xfrm>
        </p:spPr>
        <p:txBody>
          <a:bodyPr>
            <a:normAutofit/>
          </a:bodyPr>
          <a:lstStyle/>
          <a:p>
            <a:r>
              <a:rPr lang="en-GB" dirty="0"/>
              <a:t>Implications</a:t>
            </a:r>
          </a:p>
        </p:txBody>
      </p:sp>
      <p:sp>
        <p:nvSpPr>
          <p:cNvPr id="9" name="Freeform: Shape 8">
            <a:extLst>
              <a:ext uri="{FF2B5EF4-FFF2-40B4-BE49-F238E27FC236}">
                <a16:creationId xmlns:a16="http://schemas.microsoft.com/office/drawing/2014/main" id="{69AAB938-4404-42AF-B159-EFB4EFB1E4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64117" y="-1"/>
            <a:ext cx="7627884" cy="6858001"/>
          </a:xfrm>
          <a:custGeom>
            <a:avLst/>
            <a:gdLst>
              <a:gd name="connsiteX0" fmla="*/ 85359 w 7627884"/>
              <a:gd name="connsiteY0" fmla="*/ 0 h 6858001"/>
              <a:gd name="connsiteX1" fmla="*/ 7627884 w 7627884"/>
              <a:gd name="connsiteY1" fmla="*/ 0 h 6858001"/>
              <a:gd name="connsiteX2" fmla="*/ 7627884 w 7627884"/>
              <a:gd name="connsiteY2" fmla="*/ 6858001 h 6858001"/>
              <a:gd name="connsiteX3" fmla="*/ 2199224 w 7627884"/>
              <a:gd name="connsiteY3" fmla="*/ 6858001 h 6858001"/>
              <a:gd name="connsiteX4" fmla="*/ 2165320 w 7627884"/>
              <a:gd name="connsiteY4" fmla="*/ 6822453 h 6858001"/>
              <a:gd name="connsiteX5" fmla="*/ 0 w 7627884"/>
              <a:gd name="connsiteY5" fmla="*/ 1189815 h 6858001"/>
              <a:gd name="connsiteX6" fmla="*/ 43414 w 7627884"/>
              <a:gd name="connsiteY6" fmla="*/ 330098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27884" h="6858001">
                <a:moveTo>
                  <a:pt x="85359" y="0"/>
                </a:moveTo>
                <a:lnTo>
                  <a:pt x="7627884" y="0"/>
                </a:lnTo>
                <a:lnTo>
                  <a:pt x="7627884" y="6858001"/>
                </a:lnTo>
                <a:lnTo>
                  <a:pt x="2199224" y="6858001"/>
                </a:lnTo>
                <a:lnTo>
                  <a:pt x="2165320" y="6822453"/>
                </a:lnTo>
                <a:cubicBezTo>
                  <a:pt x="819447" y="5331646"/>
                  <a:pt x="0" y="3356427"/>
                  <a:pt x="0" y="1189815"/>
                </a:cubicBezTo>
                <a:cubicBezTo>
                  <a:pt x="0" y="899574"/>
                  <a:pt x="14708" y="612766"/>
                  <a:pt x="43414" y="330098"/>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92A46B1C-E9BA-4577-BED6-B96DDC9AC4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747781" y="-1"/>
            <a:ext cx="7444220" cy="6858001"/>
          </a:xfrm>
          <a:custGeom>
            <a:avLst/>
            <a:gdLst>
              <a:gd name="connsiteX0" fmla="*/ 7357257 w 7444220"/>
              <a:gd name="connsiteY0" fmla="*/ 0 h 6858001"/>
              <a:gd name="connsiteX1" fmla="*/ 0 w 7444220"/>
              <a:gd name="connsiteY1" fmla="*/ 0 h 6858001"/>
              <a:gd name="connsiteX2" fmla="*/ 0 w 7444220"/>
              <a:gd name="connsiteY2" fmla="*/ 6858001 h 6858001"/>
              <a:gd name="connsiteX3" fmla="*/ 5169521 w 7444220"/>
              <a:gd name="connsiteY3" fmla="*/ 6858001 h 6858001"/>
              <a:gd name="connsiteX4" fmla="*/ 5459879 w 7444220"/>
              <a:gd name="connsiteY4" fmla="*/ 6539727 h 6858001"/>
              <a:gd name="connsiteX5" fmla="*/ 7444220 w 7444220"/>
              <a:gd name="connsiteY5" fmla="*/ 1189814 h 6858001"/>
              <a:gd name="connsiteX6" fmla="*/ 7401867 w 7444220"/>
              <a:gd name="connsiteY6" fmla="*/ 35106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44220" h="6858001">
                <a:moveTo>
                  <a:pt x="7357257" y="0"/>
                </a:moveTo>
                <a:lnTo>
                  <a:pt x="0" y="0"/>
                </a:lnTo>
                <a:lnTo>
                  <a:pt x="0" y="6858001"/>
                </a:lnTo>
                <a:lnTo>
                  <a:pt x="5169521" y="6858001"/>
                </a:lnTo>
                <a:lnTo>
                  <a:pt x="5459879" y="6539727"/>
                </a:lnTo>
                <a:cubicBezTo>
                  <a:pt x="6696598" y="5103389"/>
                  <a:pt x="7444220" y="3233911"/>
                  <a:pt x="7444220" y="1189814"/>
                </a:cubicBezTo>
                <a:cubicBezTo>
                  <a:pt x="7444220" y="906649"/>
                  <a:pt x="7429873" y="626836"/>
                  <a:pt x="7401867" y="351060"/>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6F566EA5-362D-4EA1-A363-F342549526D1}"/>
              </a:ext>
            </a:extLst>
          </p:cNvPr>
          <p:cNvGraphicFramePr>
            <a:graphicFrameLocks noGrp="1"/>
          </p:cNvGraphicFramePr>
          <p:nvPr>
            <p:ph idx="1"/>
            <p:extLst>
              <p:ext uri="{D42A27DB-BD31-4B8C-83A1-F6EECF244321}">
                <p14:modId xmlns:p14="http://schemas.microsoft.com/office/powerpoint/2010/main" val="124299741"/>
              </p:ext>
            </p:extLst>
          </p:nvPr>
        </p:nvGraphicFramePr>
        <p:xfrm>
          <a:off x="6096000" y="804231"/>
          <a:ext cx="5163239" cy="53101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99631251"/>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C097E-C085-476B-9502-AEA3CEE8B174}"/>
              </a:ext>
            </a:extLst>
          </p:cNvPr>
          <p:cNvSpPr>
            <a:spLocks noGrp="1"/>
          </p:cNvSpPr>
          <p:nvPr>
            <p:ph type="title"/>
          </p:nvPr>
        </p:nvSpPr>
        <p:spPr>
          <a:xfrm>
            <a:off x="801098" y="1396289"/>
            <a:ext cx="3583615" cy="4482819"/>
          </a:xfrm>
        </p:spPr>
        <p:txBody>
          <a:bodyPr>
            <a:normAutofit/>
          </a:bodyPr>
          <a:lstStyle/>
          <a:p>
            <a:r>
              <a:rPr lang="en-GB" dirty="0"/>
              <a:t>Limitations</a:t>
            </a:r>
          </a:p>
        </p:txBody>
      </p:sp>
      <p:sp>
        <p:nvSpPr>
          <p:cNvPr id="9" name="Freeform: Shape 8">
            <a:extLst>
              <a:ext uri="{FF2B5EF4-FFF2-40B4-BE49-F238E27FC236}">
                <a16:creationId xmlns:a16="http://schemas.microsoft.com/office/drawing/2014/main" id="{69AAB938-4404-42AF-B159-EFB4EFB1E4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64117" y="-1"/>
            <a:ext cx="7627884" cy="6858001"/>
          </a:xfrm>
          <a:custGeom>
            <a:avLst/>
            <a:gdLst>
              <a:gd name="connsiteX0" fmla="*/ 85359 w 7627884"/>
              <a:gd name="connsiteY0" fmla="*/ 0 h 6858001"/>
              <a:gd name="connsiteX1" fmla="*/ 7627884 w 7627884"/>
              <a:gd name="connsiteY1" fmla="*/ 0 h 6858001"/>
              <a:gd name="connsiteX2" fmla="*/ 7627884 w 7627884"/>
              <a:gd name="connsiteY2" fmla="*/ 6858001 h 6858001"/>
              <a:gd name="connsiteX3" fmla="*/ 2199224 w 7627884"/>
              <a:gd name="connsiteY3" fmla="*/ 6858001 h 6858001"/>
              <a:gd name="connsiteX4" fmla="*/ 2165320 w 7627884"/>
              <a:gd name="connsiteY4" fmla="*/ 6822453 h 6858001"/>
              <a:gd name="connsiteX5" fmla="*/ 0 w 7627884"/>
              <a:gd name="connsiteY5" fmla="*/ 1189815 h 6858001"/>
              <a:gd name="connsiteX6" fmla="*/ 43414 w 7627884"/>
              <a:gd name="connsiteY6" fmla="*/ 330098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27884" h="6858001">
                <a:moveTo>
                  <a:pt x="85359" y="0"/>
                </a:moveTo>
                <a:lnTo>
                  <a:pt x="7627884" y="0"/>
                </a:lnTo>
                <a:lnTo>
                  <a:pt x="7627884" y="6858001"/>
                </a:lnTo>
                <a:lnTo>
                  <a:pt x="2199224" y="6858001"/>
                </a:lnTo>
                <a:lnTo>
                  <a:pt x="2165320" y="6822453"/>
                </a:lnTo>
                <a:cubicBezTo>
                  <a:pt x="819447" y="5331646"/>
                  <a:pt x="0" y="3356427"/>
                  <a:pt x="0" y="1189815"/>
                </a:cubicBezTo>
                <a:cubicBezTo>
                  <a:pt x="0" y="899574"/>
                  <a:pt x="14708" y="612766"/>
                  <a:pt x="43414" y="330098"/>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92A46B1C-E9BA-4577-BED6-B96DDC9AC4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747781" y="-1"/>
            <a:ext cx="7444220" cy="6858001"/>
          </a:xfrm>
          <a:custGeom>
            <a:avLst/>
            <a:gdLst>
              <a:gd name="connsiteX0" fmla="*/ 7357257 w 7444220"/>
              <a:gd name="connsiteY0" fmla="*/ 0 h 6858001"/>
              <a:gd name="connsiteX1" fmla="*/ 0 w 7444220"/>
              <a:gd name="connsiteY1" fmla="*/ 0 h 6858001"/>
              <a:gd name="connsiteX2" fmla="*/ 0 w 7444220"/>
              <a:gd name="connsiteY2" fmla="*/ 6858001 h 6858001"/>
              <a:gd name="connsiteX3" fmla="*/ 5169521 w 7444220"/>
              <a:gd name="connsiteY3" fmla="*/ 6858001 h 6858001"/>
              <a:gd name="connsiteX4" fmla="*/ 5459879 w 7444220"/>
              <a:gd name="connsiteY4" fmla="*/ 6539727 h 6858001"/>
              <a:gd name="connsiteX5" fmla="*/ 7444220 w 7444220"/>
              <a:gd name="connsiteY5" fmla="*/ 1189814 h 6858001"/>
              <a:gd name="connsiteX6" fmla="*/ 7401867 w 7444220"/>
              <a:gd name="connsiteY6" fmla="*/ 35106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44220" h="6858001">
                <a:moveTo>
                  <a:pt x="7357257" y="0"/>
                </a:moveTo>
                <a:lnTo>
                  <a:pt x="0" y="0"/>
                </a:lnTo>
                <a:lnTo>
                  <a:pt x="0" y="6858001"/>
                </a:lnTo>
                <a:lnTo>
                  <a:pt x="5169521" y="6858001"/>
                </a:lnTo>
                <a:lnTo>
                  <a:pt x="5459879" y="6539727"/>
                </a:lnTo>
                <a:cubicBezTo>
                  <a:pt x="6696598" y="5103389"/>
                  <a:pt x="7444220" y="3233911"/>
                  <a:pt x="7444220" y="1189814"/>
                </a:cubicBezTo>
                <a:cubicBezTo>
                  <a:pt x="7444220" y="906649"/>
                  <a:pt x="7429873" y="626836"/>
                  <a:pt x="7401867" y="351060"/>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E8F9183C-F7D9-4FB3-A6C1-1351FAA93376}"/>
              </a:ext>
            </a:extLst>
          </p:cNvPr>
          <p:cNvGraphicFramePr>
            <a:graphicFrameLocks noGrp="1"/>
          </p:cNvGraphicFramePr>
          <p:nvPr>
            <p:ph idx="1"/>
            <p:extLst>
              <p:ext uri="{D42A27DB-BD31-4B8C-83A1-F6EECF244321}">
                <p14:modId xmlns:p14="http://schemas.microsoft.com/office/powerpoint/2010/main" val="680982652"/>
              </p:ext>
            </p:extLst>
          </p:nvPr>
        </p:nvGraphicFramePr>
        <p:xfrm>
          <a:off x="6096000" y="804231"/>
          <a:ext cx="5163239" cy="53101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57908"/>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DB645-ADA2-4867-A2C6-DD1BF9C87CCC}"/>
              </a:ext>
            </a:extLst>
          </p:cNvPr>
          <p:cNvSpPr>
            <a:spLocks noGrp="1"/>
          </p:cNvSpPr>
          <p:nvPr>
            <p:ph type="title"/>
          </p:nvPr>
        </p:nvSpPr>
        <p:spPr>
          <a:xfrm>
            <a:off x="7464614" y="1783959"/>
            <a:ext cx="4087306" cy="2889114"/>
          </a:xfrm>
        </p:spPr>
        <p:txBody>
          <a:bodyPr vert="horz" lIns="91440" tIns="45720" rIns="91440" bIns="45720" rtlCol="0" anchor="b">
            <a:normAutofit/>
          </a:bodyPr>
          <a:lstStyle/>
          <a:p>
            <a:r>
              <a:rPr lang="en-US" sz="5400"/>
              <a:t>Questions? Comments?</a:t>
            </a:r>
          </a:p>
        </p:txBody>
      </p:sp>
      <p:sp>
        <p:nvSpPr>
          <p:cNvPr id="9" name="Freeform: Shape 8">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a:extLst>
              <a:ext uri="{FF2B5EF4-FFF2-40B4-BE49-F238E27FC236}">
                <a16:creationId xmlns:a16="http://schemas.microsoft.com/office/drawing/2014/main" id="{41A03161-45B4-4F94-9071-96B191CF5A3F}"/>
              </a:ext>
            </a:extLst>
          </p:cNvPr>
          <p:cNvPicPr>
            <a:picLocks noChangeAspect="1"/>
          </p:cNvPicPr>
          <p:nvPr/>
        </p:nvPicPr>
        <p:blipFill rotWithShape="1">
          <a:blip r:embed="rId2"/>
          <a:srcRect l="23135"/>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3831815400"/>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2865</TotalTime>
  <Words>1494</Words>
  <Application>Microsoft Office PowerPoint</Application>
  <PresentationFormat>Widescreen</PresentationFormat>
  <Paragraphs>101</Paragraphs>
  <Slides>9</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Using technology to support learning and retention at the enquiry desk</vt:lpstr>
      <vt:lpstr>Context – Reference Desk Enquiries</vt:lpstr>
      <vt:lpstr>Retention Strategies</vt:lpstr>
      <vt:lpstr>The Service</vt:lpstr>
      <vt:lpstr>Evaluation</vt:lpstr>
      <vt:lpstr>Conclusions</vt:lpstr>
      <vt:lpstr>Implications</vt:lpstr>
      <vt:lpstr>Limitations</vt:lpstr>
      <vt:lpstr>Questions? 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Could you say that again?” A mixed method study of a recorded librarian tutorial service</dc:title>
  <dc:creator>Darren Flynn</dc:creator>
  <cp:lastModifiedBy>Loughran, Helen</cp:lastModifiedBy>
  <cp:revision>14</cp:revision>
  <dcterms:created xsi:type="dcterms:W3CDTF">2021-06-16T07:49:16Z</dcterms:created>
  <dcterms:modified xsi:type="dcterms:W3CDTF">2021-11-26T07:56:12Z</dcterms:modified>
</cp:coreProperties>
</file>