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66" r:id="rId7"/>
    <p:sldId id="258" r:id="rId8"/>
    <p:sldId id="259" r:id="rId9"/>
    <p:sldId id="260" r:id="rId10"/>
    <p:sldId id="261" r:id="rId11"/>
    <p:sldId id="272" r:id="rId12"/>
    <p:sldId id="268" r:id="rId13"/>
    <p:sldId id="267" r:id="rId14"/>
    <p:sldId id="263" r:id="rId15"/>
    <p:sldId id="27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2AFD6-CFD7-4C44-A080-354528F61833}" v="424" dt="2023-03-14T16:28:55.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67700" autoAdjust="0"/>
  </p:normalViewPr>
  <p:slideViewPr>
    <p:cSldViewPr snapToGrid="0">
      <p:cViewPr varScale="1">
        <p:scale>
          <a:sx n="70" d="100"/>
          <a:sy n="70" d="100"/>
        </p:scale>
        <p:origin x="2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ay" userId="S::laura.lay@fxplus.ac.uk::19db23f4-de5f-4040-85c2-a04ed737ba54" providerId="AD" clId="Web-{40289AC3-319A-53ED-4F79-C45633C6264B}"/>
    <pc:docChg chg="modSld">
      <pc:chgData name="Laura Lay" userId="S::laura.lay@fxplus.ac.uk::19db23f4-de5f-4040-85c2-a04ed737ba54" providerId="AD" clId="Web-{40289AC3-319A-53ED-4F79-C45633C6264B}" dt="2023-03-08T17:41:44.272" v="13"/>
      <pc:docMkLst>
        <pc:docMk/>
      </pc:docMkLst>
      <pc:sldChg chg="modNotes">
        <pc:chgData name="Laura Lay" userId="S::laura.lay@fxplus.ac.uk::19db23f4-de5f-4040-85c2-a04ed737ba54" providerId="AD" clId="Web-{40289AC3-319A-53ED-4F79-C45633C6264B}" dt="2023-03-08T17:41:44.272" v="13"/>
        <pc:sldMkLst>
          <pc:docMk/>
          <pc:sldMk cId="3485402628" sldId="262"/>
        </pc:sldMkLst>
      </pc:sldChg>
    </pc:docChg>
  </pc:docChgLst>
  <pc:docChgLst>
    <pc:chgData name="Laura Lay" userId="S::laura.lay@fxplus.ac.uk::19db23f4-de5f-4040-85c2-a04ed737ba54" providerId="AD" clId="Web-{F5642F3C-7417-290E-B752-B6C3C3A9B6C7}"/>
    <pc:docChg chg="modSld">
      <pc:chgData name="Laura Lay" userId="S::laura.lay@fxplus.ac.uk::19db23f4-de5f-4040-85c2-a04ed737ba54" providerId="AD" clId="Web-{F5642F3C-7417-290E-B752-B6C3C3A9B6C7}" dt="2023-03-14T17:26:53.302" v="6"/>
      <pc:docMkLst>
        <pc:docMk/>
      </pc:docMkLst>
      <pc:sldChg chg="modNotes">
        <pc:chgData name="Laura Lay" userId="S::laura.lay@fxplus.ac.uk::19db23f4-de5f-4040-85c2-a04ed737ba54" providerId="AD" clId="Web-{F5642F3C-7417-290E-B752-B6C3C3A9B6C7}" dt="2023-03-14T17:26:53.302" v="6"/>
        <pc:sldMkLst>
          <pc:docMk/>
          <pc:sldMk cId="3139437253" sldId="261"/>
        </pc:sldMkLst>
      </pc:sldChg>
    </pc:docChg>
  </pc:docChgLst>
  <pc:docChgLst>
    <pc:chgData name="Laura Lay" userId="S::laura.lay@fxplus.ac.uk::19db23f4-de5f-4040-85c2-a04ed737ba54" providerId="AD" clId="Web-{FA04792F-A8D8-3DAC-7C2E-3FCE09F2179E}"/>
    <pc:docChg chg="addSld modSld sldOrd">
      <pc:chgData name="Laura Lay" userId="S::laura.lay@fxplus.ac.uk::19db23f4-de5f-4040-85c2-a04ed737ba54" providerId="AD" clId="Web-{FA04792F-A8D8-3DAC-7C2E-3FCE09F2179E}" dt="2023-02-22T15:45:09.446" v="3910"/>
      <pc:docMkLst>
        <pc:docMk/>
      </pc:docMkLst>
      <pc:sldChg chg="modSp modNotes">
        <pc:chgData name="Laura Lay" userId="S::laura.lay@fxplus.ac.uk::19db23f4-de5f-4040-85c2-a04ed737ba54" providerId="AD" clId="Web-{FA04792F-A8D8-3DAC-7C2E-3FCE09F2179E}" dt="2023-02-22T14:53:52.623" v="1077"/>
        <pc:sldMkLst>
          <pc:docMk/>
          <pc:sldMk cId="2197082743" sldId="258"/>
        </pc:sldMkLst>
        <pc:spChg chg="mod">
          <ac:chgData name="Laura Lay" userId="S::laura.lay@fxplus.ac.uk::19db23f4-de5f-4040-85c2-a04ed737ba54" providerId="AD" clId="Web-{FA04792F-A8D8-3DAC-7C2E-3FCE09F2179E}" dt="2023-02-22T14:53:03.668" v="1063" actId="20577"/>
          <ac:spMkLst>
            <pc:docMk/>
            <pc:sldMk cId="2197082743" sldId="258"/>
            <ac:spMk id="3" creationId="{00000000-0000-0000-0000-000000000000}"/>
          </ac:spMkLst>
        </pc:spChg>
      </pc:sldChg>
      <pc:sldChg chg="modSp modNotes">
        <pc:chgData name="Laura Lay" userId="S::laura.lay@fxplus.ac.uk::19db23f4-de5f-4040-85c2-a04ed737ba54" providerId="AD" clId="Web-{FA04792F-A8D8-3DAC-7C2E-3FCE09F2179E}" dt="2023-02-22T15:04:29.516" v="1931" actId="20577"/>
        <pc:sldMkLst>
          <pc:docMk/>
          <pc:sldMk cId="1266354492" sldId="259"/>
        </pc:sldMkLst>
        <pc:spChg chg="mod">
          <ac:chgData name="Laura Lay" userId="S::laura.lay@fxplus.ac.uk::19db23f4-de5f-4040-85c2-a04ed737ba54" providerId="AD" clId="Web-{FA04792F-A8D8-3DAC-7C2E-3FCE09F2179E}" dt="2023-02-22T15:04:29.516" v="1931" actId="20577"/>
          <ac:spMkLst>
            <pc:docMk/>
            <pc:sldMk cId="1266354492" sldId="259"/>
            <ac:spMk id="3" creationId="{00000000-0000-0000-0000-000000000000}"/>
          </ac:spMkLst>
        </pc:spChg>
      </pc:sldChg>
      <pc:sldChg chg="modSp modNotes">
        <pc:chgData name="Laura Lay" userId="S::laura.lay@fxplus.ac.uk::19db23f4-de5f-4040-85c2-a04ed737ba54" providerId="AD" clId="Web-{FA04792F-A8D8-3DAC-7C2E-3FCE09F2179E}" dt="2023-02-22T15:10:16.197" v="2090"/>
        <pc:sldMkLst>
          <pc:docMk/>
          <pc:sldMk cId="2969132978" sldId="260"/>
        </pc:sldMkLst>
        <pc:spChg chg="mod">
          <ac:chgData name="Laura Lay" userId="S::laura.lay@fxplus.ac.uk::19db23f4-de5f-4040-85c2-a04ed737ba54" providerId="AD" clId="Web-{FA04792F-A8D8-3DAC-7C2E-3FCE09F2179E}" dt="2023-02-22T15:07:51.443" v="2001" actId="20577"/>
          <ac:spMkLst>
            <pc:docMk/>
            <pc:sldMk cId="2969132978" sldId="260"/>
            <ac:spMk id="3" creationId="{00000000-0000-0000-0000-000000000000}"/>
          </ac:spMkLst>
        </pc:spChg>
      </pc:sldChg>
      <pc:sldChg chg="modSp modNotes">
        <pc:chgData name="Laura Lay" userId="S::laura.lay@fxplus.ac.uk::19db23f4-de5f-4040-85c2-a04ed737ba54" providerId="AD" clId="Web-{FA04792F-A8D8-3DAC-7C2E-3FCE09F2179E}" dt="2023-02-22T15:35:38.115" v="3497"/>
        <pc:sldMkLst>
          <pc:docMk/>
          <pc:sldMk cId="3139437253" sldId="261"/>
        </pc:sldMkLst>
        <pc:spChg chg="mod">
          <ac:chgData name="Laura Lay" userId="S::laura.lay@fxplus.ac.uk::19db23f4-de5f-4040-85c2-a04ed737ba54" providerId="AD" clId="Web-{FA04792F-A8D8-3DAC-7C2E-3FCE09F2179E}" dt="2023-02-22T15:35:34.537" v="3496" actId="20577"/>
          <ac:spMkLst>
            <pc:docMk/>
            <pc:sldMk cId="3139437253" sldId="261"/>
            <ac:spMk id="3" creationId="{00000000-0000-0000-0000-000000000000}"/>
          </ac:spMkLst>
        </pc:spChg>
      </pc:sldChg>
      <pc:sldChg chg="modNotes">
        <pc:chgData name="Laura Lay" userId="S::laura.lay@fxplus.ac.uk::19db23f4-de5f-4040-85c2-a04ed737ba54" providerId="AD" clId="Web-{FA04792F-A8D8-3DAC-7C2E-3FCE09F2179E}" dt="2023-02-22T14:38:37.363" v="11"/>
        <pc:sldMkLst>
          <pc:docMk/>
          <pc:sldMk cId="3485402628" sldId="262"/>
        </pc:sldMkLst>
      </pc:sldChg>
      <pc:sldChg chg="modSp ord modNotes">
        <pc:chgData name="Laura Lay" userId="S::laura.lay@fxplus.ac.uk::19db23f4-de5f-4040-85c2-a04ed737ba54" providerId="AD" clId="Web-{FA04792F-A8D8-3DAC-7C2E-3FCE09F2179E}" dt="2023-02-22T15:45:09.446" v="3910"/>
        <pc:sldMkLst>
          <pc:docMk/>
          <pc:sldMk cId="3395663681" sldId="263"/>
        </pc:sldMkLst>
        <pc:spChg chg="mod">
          <ac:chgData name="Laura Lay" userId="S::laura.lay@fxplus.ac.uk::19db23f4-de5f-4040-85c2-a04ed737ba54" providerId="AD" clId="Web-{FA04792F-A8D8-3DAC-7C2E-3FCE09F2179E}" dt="2023-02-22T15:43:51.207" v="3847" actId="20577"/>
          <ac:spMkLst>
            <pc:docMk/>
            <pc:sldMk cId="3395663681" sldId="263"/>
            <ac:spMk id="3" creationId="{00000000-0000-0000-0000-000000000000}"/>
          </ac:spMkLst>
        </pc:spChg>
      </pc:sldChg>
      <pc:sldChg chg="add replId">
        <pc:chgData name="Laura Lay" userId="S::laura.lay@fxplus.ac.uk::19db23f4-de5f-4040-85c2-a04ed737ba54" providerId="AD" clId="Web-{FA04792F-A8D8-3DAC-7C2E-3FCE09F2179E}" dt="2023-02-22T15:35:29.818" v="3494"/>
        <pc:sldMkLst>
          <pc:docMk/>
          <pc:sldMk cId="2280860859" sldId="265"/>
        </pc:sldMkLst>
      </pc:sldChg>
    </pc:docChg>
  </pc:docChgLst>
  <pc:docChgLst>
    <pc:chgData name="Laura Lay" userId="S::laura.lay@fxplus.ac.uk::19db23f4-de5f-4040-85c2-a04ed737ba54" providerId="AD" clId="Web-{14F93DE6-B375-A2B6-FFE1-169E6FD81D3C}"/>
    <pc:docChg chg="modSld">
      <pc:chgData name="Laura Lay" userId="S::laura.lay@fxplus.ac.uk::19db23f4-de5f-4040-85c2-a04ed737ba54" providerId="AD" clId="Web-{14F93DE6-B375-A2B6-FFE1-169E6FD81D3C}" dt="2023-02-27T12:37:55.324" v="11"/>
      <pc:docMkLst>
        <pc:docMk/>
      </pc:docMkLst>
      <pc:sldChg chg="modNotes">
        <pc:chgData name="Laura Lay" userId="S::laura.lay@fxplus.ac.uk::19db23f4-de5f-4040-85c2-a04ed737ba54" providerId="AD" clId="Web-{14F93DE6-B375-A2B6-FFE1-169E6FD81D3C}" dt="2023-02-27T12:37:55.324" v="11"/>
        <pc:sldMkLst>
          <pc:docMk/>
          <pc:sldMk cId="3485402628" sldId="262"/>
        </pc:sldMkLst>
      </pc:sldChg>
    </pc:docChg>
  </pc:docChgLst>
  <pc:docChgLst>
    <pc:chgData name="Laura Lay" userId="19db23f4-de5f-4040-85c2-a04ed737ba54" providerId="ADAL" clId="{96E2AFD6-CFD7-4C44-A080-354528F61833}"/>
    <pc:docChg chg="undo custSel addSld delSld modSld sldOrd">
      <pc:chgData name="Laura Lay" userId="19db23f4-de5f-4040-85c2-a04ed737ba54" providerId="ADAL" clId="{96E2AFD6-CFD7-4C44-A080-354528F61833}" dt="2023-03-17T11:41:26.188" v="16969" actId="20577"/>
      <pc:docMkLst>
        <pc:docMk/>
      </pc:docMkLst>
      <pc:sldChg chg="addSp delSp modSp mod setBg">
        <pc:chgData name="Laura Lay" userId="19db23f4-de5f-4040-85c2-a04ed737ba54" providerId="ADAL" clId="{96E2AFD6-CFD7-4C44-A080-354528F61833}" dt="2023-03-09T12:09:25.036" v="7385" actId="6549"/>
        <pc:sldMkLst>
          <pc:docMk/>
          <pc:sldMk cId="3288376085" sldId="256"/>
        </pc:sldMkLst>
        <pc:spChg chg="mod">
          <ac:chgData name="Laura Lay" userId="19db23f4-de5f-4040-85c2-a04ed737ba54" providerId="ADAL" clId="{96E2AFD6-CFD7-4C44-A080-354528F61833}" dt="2023-03-09T12:09:18.576" v="7382" actId="26606"/>
          <ac:spMkLst>
            <pc:docMk/>
            <pc:sldMk cId="3288376085" sldId="256"/>
            <ac:spMk id="2" creationId="{00000000-0000-0000-0000-000000000000}"/>
          </ac:spMkLst>
        </pc:spChg>
        <pc:spChg chg="mod">
          <ac:chgData name="Laura Lay" userId="19db23f4-de5f-4040-85c2-a04ed737ba54" providerId="ADAL" clId="{96E2AFD6-CFD7-4C44-A080-354528F61833}" dt="2023-03-09T12:09:25.036" v="7385" actId="6549"/>
          <ac:spMkLst>
            <pc:docMk/>
            <pc:sldMk cId="3288376085" sldId="256"/>
            <ac:spMk id="3" creationId="{00000000-0000-0000-0000-000000000000}"/>
          </ac:spMkLst>
        </pc:spChg>
        <pc:spChg chg="add del">
          <ac:chgData name="Laura Lay" userId="19db23f4-de5f-4040-85c2-a04ed737ba54" providerId="ADAL" clId="{96E2AFD6-CFD7-4C44-A080-354528F61833}" dt="2023-03-09T12:09:18.576" v="7382" actId="26606"/>
          <ac:spMkLst>
            <pc:docMk/>
            <pc:sldMk cId="3288376085" sldId="256"/>
            <ac:spMk id="8" creationId="{54A6836E-C603-43CB-9DA7-89D8E3FA3838}"/>
          </ac:spMkLst>
        </pc:spChg>
        <pc:spChg chg="add del">
          <ac:chgData name="Laura Lay" userId="19db23f4-de5f-4040-85c2-a04ed737ba54" providerId="ADAL" clId="{96E2AFD6-CFD7-4C44-A080-354528F61833}" dt="2023-03-09T12:09:18.576" v="7382" actId="26606"/>
          <ac:spMkLst>
            <pc:docMk/>
            <pc:sldMk cId="3288376085" sldId="256"/>
            <ac:spMk id="10" creationId="{296007DD-F9BF-4F0F-B8C6-C514B2841971}"/>
          </ac:spMkLst>
        </pc:spChg>
        <pc:spChg chg="add">
          <ac:chgData name="Laura Lay" userId="19db23f4-de5f-4040-85c2-a04ed737ba54" providerId="ADAL" clId="{96E2AFD6-CFD7-4C44-A080-354528F61833}" dt="2023-03-09T12:09:18.576" v="7382" actId="26606"/>
          <ac:spMkLst>
            <pc:docMk/>
            <pc:sldMk cId="3288376085" sldId="256"/>
            <ac:spMk id="27" creationId="{6DDA8CE9-E0A6-4FF2-823D-D08607606DC2}"/>
          </ac:spMkLst>
        </pc:spChg>
        <pc:spChg chg="add">
          <ac:chgData name="Laura Lay" userId="19db23f4-de5f-4040-85c2-a04ed737ba54" providerId="ADAL" clId="{96E2AFD6-CFD7-4C44-A080-354528F61833}" dt="2023-03-09T12:09:18.576" v="7382" actId="26606"/>
          <ac:spMkLst>
            <pc:docMk/>
            <pc:sldMk cId="3288376085" sldId="256"/>
            <ac:spMk id="29" creationId="{11195564-33B9-434B-9641-764F5905A56F}"/>
          </ac:spMkLst>
        </pc:spChg>
        <pc:grpChg chg="add del">
          <ac:chgData name="Laura Lay" userId="19db23f4-de5f-4040-85c2-a04ed737ba54" providerId="ADAL" clId="{96E2AFD6-CFD7-4C44-A080-354528F61833}" dt="2023-03-09T12:09:18.576" v="7382" actId="26606"/>
          <ac:grpSpMkLst>
            <pc:docMk/>
            <pc:sldMk cId="3288376085" sldId="256"/>
            <ac:grpSpMk id="12" creationId="{8A0FAFCA-5C96-453B-83B7-A9AEF7F18960}"/>
          </ac:grpSpMkLst>
        </pc:grpChg>
        <pc:grpChg chg="add del">
          <ac:chgData name="Laura Lay" userId="19db23f4-de5f-4040-85c2-a04ed737ba54" providerId="ADAL" clId="{96E2AFD6-CFD7-4C44-A080-354528F61833}" dt="2023-03-09T12:09:18.576" v="7382" actId="26606"/>
          <ac:grpSpMkLst>
            <pc:docMk/>
            <pc:sldMk cId="3288376085" sldId="256"/>
            <ac:grpSpMk id="18" creationId="{CD0398DD-AD75-4E2B-A3C6-35073082A8B4}"/>
          </ac:grpSpMkLst>
        </pc:grpChg>
        <pc:grpChg chg="add">
          <ac:chgData name="Laura Lay" userId="19db23f4-de5f-4040-85c2-a04ed737ba54" providerId="ADAL" clId="{96E2AFD6-CFD7-4C44-A080-354528F61833}" dt="2023-03-09T12:09:18.576" v="7382" actId="26606"/>
          <ac:grpSpMkLst>
            <pc:docMk/>
            <pc:sldMk cId="3288376085" sldId="256"/>
            <ac:grpSpMk id="31" creationId="{1D18C537-E336-47C4-836B-C342A230F8F3}"/>
          </ac:grpSpMkLst>
        </pc:grpChg>
        <pc:grpChg chg="add">
          <ac:chgData name="Laura Lay" userId="19db23f4-de5f-4040-85c2-a04ed737ba54" providerId="ADAL" clId="{96E2AFD6-CFD7-4C44-A080-354528F61833}" dt="2023-03-09T12:09:18.576" v="7382" actId="26606"/>
          <ac:grpSpMkLst>
            <pc:docMk/>
            <pc:sldMk cId="3288376085" sldId="256"/>
            <ac:grpSpMk id="37" creationId="{5A1259D8-0C3A-4069-A22F-537BBBB61A9C}"/>
          </ac:grpSpMkLst>
        </pc:grpChg>
      </pc:sldChg>
      <pc:sldChg chg="addSp delSp modSp mod setBg modNotesTx">
        <pc:chgData name="Laura Lay" userId="19db23f4-de5f-4040-85c2-a04ed737ba54" providerId="ADAL" clId="{96E2AFD6-CFD7-4C44-A080-354528F61833}" dt="2023-03-17T11:33:18.154" v="16313" actId="20577"/>
        <pc:sldMkLst>
          <pc:docMk/>
          <pc:sldMk cId="1579496030" sldId="257"/>
        </pc:sldMkLst>
        <pc:spChg chg="mod">
          <ac:chgData name="Laura Lay" userId="19db23f4-de5f-4040-85c2-a04ed737ba54" providerId="ADAL" clId="{96E2AFD6-CFD7-4C44-A080-354528F61833}" dt="2023-03-09T11:57:07.985" v="7342" actId="26606"/>
          <ac:spMkLst>
            <pc:docMk/>
            <pc:sldMk cId="1579496030" sldId="257"/>
            <ac:spMk id="2" creationId="{00000000-0000-0000-0000-000000000000}"/>
          </ac:spMkLst>
        </pc:spChg>
        <pc:spChg chg="del mod">
          <ac:chgData name="Laura Lay" userId="19db23f4-de5f-4040-85c2-a04ed737ba54" providerId="ADAL" clId="{96E2AFD6-CFD7-4C44-A080-354528F61833}" dt="2023-03-09T11:52:29.047" v="7165" actId="26606"/>
          <ac:spMkLst>
            <pc:docMk/>
            <pc:sldMk cId="1579496030" sldId="257"/>
            <ac:spMk id="3" creationId="{00000000-0000-0000-0000-000000000000}"/>
          </ac:spMkLst>
        </pc:spChg>
        <pc:spChg chg="add del mod">
          <ac:chgData name="Laura Lay" userId="19db23f4-de5f-4040-85c2-a04ed737ba54" providerId="ADAL" clId="{96E2AFD6-CFD7-4C44-A080-354528F61833}" dt="2023-03-09T11:55:18.349" v="7262" actId="1032"/>
          <ac:spMkLst>
            <pc:docMk/>
            <pc:sldMk cId="1579496030" sldId="257"/>
            <ac:spMk id="7" creationId="{B26DB212-44D8-822D-3E0D-F87B685A8CA9}"/>
          </ac:spMkLst>
        </pc:spChg>
        <pc:spChg chg="add del">
          <ac:chgData name="Laura Lay" userId="19db23f4-de5f-4040-85c2-a04ed737ba54" providerId="ADAL" clId="{96E2AFD6-CFD7-4C44-A080-354528F61833}" dt="2023-03-09T11:54:53.268" v="7261" actId="26606"/>
          <ac:spMkLst>
            <pc:docMk/>
            <pc:sldMk cId="1579496030" sldId="257"/>
            <ac:spMk id="9" creationId="{3A5B4632-C963-4296-86F0-79AA9EA5AE98}"/>
          </ac:spMkLst>
        </pc:spChg>
        <pc:spChg chg="add del">
          <ac:chgData name="Laura Lay" userId="19db23f4-de5f-4040-85c2-a04ed737ba54" providerId="ADAL" clId="{96E2AFD6-CFD7-4C44-A080-354528F61833}" dt="2023-03-09T11:57:07.985" v="7342" actId="26606"/>
          <ac:spMkLst>
            <pc:docMk/>
            <pc:sldMk cId="1579496030" sldId="257"/>
            <ac:spMk id="12" creationId="{D1D34770-47A8-402C-AF23-2B653F2D88C1}"/>
          </ac:spMkLst>
        </pc:spChg>
        <pc:spChg chg="add del">
          <ac:chgData name="Laura Lay" userId="19db23f4-de5f-4040-85c2-a04ed737ba54" providerId="ADAL" clId="{96E2AFD6-CFD7-4C44-A080-354528F61833}" dt="2023-03-09T11:54:42.804" v="7260" actId="26606"/>
          <ac:spMkLst>
            <pc:docMk/>
            <pc:sldMk cId="1579496030" sldId="257"/>
            <ac:spMk id="15" creationId="{D1D34770-47A8-402C-AF23-2B653F2D88C1}"/>
          </ac:spMkLst>
        </pc:spChg>
        <pc:spChg chg="add">
          <ac:chgData name="Laura Lay" userId="19db23f4-de5f-4040-85c2-a04ed737ba54" providerId="ADAL" clId="{96E2AFD6-CFD7-4C44-A080-354528F61833}" dt="2023-03-09T11:57:07.985" v="7342" actId="26606"/>
          <ac:spMkLst>
            <pc:docMk/>
            <pc:sldMk cId="1579496030" sldId="257"/>
            <ac:spMk id="18" creationId="{B6FACB3C-9069-4791-BC5C-0DB7CD19B853}"/>
          </ac:spMkLst>
        </pc:spChg>
        <pc:spChg chg="add">
          <ac:chgData name="Laura Lay" userId="19db23f4-de5f-4040-85c2-a04ed737ba54" providerId="ADAL" clId="{96E2AFD6-CFD7-4C44-A080-354528F61833}" dt="2023-03-09T11:57:07.985" v="7342" actId="26606"/>
          <ac:spMkLst>
            <pc:docMk/>
            <pc:sldMk cId="1579496030" sldId="257"/>
            <ac:spMk id="20" creationId="{71F2038E-D777-4B76-81DD-DD13EE91B9DD}"/>
          </ac:spMkLst>
        </pc:spChg>
        <pc:grpChg chg="add">
          <ac:chgData name="Laura Lay" userId="19db23f4-de5f-4040-85c2-a04ed737ba54" providerId="ADAL" clId="{96E2AFD6-CFD7-4C44-A080-354528F61833}" dt="2023-03-09T11:57:07.985" v="7342" actId="26606"/>
          <ac:grpSpMkLst>
            <pc:docMk/>
            <pc:sldMk cId="1579496030" sldId="257"/>
            <ac:grpSpMk id="22" creationId="{DD354807-230F-4402-B1B9-F733A8F1F190}"/>
          </ac:grpSpMkLst>
        </pc:grpChg>
        <pc:graphicFrameChg chg="add del mod ord modGraphic">
          <ac:chgData name="Laura Lay" userId="19db23f4-de5f-4040-85c2-a04ed737ba54" providerId="ADAL" clId="{96E2AFD6-CFD7-4C44-A080-354528F61833}" dt="2023-03-09T11:56:37.230" v="7341" actId="478"/>
          <ac:graphicFrameMkLst>
            <pc:docMk/>
            <pc:sldMk cId="1579496030" sldId="257"/>
            <ac:graphicFrameMk id="4" creationId="{FAFDA10C-62DA-6169-2FF2-768C769C1C0D}"/>
          </ac:graphicFrameMkLst>
        </pc:graphicFrameChg>
        <pc:graphicFrameChg chg="add del mod">
          <ac:chgData name="Laura Lay" userId="19db23f4-de5f-4040-85c2-a04ed737ba54" providerId="ADAL" clId="{96E2AFD6-CFD7-4C44-A080-354528F61833}" dt="2023-03-09T11:54:00.679" v="7257" actId="478"/>
          <ac:graphicFrameMkLst>
            <pc:docMk/>
            <pc:sldMk cId="1579496030" sldId="257"/>
            <ac:graphicFrameMk id="5" creationId="{E0A02A7B-524E-990B-0855-CACF30DCF67E}"/>
          </ac:graphicFrameMkLst>
        </pc:graphicFrameChg>
        <pc:graphicFrameChg chg="add mod ord modGraphic">
          <ac:chgData name="Laura Lay" userId="19db23f4-de5f-4040-85c2-a04ed737ba54" providerId="ADAL" clId="{96E2AFD6-CFD7-4C44-A080-354528F61833}" dt="2023-03-09T11:57:07.985" v="7342" actId="26606"/>
          <ac:graphicFrameMkLst>
            <pc:docMk/>
            <pc:sldMk cId="1579496030" sldId="257"/>
            <ac:graphicFrameMk id="8" creationId="{A50C520D-016E-C68D-9CBA-2D496C55AA20}"/>
          </ac:graphicFrameMkLst>
        </pc:graphicFrameChg>
        <pc:picChg chg="add del">
          <ac:chgData name="Laura Lay" userId="19db23f4-de5f-4040-85c2-a04ed737ba54" providerId="ADAL" clId="{96E2AFD6-CFD7-4C44-A080-354528F61833}" dt="2023-03-09T11:54:42.804" v="7260" actId="26606"/>
          <ac:picMkLst>
            <pc:docMk/>
            <pc:sldMk cId="1579496030" sldId="257"/>
            <ac:picMk id="11" creationId="{930607E4-745C-3712-A73B-B27258E6DE05}"/>
          </ac:picMkLst>
        </pc:picChg>
        <pc:picChg chg="add del mod">
          <ac:chgData name="Laura Lay" userId="19db23f4-de5f-4040-85c2-a04ed737ba54" providerId="ADAL" clId="{96E2AFD6-CFD7-4C44-A080-354528F61833}" dt="2023-03-09T11:57:17.417" v="7343" actId="478"/>
          <ac:picMkLst>
            <pc:docMk/>
            <pc:sldMk cId="1579496030" sldId="257"/>
            <ac:picMk id="13" creationId="{930607E4-745C-3712-A73B-B27258E6DE05}"/>
          </ac:picMkLst>
        </pc:picChg>
        <pc:picChg chg="add mod">
          <ac:chgData name="Laura Lay" userId="19db23f4-de5f-4040-85c2-a04ed737ba54" providerId="ADAL" clId="{96E2AFD6-CFD7-4C44-A080-354528F61833}" dt="2023-03-09T12:03:25.718" v="7376" actId="14100"/>
          <ac:picMkLst>
            <pc:docMk/>
            <pc:sldMk cId="1579496030" sldId="257"/>
            <ac:picMk id="14" creationId="{6F2D56F5-3F48-378C-1226-A021D87FCFBD}"/>
          </ac:picMkLst>
        </pc:picChg>
      </pc:sldChg>
      <pc:sldChg chg="addSp delSp modSp mod setBg modNotesTx">
        <pc:chgData name="Laura Lay" userId="19db23f4-de5f-4040-85c2-a04ed737ba54" providerId="ADAL" clId="{96E2AFD6-CFD7-4C44-A080-354528F61833}" dt="2023-03-17T11:34:50.334" v="16564" actId="6549"/>
        <pc:sldMkLst>
          <pc:docMk/>
          <pc:sldMk cId="2197082743" sldId="258"/>
        </pc:sldMkLst>
        <pc:spChg chg="mod">
          <ac:chgData name="Laura Lay" userId="19db23f4-de5f-4040-85c2-a04ed737ba54" providerId="ADAL" clId="{96E2AFD6-CFD7-4C44-A080-354528F61833}" dt="2023-03-09T12:01:15.971" v="7361" actId="207"/>
          <ac:spMkLst>
            <pc:docMk/>
            <pc:sldMk cId="2197082743" sldId="258"/>
            <ac:spMk id="2" creationId="{00000000-0000-0000-0000-000000000000}"/>
          </ac:spMkLst>
        </pc:spChg>
        <pc:spChg chg="mod ord">
          <ac:chgData name="Laura Lay" userId="19db23f4-de5f-4040-85c2-a04ed737ba54" providerId="ADAL" clId="{96E2AFD6-CFD7-4C44-A080-354528F61833}" dt="2023-03-09T12:03:10.432" v="7375" actId="27636"/>
          <ac:spMkLst>
            <pc:docMk/>
            <pc:sldMk cId="2197082743" sldId="258"/>
            <ac:spMk id="3" creationId="{00000000-0000-0000-0000-000000000000}"/>
          </ac:spMkLst>
        </pc:spChg>
        <pc:spChg chg="add del">
          <ac:chgData name="Laura Lay" userId="19db23f4-de5f-4040-85c2-a04ed737ba54" providerId="ADAL" clId="{96E2AFD6-CFD7-4C44-A080-354528F61833}" dt="2023-03-09T11:59:16.939" v="7353" actId="26606"/>
          <ac:spMkLst>
            <pc:docMk/>
            <pc:sldMk cId="2197082743" sldId="258"/>
            <ac:spMk id="10" creationId="{B6FACB3C-9069-4791-BC5C-0DB7CD19B853}"/>
          </ac:spMkLst>
        </pc:spChg>
        <pc:spChg chg="add del">
          <ac:chgData name="Laura Lay" userId="19db23f4-de5f-4040-85c2-a04ed737ba54" providerId="ADAL" clId="{96E2AFD6-CFD7-4C44-A080-354528F61833}" dt="2023-03-09T11:59:16.939" v="7353" actId="26606"/>
          <ac:spMkLst>
            <pc:docMk/>
            <pc:sldMk cId="2197082743" sldId="258"/>
            <ac:spMk id="12" creationId="{71F2038E-D777-4B76-81DD-DD13EE91B9DD}"/>
          </ac:spMkLst>
        </pc:spChg>
        <pc:spChg chg="add">
          <ac:chgData name="Laura Lay" userId="19db23f4-de5f-4040-85c2-a04ed737ba54" providerId="ADAL" clId="{96E2AFD6-CFD7-4C44-A080-354528F61833}" dt="2023-03-09T11:59:16.939" v="7353" actId="26606"/>
          <ac:spMkLst>
            <pc:docMk/>
            <pc:sldMk cId="2197082743" sldId="258"/>
            <ac:spMk id="23" creationId="{A440A548-C0D4-4418-940E-EDC2F1D9A599}"/>
          </ac:spMkLst>
        </pc:spChg>
        <pc:spChg chg="add">
          <ac:chgData name="Laura Lay" userId="19db23f4-de5f-4040-85c2-a04ed737ba54" providerId="ADAL" clId="{96E2AFD6-CFD7-4C44-A080-354528F61833}" dt="2023-03-09T11:59:16.939" v="7353" actId="26606"/>
          <ac:spMkLst>
            <pc:docMk/>
            <pc:sldMk cId="2197082743" sldId="258"/>
            <ac:spMk id="25" creationId="{E708B267-8CD2-4684-A57B-9F1070769203}"/>
          </ac:spMkLst>
        </pc:spChg>
        <pc:grpChg chg="add del">
          <ac:chgData name="Laura Lay" userId="19db23f4-de5f-4040-85c2-a04ed737ba54" providerId="ADAL" clId="{96E2AFD6-CFD7-4C44-A080-354528F61833}" dt="2023-03-09T11:59:16.939" v="7353" actId="26606"/>
          <ac:grpSpMkLst>
            <pc:docMk/>
            <pc:sldMk cId="2197082743" sldId="258"/>
            <ac:grpSpMk id="14" creationId="{DD354807-230F-4402-B1B9-F733A8F1F190}"/>
          </ac:grpSpMkLst>
        </pc:grpChg>
        <pc:grpChg chg="add">
          <ac:chgData name="Laura Lay" userId="19db23f4-de5f-4040-85c2-a04ed737ba54" providerId="ADAL" clId="{96E2AFD6-CFD7-4C44-A080-354528F61833}" dt="2023-03-09T11:59:16.939" v="7353" actId="26606"/>
          <ac:grpSpMkLst>
            <pc:docMk/>
            <pc:sldMk cId="2197082743" sldId="258"/>
            <ac:grpSpMk id="27" creationId="{41E5AB36-9328-47E9-95AD-E38AC1C0E18D}"/>
          </ac:grpSpMkLst>
        </pc:grpChg>
        <pc:picChg chg="add mod">
          <ac:chgData name="Laura Lay" userId="19db23f4-de5f-4040-85c2-a04ed737ba54" providerId="ADAL" clId="{96E2AFD6-CFD7-4C44-A080-354528F61833}" dt="2023-03-09T12:01:27.789" v="7362" actId="208"/>
          <ac:picMkLst>
            <pc:docMk/>
            <pc:sldMk cId="2197082743" sldId="258"/>
            <ac:picMk id="5" creationId="{142B202C-C1D7-CD27-B1B3-B7C675DFC74C}"/>
          </ac:picMkLst>
        </pc:picChg>
        <pc:picChg chg="add del mod">
          <ac:chgData name="Laura Lay" userId="19db23f4-de5f-4040-85c2-a04ed737ba54" providerId="ADAL" clId="{96E2AFD6-CFD7-4C44-A080-354528F61833}" dt="2023-03-09T12:00:30.725" v="7356" actId="478"/>
          <ac:picMkLst>
            <pc:docMk/>
            <pc:sldMk cId="2197082743" sldId="258"/>
            <ac:picMk id="7" creationId="{F37E9C21-A570-4662-FF31-0CF644BD6BE6}"/>
          </ac:picMkLst>
        </pc:picChg>
      </pc:sldChg>
      <pc:sldChg chg="addSp delSp modSp mod setBg modNotesTx">
        <pc:chgData name="Laura Lay" userId="19db23f4-de5f-4040-85c2-a04ed737ba54" providerId="ADAL" clId="{96E2AFD6-CFD7-4C44-A080-354528F61833}" dt="2023-03-17T11:35:16.750" v="16570" actId="20577"/>
        <pc:sldMkLst>
          <pc:docMk/>
          <pc:sldMk cId="1266354492" sldId="259"/>
        </pc:sldMkLst>
        <pc:spChg chg="del mod">
          <ac:chgData name="Laura Lay" userId="19db23f4-de5f-4040-85c2-a04ed737ba54" providerId="ADAL" clId="{96E2AFD6-CFD7-4C44-A080-354528F61833}" dt="2023-03-09T14:08:53.006" v="8437" actId="478"/>
          <ac:spMkLst>
            <pc:docMk/>
            <pc:sldMk cId="1266354492" sldId="259"/>
            <ac:spMk id="2" creationId="{00000000-0000-0000-0000-000000000000}"/>
          </ac:spMkLst>
        </pc:spChg>
        <pc:spChg chg="add mod">
          <ac:chgData name="Laura Lay" userId="19db23f4-de5f-4040-85c2-a04ed737ba54" providerId="ADAL" clId="{96E2AFD6-CFD7-4C44-A080-354528F61833}" dt="2023-03-14T16:31:38.351" v="13102" actId="14100"/>
          <ac:spMkLst>
            <pc:docMk/>
            <pc:sldMk cId="1266354492" sldId="259"/>
            <ac:spMk id="2" creationId="{9E76550D-51F7-BFDA-3E3F-3EDC7B4766A5}"/>
          </ac:spMkLst>
        </pc:spChg>
        <pc:spChg chg="del mod">
          <ac:chgData name="Laura Lay" userId="19db23f4-de5f-4040-85c2-a04ed737ba54" providerId="ADAL" clId="{96E2AFD6-CFD7-4C44-A080-354528F61833}" dt="2023-03-09T14:08:28.107" v="8433" actId="931"/>
          <ac:spMkLst>
            <pc:docMk/>
            <pc:sldMk cId="1266354492" sldId="259"/>
            <ac:spMk id="3" creationId="{00000000-0000-0000-0000-000000000000}"/>
          </ac:spMkLst>
        </pc:spChg>
        <pc:spChg chg="add mod">
          <ac:chgData name="Laura Lay" userId="19db23f4-de5f-4040-85c2-a04ed737ba54" providerId="ADAL" clId="{96E2AFD6-CFD7-4C44-A080-354528F61833}" dt="2023-03-09T14:39:05.961" v="8666" actId="1076"/>
          <ac:spMkLst>
            <pc:docMk/>
            <pc:sldMk cId="1266354492" sldId="259"/>
            <ac:spMk id="6" creationId="{FB6F55E6-BA2A-FFCB-A30D-5E6D8B5C2D11}"/>
          </ac:spMkLst>
        </pc:spChg>
        <pc:spChg chg="add">
          <ac:chgData name="Laura Lay" userId="19db23f4-de5f-4040-85c2-a04ed737ba54" providerId="ADAL" clId="{96E2AFD6-CFD7-4C44-A080-354528F61833}" dt="2023-03-09T14:08:58.028" v="8438" actId="26606"/>
          <ac:spMkLst>
            <pc:docMk/>
            <pc:sldMk cId="1266354492" sldId="259"/>
            <ac:spMk id="10" creationId="{42A4FC2C-047E-45A5-965D-8E1E3BF09BC6}"/>
          </ac:spMkLst>
        </pc:spChg>
        <pc:picChg chg="add mod">
          <ac:chgData name="Laura Lay" userId="19db23f4-de5f-4040-85c2-a04ed737ba54" providerId="ADAL" clId="{96E2AFD6-CFD7-4C44-A080-354528F61833}" dt="2023-03-09T14:38:52.618" v="8665" actId="962"/>
          <ac:picMkLst>
            <pc:docMk/>
            <pc:sldMk cId="1266354492" sldId="259"/>
            <ac:picMk id="5" creationId="{D3F4D8FE-C14D-A7D0-6193-82E81026E111}"/>
          </ac:picMkLst>
        </pc:picChg>
      </pc:sldChg>
      <pc:sldChg chg="addSp delSp modSp mod modNotesTx">
        <pc:chgData name="Laura Lay" userId="19db23f4-de5f-4040-85c2-a04ed737ba54" providerId="ADAL" clId="{96E2AFD6-CFD7-4C44-A080-354528F61833}" dt="2023-03-17T11:35:58.989" v="16609" actId="20577"/>
        <pc:sldMkLst>
          <pc:docMk/>
          <pc:sldMk cId="2969132978" sldId="260"/>
        </pc:sldMkLst>
        <pc:spChg chg="mod">
          <ac:chgData name="Laura Lay" userId="19db23f4-de5f-4040-85c2-a04ed737ba54" providerId="ADAL" clId="{96E2AFD6-CFD7-4C44-A080-354528F61833}" dt="2023-03-09T12:52:19.961" v="8366" actId="20577"/>
          <ac:spMkLst>
            <pc:docMk/>
            <pc:sldMk cId="2969132978" sldId="260"/>
            <ac:spMk id="2" creationId="{00000000-0000-0000-0000-000000000000}"/>
          </ac:spMkLst>
        </pc:spChg>
        <pc:spChg chg="mod">
          <ac:chgData name="Laura Lay" userId="19db23f4-de5f-4040-85c2-a04ed737ba54" providerId="ADAL" clId="{96E2AFD6-CFD7-4C44-A080-354528F61833}" dt="2023-03-09T14:46:14.730" v="8735" actId="255"/>
          <ac:spMkLst>
            <pc:docMk/>
            <pc:sldMk cId="2969132978" sldId="260"/>
            <ac:spMk id="3" creationId="{00000000-0000-0000-0000-000000000000}"/>
          </ac:spMkLst>
        </pc:spChg>
        <pc:spChg chg="add del mod">
          <ac:chgData name="Laura Lay" userId="19db23f4-de5f-4040-85c2-a04ed737ba54" providerId="ADAL" clId="{96E2AFD6-CFD7-4C44-A080-354528F61833}" dt="2023-03-09T12:48:35.646" v="8162" actId="767"/>
          <ac:spMkLst>
            <pc:docMk/>
            <pc:sldMk cId="2969132978" sldId="260"/>
            <ac:spMk id="8" creationId="{54EFA831-BC05-4E3B-079B-2709215CD00F}"/>
          </ac:spMkLst>
        </pc:spChg>
        <pc:spChg chg="add mod">
          <ac:chgData name="Laura Lay" userId="19db23f4-de5f-4040-85c2-a04ed737ba54" providerId="ADAL" clId="{96E2AFD6-CFD7-4C44-A080-354528F61833}" dt="2023-03-09T14:10:22.353" v="8443" actId="1076"/>
          <ac:spMkLst>
            <pc:docMk/>
            <pc:sldMk cId="2969132978" sldId="260"/>
            <ac:spMk id="9" creationId="{4FB67017-20D7-EBB5-B1F2-B356D448F4D2}"/>
          </ac:spMkLst>
        </pc:spChg>
        <pc:spChg chg="add mod">
          <ac:chgData name="Laura Lay" userId="19db23f4-de5f-4040-85c2-a04ed737ba54" providerId="ADAL" clId="{96E2AFD6-CFD7-4C44-A080-354528F61833}" dt="2023-03-09T12:53:18.874" v="8374" actId="1076"/>
          <ac:spMkLst>
            <pc:docMk/>
            <pc:sldMk cId="2969132978" sldId="260"/>
            <ac:spMk id="10" creationId="{A5ED9DED-2793-15D8-3820-BF9DFA12E6DC}"/>
          </ac:spMkLst>
        </pc:spChg>
        <pc:spChg chg="add mod">
          <ac:chgData name="Laura Lay" userId="19db23f4-de5f-4040-85c2-a04ed737ba54" providerId="ADAL" clId="{96E2AFD6-CFD7-4C44-A080-354528F61833}" dt="2023-03-09T14:46:07.592" v="8734" actId="255"/>
          <ac:spMkLst>
            <pc:docMk/>
            <pc:sldMk cId="2969132978" sldId="260"/>
            <ac:spMk id="12" creationId="{25B6AC99-A81D-02B0-F749-C239962B9E54}"/>
          </ac:spMkLst>
        </pc:spChg>
        <pc:picChg chg="add mod">
          <ac:chgData name="Laura Lay" userId="19db23f4-de5f-4040-85c2-a04ed737ba54" providerId="ADAL" clId="{96E2AFD6-CFD7-4C44-A080-354528F61833}" dt="2023-03-09T12:54:04.074" v="8381" actId="1076"/>
          <ac:picMkLst>
            <pc:docMk/>
            <pc:sldMk cId="2969132978" sldId="260"/>
            <ac:picMk id="5" creationId="{C31950FB-C7D0-2974-4531-52EE39BB9ABF}"/>
          </ac:picMkLst>
        </pc:picChg>
        <pc:picChg chg="add mod">
          <ac:chgData name="Laura Lay" userId="19db23f4-de5f-4040-85c2-a04ed737ba54" providerId="ADAL" clId="{96E2AFD6-CFD7-4C44-A080-354528F61833}" dt="2023-03-09T12:53:47.362" v="8377" actId="1076"/>
          <ac:picMkLst>
            <pc:docMk/>
            <pc:sldMk cId="2969132978" sldId="260"/>
            <ac:picMk id="7" creationId="{8102E397-C710-B26D-0455-01E47AA16736}"/>
          </ac:picMkLst>
        </pc:picChg>
      </pc:sldChg>
      <pc:sldChg chg="addSp delSp modSp mod modNotesTx">
        <pc:chgData name="Laura Lay" userId="19db23f4-de5f-4040-85c2-a04ed737ba54" providerId="ADAL" clId="{96E2AFD6-CFD7-4C44-A080-354528F61833}" dt="2023-03-17T11:36:20.306" v="16610" actId="20577"/>
        <pc:sldMkLst>
          <pc:docMk/>
          <pc:sldMk cId="3139437253" sldId="261"/>
        </pc:sldMkLst>
        <pc:spChg chg="del">
          <ac:chgData name="Laura Lay" userId="19db23f4-de5f-4040-85c2-a04ed737ba54" providerId="ADAL" clId="{96E2AFD6-CFD7-4C44-A080-354528F61833}" dt="2023-03-09T14:15:58.292" v="8449" actId="478"/>
          <ac:spMkLst>
            <pc:docMk/>
            <pc:sldMk cId="3139437253" sldId="261"/>
            <ac:spMk id="2" creationId="{00000000-0000-0000-0000-000000000000}"/>
          </ac:spMkLst>
        </pc:spChg>
        <pc:spChg chg="del mod">
          <ac:chgData name="Laura Lay" userId="19db23f4-de5f-4040-85c2-a04ed737ba54" providerId="ADAL" clId="{96E2AFD6-CFD7-4C44-A080-354528F61833}" dt="2023-03-09T14:16:06.003" v="8451" actId="478"/>
          <ac:spMkLst>
            <pc:docMk/>
            <pc:sldMk cId="3139437253" sldId="261"/>
            <ac:spMk id="3" creationId="{00000000-0000-0000-0000-000000000000}"/>
          </ac:spMkLst>
        </pc:spChg>
        <pc:spChg chg="add del mod">
          <ac:chgData name="Laura Lay" userId="19db23f4-de5f-4040-85c2-a04ed737ba54" providerId="ADAL" clId="{96E2AFD6-CFD7-4C44-A080-354528F61833}" dt="2023-03-09T14:16:02.356" v="8450" actId="478"/>
          <ac:spMkLst>
            <pc:docMk/>
            <pc:sldMk cId="3139437253" sldId="261"/>
            <ac:spMk id="9" creationId="{47CEBFF6-CB5A-2846-B4D4-486DA8D1A49F}"/>
          </ac:spMkLst>
        </pc:spChg>
        <pc:spChg chg="add del mod">
          <ac:chgData name="Laura Lay" userId="19db23f4-de5f-4040-85c2-a04ed737ba54" providerId="ADAL" clId="{96E2AFD6-CFD7-4C44-A080-354528F61833}" dt="2023-03-09T14:16:09.910" v="8452" actId="478"/>
          <ac:spMkLst>
            <pc:docMk/>
            <pc:sldMk cId="3139437253" sldId="261"/>
            <ac:spMk id="11" creationId="{A99DBFE3-416A-199C-2B32-7FB173419937}"/>
          </ac:spMkLst>
        </pc:spChg>
        <pc:picChg chg="add del mod">
          <ac:chgData name="Laura Lay" userId="19db23f4-de5f-4040-85c2-a04ed737ba54" providerId="ADAL" clId="{96E2AFD6-CFD7-4C44-A080-354528F61833}" dt="2023-03-09T12:46:14.917" v="8137" actId="931"/>
          <ac:picMkLst>
            <pc:docMk/>
            <pc:sldMk cId="3139437253" sldId="261"/>
            <ac:picMk id="5" creationId="{920E9F7A-D39A-C841-1257-56A1FED09788}"/>
          </ac:picMkLst>
        </pc:picChg>
        <pc:picChg chg="add mod ord">
          <ac:chgData name="Laura Lay" userId="19db23f4-de5f-4040-85c2-a04ed737ba54" providerId="ADAL" clId="{96E2AFD6-CFD7-4C44-A080-354528F61833}" dt="2023-03-09T14:23:35.098" v="8497" actId="1076"/>
          <ac:picMkLst>
            <pc:docMk/>
            <pc:sldMk cId="3139437253" sldId="261"/>
            <ac:picMk id="7" creationId="{D3AAE8BC-4682-92B6-02AA-DE9FC7768B77}"/>
          </ac:picMkLst>
        </pc:picChg>
        <pc:picChg chg="add mod">
          <ac:chgData name="Laura Lay" userId="19db23f4-de5f-4040-85c2-a04ed737ba54" providerId="ADAL" clId="{96E2AFD6-CFD7-4C44-A080-354528F61833}" dt="2023-03-09T14:28:47.742" v="8526" actId="1076"/>
          <ac:picMkLst>
            <pc:docMk/>
            <pc:sldMk cId="3139437253" sldId="261"/>
            <ac:picMk id="13" creationId="{D2983EDC-2A9C-6F22-4399-58D2530B4982}"/>
          </ac:picMkLst>
        </pc:picChg>
        <pc:picChg chg="add del mod">
          <ac:chgData name="Laura Lay" userId="19db23f4-de5f-4040-85c2-a04ed737ba54" providerId="ADAL" clId="{96E2AFD6-CFD7-4C44-A080-354528F61833}" dt="2023-03-09T14:27:02.207" v="8507" actId="478"/>
          <ac:picMkLst>
            <pc:docMk/>
            <pc:sldMk cId="3139437253" sldId="261"/>
            <ac:picMk id="15" creationId="{25759A4B-F800-ABF7-B8CD-AC79879AFAEE}"/>
          </ac:picMkLst>
        </pc:picChg>
        <pc:picChg chg="add mod modCrop">
          <ac:chgData name="Laura Lay" userId="19db23f4-de5f-4040-85c2-a04ed737ba54" providerId="ADAL" clId="{96E2AFD6-CFD7-4C44-A080-354528F61833}" dt="2023-03-09T14:24:27.650" v="8503" actId="1076"/>
          <ac:picMkLst>
            <pc:docMk/>
            <pc:sldMk cId="3139437253" sldId="261"/>
            <ac:picMk id="17" creationId="{CE7BBC43-4E1C-05D2-46E4-0C9B32CDA171}"/>
          </ac:picMkLst>
        </pc:picChg>
        <pc:picChg chg="add del mod ord">
          <ac:chgData name="Laura Lay" userId="19db23f4-de5f-4040-85c2-a04ed737ba54" providerId="ADAL" clId="{96E2AFD6-CFD7-4C44-A080-354528F61833}" dt="2023-03-09T14:27:00.261" v="8506" actId="478"/>
          <ac:picMkLst>
            <pc:docMk/>
            <pc:sldMk cId="3139437253" sldId="261"/>
            <ac:picMk id="18" creationId="{F8071B48-2731-7A61-9989-BD2F07BF6652}"/>
          </ac:picMkLst>
        </pc:picChg>
        <pc:picChg chg="add mod ord">
          <ac:chgData name="Laura Lay" userId="19db23f4-de5f-4040-85c2-a04ed737ba54" providerId="ADAL" clId="{96E2AFD6-CFD7-4C44-A080-354528F61833}" dt="2023-03-09T14:28:09.131" v="8522" actId="171"/>
          <ac:picMkLst>
            <pc:docMk/>
            <pc:sldMk cId="3139437253" sldId="261"/>
            <ac:picMk id="20" creationId="{6B6DD903-95A1-8BB1-7B2A-A2E6B420EBC9}"/>
          </ac:picMkLst>
        </pc:picChg>
        <pc:picChg chg="add del ord">
          <ac:chgData name="Laura Lay" userId="19db23f4-de5f-4040-85c2-a04ed737ba54" providerId="ADAL" clId="{96E2AFD6-CFD7-4C44-A080-354528F61833}" dt="2023-03-09T14:27:36.166" v="8514" actId="478"/>
          <ac:picMkLst>
            <pc:docMk/>
            <pc:sldMk cId="3139437253" sldId="261"/>
            <ac:picMk id="22" creationId="{92BD181E-DC4E-5E80-99DC-14CEE907D1EC}"/>
          </ac:picMkLst>
        </pc:picChg>
        <pc:picChg chg="add mod ord">
          <ac:chgData name="Laura Lay" userId="19db23f4-de5f-4040-85c2-a04ed737ba54" providerId="ADAL" clId="{96E2AFD6-CFD7-4C44-A080-354528F61833}" dt="2023-03-09T14:28:38.217" v="8525" actId="1076"/>
          <ac:picMkLst>
            <pc:docMk/>
            <pc:sldMk cId="3139437253" sldId="261"/>
            <ac:picMk id="24" creationId="{43533B46-47BA-9EDE-F175-7D8DFCA50687}"/>
          </ac:picMkLst>
        </pc:picChg>
      </pc:sldChg>
      <pc:sldChg chg="modSp del mod">
        <pc:chgData name="Laura Lay" userId="19db23f4-de5f-4040-85c2-a04ed737ba54" providerId="ADAL" clId="{96E2AFD6-CFD7-4C44-A080-354528F61833}" dt="2023-03-09T12:40:07.242" v="8133" actId="47"/>
        <pc:sldMkLst>
          <pc:docMk/>
          <pc:sldMk cId="3485402628" sldId="262"/>
        </pc:sldMkLst>
        <pc:spChg chg="mod">
          <ac:chgData name="Laura Lay" userId="19db23f4-de5f-4040-85c2-a04ed737ba54" providerId="ADAL" clId="{96E2AFD6-CFD7-4C44-A080-354528F61833}" dt="2023-03-09T10:48:00.989" v="3924" actId="20577"/>
          <ac:spMkLst>
            <pc:docMk/>
            <pc:sldMk cId="3485402628" sldId="262"/>
            <ac:spMk id="3" creationId="{00000000-0000-0000-0000-000000000000}"/>
          </ac:spMkLst>
        </pc:spChg>
      </pc:sldChg>
      <pc:sldChg chg="addSp delSp modSp mod setBg modNotesTx">
        <pc:chgData name="Laura Lay" userId="19db23f4-de5f-4040-85c2-a04ed737ba54" providerId="ADAL" clId="{96E2AFD6-CFD7-4C44-A080-354528F61833}" dt="2023-03-17T11:39:40.672" v="16776" actId="20577"/>
        <pc:sldMkLst>
          <pc:docMk/>
          <pc:sldMk cId="3395663681" sldId="263"/>
        </pc:sldMkLst>
        <pc:spChg chg="mod">
          <ac:chgData name="Laura Lay" userId="19db23f4-de5f-4040-85c2-a04ed737ba54" providerId="ADAL" clId="{96E2AFD6-CFD7-4C44-A080-354528F61833}" dt="2023-03-09T12:22:25.127" v="7858" actId="26606"/>
          <ac:spMkLst>
            <pc:docMk/>
            <pc:sldMk cId="3395663681" sldId="263"/>
            <ac:spMk id="2" creationId="{00000000-0000-0000-0000-000000000000}"/>
          </ac:spMkLst>
        </pc:spChg>
        <pc:spChg chg="mod ord">
          <ac:chgData name="Laura Lay" userId="19db23f4-de5f-4040-85c2-a04ed737ba54" providerId="ADAL" clId="{96E2AFD6-CFD7-4C44-A080-354528F61833}" dt="2023-03-17T11:39:40.672" v="16776" actId="20577"/>
          <ac:spMkLst>
            <pc:docMk/>
            <pc:sldMk cId="3395663681" sldId="263"/>
            <ac:spMk id="3" creationId="{00000000-0000-0000-0000-000000000000}"/>
          </ac:spMkLst>
        </pc:spChg>
        <pc:spChg chg="add del">
          <ac:chgData name="Laura Lay" userId="19db23f4-de5f-4040-85c2-a04ed737ba54" providerId="ADAL" clId="{96E2AFD6-CFD7-4C44-A080-354528F61833}" dt="2023-03-09T12:22:25.127" v="7858" actId="26606"/>
          <ac:spMkLst>
            <pc:docMk/>
            <pc:sldMk cId="3395663681" sldId="263"/>
            <ac:spMk id="8" creationId="{43C823D3-D619-407C-89E0-C6F6B1E7A42A}"/>
          </ac:spMkLst>
        </pc:spChg>
        <pc:spChg chg="add del">
          <ac:chgData name="Laura Lay" userId="19db23f4-de5f-4040-85c2-a04ed737ba54" providerId="ADAL" clId="{96E2AFD6-CFD7-4C44-A080-354528F61833}" dt="2023-03-09T12:22:25.127" v="7858" actId="26606"/>
          <ac:spMkLst>
            <pc:docMk/>
            <pc:sldMk cId="3395663681" sldId="263"/>
            <ac:spMk id="10" creationId="{047F8E3E-2FFA-4A0F-B3C7-E57ADDCFB415}"/>
          </ac:spMkLst>
        </pc:spChg>
        <pc:spChg chg="add">
          <ac:chgData name="Laura Lay" userId="19db23f4-de5f-4040-85c2-a04ed737ba54" providerId="ADAL" clId="{96E2AFD6-CFD7-4C44-A080-354528F61833}" dt="2023-03-09T12:22:25.127" v="7858" actId="26606"/>
          <ac:spMkLst>
            <pc:docMk/>
            <pc:sldMk cId="3395663681" sldId="263"/>
            <ac:spMk id="27" creationId="{A440A548-C0D4-4418-940E-EDC2F1D9A599}"/>
          </ac:spMkLst>
        </pc:spChg>
        <pc:spChg chg="add">
          <ac:chgData name="Laura Lay" userId="19db23f4-de5f-4040-85c2-a04ed737ba54" providerId="ADAL" clId="{96E2AFD6-CFD7-4C44-A080-354528F61833}" dt="2023-03-09T12:22:25.127" v="7858" actId="26606"/>
          <ac:spMkLst>
            <pc:docMk/>
            <pc:sldMk cId="3395663681" sldId="263"/>
            <ac:spMk id="29" creationId="{E708B267-8CD2-4684-A57B-9F1070769203}"/>
          </ac:spMkLst>
        </pc:spChg>
        <pc:grpChg chg="add del">
          <ac:chgData name="Laura Lay" userId="19db23f4-de5f-4040-85c2-a04ed737ba54" providerId="ADAL" clId="{96E2AFD6-CFD7-4C44-A080-354528F61833}" dt="2023-03-09T12:22:25.127" v="7858" actId="26606"/>
          <ac:grpSpMkLst>
            <pc:docMk/>
            <pc:sldMk cId="3395663681" sldId="263"/>
            <ac:grpSpMk id="12" creationId="{33D939F1-7ABE-4D0E-946A-43F37F556AFD}"/>
          </ac:grpSpMkLst>
        </pc:grpChg>
        <pc:grpChg chg="add del">
          <ac:chgData name="Laura Lay" userId="19db23f4-de5f-4040-85c2-a04ed737ba54" providerId="ADAL" clId="{96E2AFD6-CFD7-4C44-A080-354528F61833}" dt="2023-03-09T12:22:25.127" v="7858" actId="26606"/>
          <ac:grpSpMkLst>
            <pc:docMk/>
            <pc:sldMk cId="3395663681" sldId="263"/>
            <ac:grpSpMk id="18" creationId="{9DB3963A-4187-4A72-9DA4-CA6BADE22931}"/>
          </ac:grpSpMkLst>
        </pc:grpChg>
        <pc:grpChg chg="add">
          <ac:chgData name="Laura Lay" userId="19db23f4-de5f-4040-85c2-a04ed737ba54" providerId="ADAL" clId="{96E2AFD6-CFD7-4C44-A080-354528F61833}" dt="2023-03-09T12:22:25.127" v="7858" actId="26606"/>
          <ac:grpSpMkLst>
            <pc:docMk/>
            <pc:sldMk cId="3395663681" sldId="263"/>
            <ac:grpSpMk id="31" creationId="{41E5AB36-9328-47E9-95AD-E38AC1C0E18D}"/>
          </ac:grpSpMkLst>
        </pc:grpChg>
        <pc:picChg chg="add mod">
          <ac:chgData name="Laura Lay" userId="19db23f4-de5f-4040-85c2-a04ed737ba54" providerId="ADAL" clId="{96E2AFD6-CFD7-4C44-A080-354528F61833}" dt="2023-03-09T12:39:16.273" v="8132" actId="1076"/>
          <ac:picMkLst>
            <pc:docMk/>
            <pc:sldMk cId="3395663681" sldId="263"/>
            <ac:picMk id="5" creationId="{A3CED3D7-27DB-93B2-8B85-1FB1EFD91D02}"/>
          </ac:picMkLst>
        </pc:picChg>
      </pc:sldChg>
      <pc:sldChg chg="addSp delSp modSp mod setBg modNotesTx">
        <pc:chgData name="Laura Lay" userId="19db23f4-de5f-4040-85c2-a04ed737ba54" providerId="ADAL" clId="{96E2AFD6-CFD7-4C44-A080-354528F61833}" dt="2023-03-17T11:41:26.188" v="16969" actId="20577"/>
        <pc:sldMkLst>
          <pc:docMk/>
          <pc:sldMk cId="1863270741" sldId="264"/>
        </pc:sldMkLst>
        <pc:spChg chg="mod">
          <ac:chgData name="Laura Lay" userId="19db23f4-de5f-4040-85c2-a04ed737ba54" providerId="ADAL" clId="{96E2AFD6-CFD7-4C44-A080-354528F61833}" dt="2023-03-09T14:11:56.998" v="8446" actId="26606"/>
          <ac:spMkLst>
            <pc:docMk/>
            <pc:sldMk cId="1863270741" sldId="264"/>
            <ac:spMk id="2" creationId="{00000000-0000-0000-0000-000000000000}"/>
          </ac:spMkLst>
        </pc:spChg>
        <pc:spChg chg="mod">
          <ac:chgData name="Laura Lay" userId="19db23f4-de5f-4040-85c2-a04ed737ba54" providerId="ADAL" clId="{96E2AFD6-CFD7-4C44-A080-354528F61833}" dt="2023-03-09T15:27:41.066" v="12469" actId="14100"/>
          <ac:spMkLst>
            <pc:docMk/>
            <pc:sldMk cId="1863270741" sldId="264"/>
            <ac:spMk id="3" creationId="{00000000-0000-0000-0000-000000000000}"/>
          </ac:spMkLst>
        </pc:spChg>
        <pc:spChg chg="add del">
          <ac:chgData name="Laura Lay" userId="19db23f4-de5f-4040-85c2-a04ed737ba54" providerId="ADAL" clId="{96E2AFD6-CFD7-4C44-A080-354528F61833}" dt="2023-03-09T14:11:56.998" v="8446" actId="26606"/>
          <ac:spMkLst>
            <pc:docMk/>
            <pc:sldMk cId="1863270741" sldId="264"/>
            <ac:spMk id="8" creationId="{18873D23-2DCF-4B31-A009-95721C06E8E1}"/>
          </ac:spMkLst>
        </pc:spChg>
        <pc:spChg chg="add del">
          <ac:chgData name="Laura Lay" userId="19db23f4-de5f-4040-85c2-a04ed737ba54" providerId="ADAL" clId="{96E2AFD6-CFD7-4C44-A080-354528F61833}" dt="2023-03-09T14:11:56.998" v="8446" actId="26606"/>
          <ac:spMkLst>
            <pc:docMk/>
            <pc:sldMk cId="1863270741" sldId="264"/>
            <ac:spMk id="10" creationId="{C13EF075-D4EF-4929-ADBC-91B27DA19955}"/>
          </ac:spMkLst>
        </pc:spChg>
        <pc:spChg chg="add">
          <ac:chgData name="Laura Lay" userId="19db23f4-de5f-4040-85c2-a04ed737ba54" providerId="ADAL" clId="{96E2AFD6-CFD7-4C44-A080-354528F61833}" dt="2023-03-09T14:11:56.998" v="8446" actId="26606"/>
          <ac:spMkLst>
            <pc:docMk/>
            <pc:sldMk cId="1863270741" sldId="264"/>
            <ac:spMk id="21" creationId="{4BC99CB9-DDAD-44A2-8A1C-E3AF4E72DF5C}"/>
          </ac:spMkLst>
        </pc:spChg>
        <pc:spChg chg="add">
          <ac:chgData name="Laura Lay" userId="19db23f4-de5f-4040-85c2-a04ed737ba54" providerId="ADAL" clId="{96E2AFD6-CFD7-4C44-A080-354528F61833}" dt="2023-03-09T14:11:56.998" v="8446" actId="26606"/>
          <ac:spMkLst>
            <pc:docMk/>
            <pc:sldMk cId="1863270741" sldId="264"/>
            <ac:spMk id="23" creationId="{1561AEE4-4E38-4BAC-976D-E0DE523FC5D1}"/>
          </ac:spMkLst>
        </pc:spChg>
        <pc:grpChg chg="add del">
          <ac:chgData name="Laura Lay" userId="19db23f4-de5f-4040-85c2-a04ed737ba54" providerId="ADAL" clId="{96E2AFD6-CFD7-4C44-A080-354528F61833}" dt="2023-03-09T14:11:56.998" v="8446" actId="26606"/>
          <ac:grpSpMkLst>
            <pc:docMk/>
            <pc:sldMk cId="1863270741" sldId="264"/>
            <ac:grpSpMk id="12" creationId="{DAA26DFA-AAB2-4973-9C17-16D587C7B198}"/>
          </ac:grpSpMkLst>
        </pc:grpChg>
        <pc:grpChg chg="add">
          <ac:chgData name="Laura Lay" userId="19db23f4-de5f-4040-85c2-a04ed737ba54" providerId="ADAL" clId="{96E2AFD6-CFD7-4C44-A080-354528F61833}" dt="2023-03-09T14:11:56.998" v="8446" actId="26606"/>
          <ac:grpSpMkLst>
            <pc:docMk/>
            <pc:sldMk cId="1863270741" sldId="264"/>
            <ac:grpSpMk id="25" creationId="{F0BC676B-D19A-44DB-910A-0C0E6D433979}"/>
          </ac:grpSpMkLst>
        </pc:grpChg>
      </pc:sldChg>
      <pc:sldChg chg="addSp modSp del mod setBg">
        <pc:chgData name="Laura Lay" userId="19db23f4-de5f-4040-85c2-a04ed737ba54" providerId="ADAL" clId="{96E2AFD6-CFD7-4C44-A080-354528F61833}" dt="2023-03-09T15:00:36.254" v="9622" actId="47"/>
        <pc:sldMkLst>
          <pc:docMk/>
          <pc:sldMk cId="2280860859" sldId="265"/>
        </pc:sldMkLst>
        <pc:spChg chg="mod">
          <ac:chgData name="Laura Lay" userId="19db23f4-de5f-4040-85c2-a04ed737ba54" providerId="ADAL" clId="{96E2AFD6-CFD7-4C44-A080-354528F61833}" dt="2023-03-09T14:13:38.966" v="8447" actId="26606"/>
          <ac:spMkLst>
            <pc:docMk/>
            <pc:sldMk cId="2280860859" sldId="265"/>
            <ac:spMk id="2" creationId="{00000000-0000-0000-0000-000000000000}"/>
          </ac:spMkLst>
        </pc:spChg>
        <pc:spChg chg="mod">
          <ac:chgData name="Laura Lay" userId="19db23f4-de5f-4040-85c2-a04ed737ba54" providerId="ADAL" clId="{96E2AFD6-CFD7-4C44-A080-354528F61833}" dt="2023-03-09T14:13:38.966" v="8447" actId="26606"/>
          <ac:spMkLst>
            <pc:docMk/>
            <pc:sldMk cId="2280860859" sldId="265"/>
            <ac:spMk id="3" creationId="{00000000-0000-0000-0000-000000000000}"/>
          </ac:spMkLst>
        </pc:spChg>
        <pc:spChg chg="add">
          <ac:chgData name="Laura Lay" userId="19db23f4-de5f-4040-85c2-a04ed737ba54" providerId="ADAL" clId="{96E2AFD6-CFD7-4C44-A080-354528F61833}" dt="2023-03-09T14:13:38.966" v="8447" actId="26606"/>
          <ac:spMkLst>
            <pc:docMk/>
            <pc:sldMk cId="2280860859" sldId="265"/>
            <ac:spMk id="8" creationId="{4BC99CB9-DDAD-44A2-8A1C-E3AF4E72DF5C}"/>
          </ac:spMkLst>
        </pc:spChg>
        <pc:spChg chg="add">
          <ac:chgData name="Laura Lay" userId="19db23f4-de5f-4040-85c2-a04ed737ba54" providerId="ADAL" clId="{96E2AFD6-CFD7-4C44-A080-354528F61833}" dt="2023-03-09T14:13:38.966" v="8447" actId="26606"/>
          <ac:spMkLst>
            <pc:docMk/>
            <pc:sldMk cId="2280860859" sldId="265"/>
            <ac:spMk id="10" creationId="{1561AEE4-4E38-4BAC-976D-E0DE523FC5D1}"/>
          </ac:spMkLst>
        </pc:spChg>
        <pc:grpChg chg="add">
          <ac:chgData name="Laura Lay" userId="19db23f4-de5f-4040-85c2-a04ed737ba54" providerId="ADAL" clId="{96E2AFD6-CFD7-4C44-A080-354528F61833}" dt="2023-03-09T14:13:38.966" v="8447" actId="26606"/>
          <ac:grpSpMkLst>
            <pc:docMk/>
            <pc:sldMk cId="2280860859" sldId="265"/>
            <ac:grpSpMk id="12" creationId="{F0BC676B-D19A-44DB-910A-0C0E6D433979}"/>
          </ac:grpSpMkLst>
        </pc:grpChg>
      </pc:sldChg>
      <pc:sldChg chg="addSp delSp modSp new mod ord setBg modNotesTx">
        <pc:chgData name="Laura Lay" userId="19db23f4-de5f-4040-85c2-a04ed737ba54" providerId="ADAL" clId="{96E2AFD6-CFD7-4C44-A080-354528F61833}" dt="2023-03-17T11:33:38.428" v="16321" actId="20577"/>
        <pc:sldMkLst>
          <pc:docMk/>
          <pc:sldMk cId="2791606378" sldId="266"/>
        </pc:sldMkLst>
        <pc:spChg chg="del">
          <ac:chgData name="Laura Lay" userId="19db23f4-de5f-4040-85c2-a04ed737ba54" providerId="ADAL" clId="{96E2AFD6-CFD7-4C44-A080-354528F61833}" dt="2023-03-09T14:07:06.073" v="8391" actId="26606"/>
          <ac:spMkLst>
            <pc:docMk/>
            <pc:sldMk cId="2791606378" sldId="266"/>
            <ac:spMk id="2" creationId="{5634D2B9-F9D2-EB9E-1B21-43F2CDCCA336}"/>
          </ac:spMkLst>
        </pc:spChg>
        <pc:spChg chg="del">
          <ac:chgData name="Laura Lay" userId="19db23f4-de5f-4040-85c2-a04ed737ba54" providerId="ADAL" clId="{96E2AFD6-CFD7-4C44-A080-354528F61833}" dt="2023-03-09T14:06:46.275" v="8383" actId="931"/>
          <ac:spMkLst>
            <pc:docMk/>
            <pc:sldMk cId="2791606378" sldId="266"/>
            <ac:spMk id="3" creationId="{3D5A64B7-2947-8012-741A-F057744C380A}"/>
          </ac:spMkLst>
        </pc:spChg>
        <pc:spChg chg="add">
          <ac:chgData name="Laura Lay" userId="19db23f4-de5f-4040-85c2-a04ed737ba54" providerId="ADAL" clId="{96E2AFD6-CFD7-4C44-A080-354528F61833}" dt="2023-03-09T14:07:06.073" v="8391" actId="26606"/>
          <ac:spMkLst>
            <pc:docMk/>
            <pc:sldMk cId="2791606378" sldId="266"/>
            <ac:spMk id="10" creationId="{42A4FC2C-047E-45A5-965D-8E1E3BF09BC6}"/>
          </ac:spMkLst>
        </pc:spChg>
        <pc:picChg chg="add mod">
          <ac:chgData name="Laura Lay" userId="19db23f4-de5f-4040-85c2-a04ed737ba54" providerId="ADAL" clId="{96E2AFD6-CFD7-4C44-A080-354528F61833}" dt="2023-03-09T14:07:31.322" v="8421" actId="962"/>
          <ac:picMkLst>
            <pc:docMk/>
            <pc:sldMk cId="2791606378" sldId="266"/>
            <ac:picMk id="5" creationId="{2E1672DE-85D1-1FED-D07A-8E44781F9F4D}"/>
          </ac:picMkLst>
        </pc:picChg>
        <pc:picChg chg="add mod">
          <ac:chgData name="Laura Lay" userId="19db23f4-de5f-4040-85c2-a04ed737ba54" providerId="ADAL" clId="{96E2AFD6-CFD7-4C44-A080-354528F61833}" dt="2023-03-09T14:47:17.974" v="8740" actId="1076"/>
          <ac:picMkLst>
            <pc:docMk/>
            <pc:sldMk cId="2791606378" sldId="266"/>
            <ac:picMk id="7" creationId="{EFBF45CB-88C5-37BB-6D8D-1475573E1682}"/>
          </ac:picMkLst>
        </pc:picChg>
        <pc:picChg chg="add mod">
          <ac:chgData name="Laura Lay" userId="19db23f4-de5f-4040-85c2-a04ed737ba54" providerId="ADAL" clId="{96E2AFD6-CFD7-4C44-A080-354528F61833}" dt="2023-03-09T14:47:02.636" v="8736" actId="14100"/>
          <ac:picMkLst>
            <pc:docMk/>
            <pc:sldMk cId="2791606378" sldId="266"/>
            <ac:picMk id="9" creationId="{3DA2DC94-72B3-B081-8717-FE28804A439E}"/>
          </ac:picMkLst>
        </pc:picChg>
        <pc:picChg chg="add mod">
          <ac:chgData name="Laura Lay" userId="19db23f4-de5f-4040-85c2-a04ed737ba54" providerId="ADAL" clId="{96E2AFD6-CFD7-4C44-A080-354528F61833}" dt="2023-03-09T14:47:09.804" v="8738" actId="1076"/>
          <ac:picMkLst>
            <pc:docMk/>
            <pc:sldMk cId="2791606378" sldId="266"/>
            <ac:picMk id="12" creationId="{CA4C80EA-9C8E-A2CE-3452-1A0F11B26101}"/>
          </ac:picMkLst>
        </pc:picChg>
      </pc:sldChg>
      <pc:sldChg chg="addSp delSp modSp new mod setBg modNotesTx">
        <pc:chgData name="Laura Lay" userId="19db23f4-de5f-4040-85c2-a04ed737ba54" providerId="ADAL" clId="{96E2AFD6-CFD7-4C44-A080-354528F61833}" dt="2023-03-17T11:38:12.782" v="16724" actId="20577"/>
        <pc:sldMkLst>
          <pc:docMk/>
          <pc:sldMk cId="1946572408" sldId="267"/>
        </pc:sldMkLst>
        <pc:spChg chg="del">
          <ac:chgData name="Laura Lay" userId="19db23f4-de5f-4040-85c2-a04ed737ba54" providerId="ADAL" clId="{96E2AFD6-CFD7-4C44-A080-354528F61833}" dt="2023-03-09T10:33:45.504" v="2881" actId="21"/>
          <ac:spMkLst>
            <pc:docMk/>
            <pc:sldMk cId="1946572408" sldId="267"/>
            <ac:spMk id="2" creationId="{BAFC89E7-60F0-8F91-68E7-6B8A191222DB}"/>
          </ac:spMkLst>
        </pc:spChg>
        <pc:spChg chg="mod">
          <ac:chgData name="Laura Lay" userId="19db23f4-de5f-4040-85c2-a04ed737ba54" providerId="ADAL" clId="{96E2AFD6-CFD7-4C44-A080-354528F61833}" dt="2023-03-14T17:07:06.744" v="16308" actId="20577"/>
          <ac:spMkLst>
            <pc:docMk/>
            <pc:sldMk cId="1946572408" sldId="267"/>
            <ac:spMk id="3" creationId="{57EE4A03-9631-2508-4F9F-802709E4BDEF}"/>
          </ac:spMkLst>
        </pc:spChg>
        <pc:spChg chg="add del">
          <ac:chgData name="Laura Lay" userId="19db23f4-de5f-4040-85c2-a04ed737ba54" providerId="ADAL" clId="{96E2AFD6-CFD7-4C44-A080-354528F61833}" dt="2023-03-09T14:11:27.690" v="8444" actId="26606"/>
          <ac:spMkLst>
            <pc:docMk/>
            <pc:sldMk cId="1946572408" sldId="267"/>
            <ac:spMk id="8" creationId="{18873D23-2DCF-4B31-A009-95721C06E8E1}"/>
          </ac:spMkLst>
        </pc:spChg>
        <pc:spChg chg="add del">
          <ac:chgData name="Laura Lay" userId="19db23f4-de5f-4040-85c2-a04ed737ba54" providerId="ADAL" clId="{96E2AFD6-CFD7-4C44-A080-354528F61833}" dt="2023-03-09T14:11:27.690" v="8444" actId="26606"/>
          <ac:spMkLst>
            <pc:docMk/>
            <pc:sldMk cId="1946572408" sldId="267"/>
            <ac:spMk id="10" creationId="{C13EF075-D4EF-4929-ADBC-91B27DA19955}"/>
          </ac:spMkLst>
        </pc:spChg>
        <pc:spChg chg="add del">
          <ac:chgData name="Laura Lay" userId="19db23f4-de5f-4040-85c2-a04ed737ba54" providerId="ADAL" clId="{96E2AFD6-CFD7-4C44-A080-354528F61833}" dt="2023-03-09T15:01:13.046" v="9626" actId="26606"/>
          <ac:spMkLst>
            <pc:docMk/>
            <pc:sldMk cId="1946572408" sldId="267"/>
            <ac:spMk id="18" creationId="{889C5E17-24D0-4696-A3C5-A2261FB455FA}"/>
          </ac:spMkLst>
        </pc:spChg>
        <pc:spChg chg="add del">
          <ac:chgData name="Laura Lay" userId="19db23f4-de5f-4040-85c2-a04ed737ba54" providerId="ADAL" clId="{96E2AFD6-CFD7-4C44-A080-354528F61833}" dt="2023-03-09T15:01:13.046" v="9626" actId="26606"/>
          <ac:spMkLst>
            <pc:docMk/>
            <pc:sldMk cId="1946572408" sldId="267"/>
            <ac:spMk id="19" creationId="{6929B58F-2358-44CC-ACE5-EF1BD3C6C824}"/>
          </ac:spMkLst>
        </pc:spChg>
        <pc:spChg chg="add del">
          <ac:chgData name="Laura Lay" userId="19db23f4-de5f-4040-85c2-a04ed737ba54" providerId="ADAL" clId="{96E2AFD6-CFD7-4C44-A080-354528F61833}" dt="2023-03-09T12:19:27.180" v="7852" actId="26606"/>
          <ac:spMkLst>
            <pc:docMk/>
            <pc:sldMk cId="1946572408" sldId="267"/>
            <ac:spMk id="21" creationId="{889C5E17-24D0-4696-A3C5-A2261FB455FA}"/>
          </ac:spMkLst>
        </pc:spChg>
        <pc:spChg chg="add del">
          <ac:chgData name="Laura Lay" userId="19db23f4-de5f-4040-85c2-a04ed737ba54" providerId="ADAL" clId="{96E2AFD6-CFD7-4C44-A080-354528F61833}" dt="2023-03-09T12:19:27.180" v="7852" actId="26606"/>
          <ac:spMkLst>
            <pc:docMk/>
            <pc:sldMk cId="1946572408" sldId="267"/>
            <ac:spMk id="23" creationId="{6929B58F-2358-44CC-ACE5-EF1BD3C6C824}"/>
          </ac:spMkLst>
        </pc:spChg>
        <pc:spChg chg="add del">
          <ac:chgData name="Laura Lay" userId="19db23f4-de5f-4040-85c2-a04ed737ba54" providerId="ADAL" clId="{96E2AFD6-CFD7-4C44-A080-354528F61833}" dt="2023-03-09T15:01:13.015" v="9625" actId="26606"/>
          <ac:spMkLst>
            <pc:docMk/>
            <pc:sldMk cId="1946572408" sldId="267"/>
            <ac:spMk id="33" creationId="{4BC99CB9-DDAD-44A2-8A1C-E3AF4E72DF5C}"/>
          </ac:spMkLst>
        </pc:spChg>
        <pc:spChg chg="add">
          <ac:chgData name="Laura Lay" userId="19db23f4-de5f-4040-85c2-a04ed737ba54" providerId="ADAL" clId="{96E2AFD6-CFD7-4C44-A080-354528F61833}" dt="2023-03-09T15:01:13.046" v="9626" actId="26606"/>
          <ac:spMkLst>
            <pc:docMk/>
            <pc:sldMk cId="1946572408" sldId="267"/>
            <ac:spMk id="42" creationId="{D038248A-211C-4EEC-8401-C761B929FB52}"/>
          </ac:spMkLst>
        </pc:spChg>
        <pc:spChg chg="add">
          <ac:chgData name="Laura Lay" userId="19db23f4-de5f-4040-85c2-a04ed737ba54" providerId="ADAL" clId="{96E2AFD6-CFD7-4C44-A080-354528F61833}" dt="2023-03-09T15:01:13.046" v="9626" actId="26606"/>
          <ac:spMkLst>
            <pc:docMk/>
            <pc:sldMk cId="1946572408" sldId="267"/>
            <ac:spMk id="48" creationId="{C30A849F-66D9-40C8-BEC8-35AFF8F4568F}"/>
          </ac:spMkLst>
        </pc:spChg>
        <pc:grpChg chg="add del">
          <ac:chgData name="Laura Lay" userId="19db23f4-de5f-4040-85c2-a04ed737ba54" providerId="ADAL" clId="{96E2AFD6-CFD7-4C44-A080-354528F61833}" dt="2023-03-09T14:11:27.690" v="8444" actId="26606"/>
          <ac:grpSpMkLst>
            <pc:docMk/>
            <pc:sldMk cId="1946572408" sldId="267"/>
            <ac:grpSpMk id="12" creationId="{DAA26DFA-AAB2-4973-9C17-16D587C7B198}"/>
          </ac:grpSpMkLst>
        </pc:grpChg>
        <pc:grpChg chg="add del">
          <ac:chgData name="Laura Lay" userId="19db23f4-de5f-4040-85c2-a04ed737ba54" providerId="ADAL" clId="{96E2AFD6-CFD7-4C44-A080-354528F61833}" dt="2023-03-09T15:01:13.046" v="9626" actId="26606"/>
          <ac:grpSpMkLst>
            <pc:docMk/>
            <pc:sldMk cId="1946572408" sldId="267"/>
            <ac:grpSpMk id="20" creationId="{09DA5303-A1AF-4830-806C-51FCD96188B7}"/>
          </ac:grpSpMkLst>
        </pc:grpChg>
        <pc:grpChg chg="add del">
          <ac:chgData name="Laura Lay" userId="19db23f4-de5f-4040-85c2-a04ed737ba54" providerId="ADAL" clId="{96E2AFD6-CFD7-4C44-A080-354528F61833}" dt="2023-03-09T12:19:27.180" v="7852" actId="26606"/>
          <ac:grpSpMkLst>
            <pc:docMk/>
            <pc:sldMk cId="1946572408" sldId="267"/>
            <ac:grpSpMk id="25" creationId="{09DA5303-A1AF-4830-806C-51FCD96188B7}"/>
          </ac:grpSpMkLst>
        </pc:grpChg>
        <pc:grpChg chg="add del">
          <ac:chgData name="Laura Lay" userId="19db23f4-de5f-4040-85c2-a04ed737ba54" providerId="ADAL" clId="{96E2AFD6-CFD7-4C44-A080-354528F61833}" dt="2023-03-09T15:01:13.015" v="9625" actId="26606"/>
          <ac:grpSpMkLst>
            <pc:docMk/>
            <pc:sldMk cId="1946572408" sldId="267"/>
            <ac:grpSpMk id="35" creationId="{5C3921CD-DDE5-4B57-8FDF-B37ADE4EDAC7}"/>
          </ac:grpSpMkLst>
        </pc:grpChg>
        <pc:grpChg chg="add">
          <ac:chgData name="Laura Lay" userId="19db23f4-de5f-4040-85c2-a04ed737ba54" providerId="ADAL" clId="{96E2AFD6-CFD7-4C44-A080-354528F61833}" dt="2023-03-09T15:01:13.046" v="9626" actId="26606"/>
          <ac:grpSpMkLst>
            <pc:docMk/>
            <pc:sldMk cId="1946572408" sldId="267"/>
            <ac:grpSpMk id="43" creationId="{2A5C9C35-2375-49EB-B99C-17C87D42FE7C}"/>
          </ac:grpSpMkLst>
        </pc:grpChg>
        <pc:grpChg chg="add">
          <ac:chgData name="Laura Lay" userId="19db23f4-de5f-4040-85c2-a04ed737ba54" providerId="ADAL" clId="{96E2AFD6-CFD7-4C44-A080-354528F61833}" dt="2023-03-09T15:01:13.046" v="9626" actId="26606"/>
          <ac:grpSpMkLst>
            <pc:docMk/>
            <pc:sldMk cId="1946572408" sldId="267"/>
            <ac:grpSpMk id="49" creationId="{04542298-A2B1-480F-A11C-A40EDD19B857}"/>
          </ac:grpSpMkLst>
        </pc:grpChg>
      </pc:sldChg>
      <pc:sldChg chg="addSp delSp modSp new mod modNotesTx">
        <pc:chgData name="Laura Lay" userId="19db23f4-de5f-4040-85c2-a04ed737ba54" providerId="ADAL" clId="{96E2AFD6-CFD7-4C44-A080-354528F61833}" dt="2023-03-17T11:37:28.547" v="16616" actId="20577"/>
        <pc:sldMkLst>
          <pc:docMk/>
          <pc:sldMk cId="2006660168" sldId="268"/>
        </pc:sldMkLst>
        <pc:spChg chg="mod">
          <ac:chgData name="Laura Lay" userId="19db23f4-de5f-4040-85c2-a04ed737ba54" providerId="ADAL" clId="{96E2AFD6-CFD7-4C44-A080-354528F61833}" dt="2023-03-09T12:38:53.220" v="8130" actId="108"/>
          <ac:spMkLst>
            <pc:docMk/>
            <pc:sldMk cId="2006660168" sldId="268"/>
            <ac:spMk id="2" creationId="{AD9860DA-0799-6031-D740-5A7B6EB9C397}"/>
          </ac:spMkLst>
        </pc:spChg>
        <pc:spChg chg="del mod">
          <ac:chgData name="Laura Lay" userId="19db23f4-de5f-4040-85c2-a04ed737ba54" providerId="ADAL" clId="{96E2AFD6-CFD7-4C44-A080-354528F61833}" dt="2023-03-09T12:26:16.762" v="7895" actId="478"/>
          <ac:spMkLst>
            <pc:docMk/>
            <pc:sldMk cId="2006660168" sldId="268"/>
            <ac:spMk id="3" creationId="{28012A37-7A62-0714-668B-6665E068E811}"/>
          </ac:spMkLst>
        </pc:spChg>
        <pc:spChg chg="mod">
          <ac:chgData name="Laura Lay" userId="19db23f4-de5f-4040-85c2-a04ed737ba54" providerId="ADAL" clId="{96E2AFD6-CFD7-4C44-A080-354528F61833}" dt="2023-03-09T12:38:23.109" v="8129" actId="27636"/>
          <ac:spMkLst>
            <pc:docMk/>
            <pc:sldMk cId="2006660168" sldId="268"/>
            <ac:spMk id="4" creationId="{FD42A4AA-54CA-30DF-26D9-705308F4EDA5}"/>
          </ac:spMkLst>
        </pc:spChg>
        <pc:spChg chg="del mod">
          <ac:chgData name="Laura Lay" userId="19db23f4-de5f-4040-85c2-a04ed737ba54" providerId="ADAL" clId="{96E2AFD6-CFD7-4C44-A080-354528F61833}" dt="2023-03-09T12:26:50.010" v="7903" actId="478"/>
          <ac:spMkLst>
            <pc:docMk/>
            <pc:sldMk cId="2006660168" sldId="268"/>
            <ac:spMk id="5" creationId="{E7EC3ADA-6CFA-38C1-568E-C613E19B48BF}"/>
          </ac:spMkLst>
        </pc:spChg>
        <pc:spChg chg="mod">
          <ac:chgData name="Laura Lay" userId="19db23f4-de5f-4040-85c2-a04ed737ba54" providerId="ADAL" clId="{96E2AFD6-CFD7-4C44-A080-354528F61833}" dt="2023-03-09T12:38:23.109" v="8128" actId="27636"/>
          <ac:spMkLst>
            <pc:docMk/>
            <pc:sldMk cId="2006660168" sldId="268"/>
            <ac:spMk id="6" creationId="{95F35057-E4D7-13AB-1DAF-C978D5A4F6AB}"/>
          </ac:spMkLst>
        </pc:spChg>
        <pc:spChg chg="mod">
          <ac:chgData name="Laura Lay" userId="19db23f4-de5f-4040-85c2-a04ed737ba54" providerId="ADAL" clId="{96E2AFD6-CFD7-4C44-A080-354528F61833}" dt="2023-03-09T12:28:58.297" v="7910" actId="27803"/>
          <ac:spMkLst>
            <pc:docMk/>
            <pc:sldMk cId="2006660168" sldId="268"/>
            <ac:spMk id="14" creationId="{332B4051-D545-F5FF-0EF8-C7F687A5CEF6}"/>
          </ac:spMkLst>
        </pc:spChg>
        <pc:spChg chg="mod">
          <ac:chgData name="Laura Lay" userId="19db23f4-de5f-4040-85c2-a04ed737ba54" providerId="ADAL" clId="{96E2AFD6-CFD7-4C44-A080-354528F61833}" dt="2023-03-09T12:28:58.297" v="7910" actId="27803"/>
          <ac:spMkLst>
            <pc:docMk/>
            <pc:sldMk cId="2006660168" sldId="268"/>
            <ac:spMk id="15" creationId="{43221966-5C68-F401-5707-4F564D218EF2}"/>
          </ac:spMkLst>
        </pc:spChg>
        <pc:spChg chg="mod">
          <ac:chgData name="Laura Lay" userId="19db23f4-de5f-4040-85c2-a04ed737ba54" providerId="ADAL" clId="{96E2AFD6-CFD7-4C44-A080-354528F61833}" dt="2023-03-09T12:28:58.297" v="7910" actId="27803"/>
          <ac:spMkLst>
            <pc:docMk/>
            <pc:sldMk cId="2006660168" sldId="268"/>
            <ac:spMk id="16" creationId="{4FE92937-C72A-4FBB-5E0C-3D8C23FC20DB}"/>
          </ac:spMkLst>
        </pc:spChg>
        <pc:spChg chg="mod">
          <ac:chgData name="Laura Lay" userId="19db23f4-de5f-4040-85c2-a04ed737ba54" providerId="ADAL" clId="{96E2AFD6-CFD7-4C44-A080-354528F61833}" dt="2023-03-09T12:28:58.297" v="7910" actId="27803"/>
          <ac:spMkLst>
            <pc:docMk/>
            <pc:sldMk cId="2006660168" sldId="268"/>
            <ac:spMk id="17" creationId="{A1960545-0540-A565-544C-373E7A9F18A4}"/>
          </ac:spMkLst>
        </pc:spChg>
        <pc:grpChg chg="mod">
          <ac:chgData name="Laura Lay" userId="19db23f4-de5f-4040-85c2-a04ed737ba54" providerId="ADAL" clId="{96E2AFD6-CFD7-4C44-A080-354528F61833}" dt="2023-03-09T12:28:58.297" v="7910" actId="27803"/>
          <ac:grpSpMkLst>
            <pc:docMk/>
            <pc:sldMk cId="2006660168" sldId="268"/>
            <ac:grpSpMk id="13" creationId="{6BF3A3B6-3CD9-2EC6-9715-71A03513E610}"/>
          </ac:grpSpMkLst>
        </pc:grpChg>
        <pc:picChg chg="add del mod">
          <ac:chgData name="Laura Lay" userId="19db23f4-de5f-4040-85c2-a04ed737ba54" providerId="ADAL" clId="{96E2AFD6-CFD7-4C44-A080-354528F61833}" dt="2023-03-09T12:25:41.011" v="7892" actId="478"/>
          <ac:picMkLst>
            <pc:docMk/>
            <pc:sldMk cId="2006660168" sldId="268"/>
            <ac:picMk id="8" creationId="{EF439234-61EB-72BF-3F04-EC0E970661A9}"/>
          </ac:picMkLst>
        </pc:picChg>
        <pc:picChg chg="add del mod ord">
          <ac:chgData name="Laura Lay" userId="19db23f4-de5f-4040-85c2-a04ed737ba54" providerId="ADAL" clId="{96E2AFD6-CFD7-4C44-A080-354528F61833}" dt="2023-03-09T12:37:36.120" v="8109" actId="207"/>
          <ac:picMkLst>
            <pc:docMk/>
            <pc:sldMk cId="2006660168" sldId="268"/>
            <ac:picMk id="10" creationId="{6ECB45AE-9793-29FB-BD43-BE9E844ABDF3}"/>
          </ac:picMkLst>
        </pc:picChg>
        <pc:picChg chg="add mod">
          <ac:chgData name="Laura Lay" userId="19db23f4-de5f-4040-85c2-a04ed737ba54" providerId="ADAL" clId="{96E2AFD6-CFD7-4C44-A080-354528F61833}" dt="2023-03-09T12:37:51.274" v="8119" actId="14100"/>
          <ac:picMkLst>
            <pc:docMk/>
            <pc:sldMk cId="2006660168" sldId="268"/>
            <ac:picMk id="12" creationId="{4D5A91EC-6A42-598B-1421-417928F3F844}"/>
          </ac:picMkLst>
        </pc:picChg>
        <pc:cxnChg chg="add mod">
          <ac:chgData name="Laura Lay" userId="19db23f4-de5f-4040-85c2-a04ed737ba54" providerId="ADAL" clId="{96E2AFD6-CFD7-4C44-A080-354528F61833}" dt="2023-03-09T12:37:26.274" v="8090" actId="692"/>
          <ac:cxnSpMkLst>
            <pc:docMk/>
            <pc:sldMk cId="2006660168" sldId="268"/>
            <ac:cxnSpMk id="19" creationId="{FBA75B0E-1297-2BC1-0EED-9AC1B014A3CF}"/>
          </ac:cxnSpMkLst>
        </pc:cxnChg>
      </pc:sldChg>
      <pc:sldChg chg="new del">
        <pc:chgData name="Laura Lay" userId="19db23f4-de5f-4040-85c2-a04ed737ba54" providerId="ADAL" clId="{96E2AFD6-CFD7-4C44-A080-354528F61833}" dt="2023-03-09T11:01:29.290" v="5696" actId="47"/>
        <pc:sldMkLst>
          <pc:docMk/>
          <pc:sldMk cId="2320395387" sldId="269"/>
        </pc:sldMkLst>
      </pc:sldChg>
      <pc:sldChg chg="addSp delSp modSp add del mod setBg modNotesTx">
        <pc:chgData name="Laura Lay" userId="19db23f4-de5f-4040-85c2-a04ed737ba54" providerId="ADAL" clId="{96E2AFD6-CFD7-4C44-A080-354528F61833}" dt="2023-03-09T12:15:53.800" v="7827" actId="2696"/>
        <pc:sldMkLst>
          <pc:docMk/>
          <pc:sldMk cId="3649919296" sldId="269"/>
        </pc:sldMkLst>
        <pc:spChg chg="mod">
          <ac:chgData name="Laura Lay" userId="19db23f4-de5f-4040-85c2-a04ed737ba54" providerId="ADAL" clId="{96E2AFD6-CFD7-4C44-A080-354528F61833}" dt="2023-03-09T11:49:46.641" v="6983" actId="26606"/>
          <ac:spMkLst>
            <pc:docMk/>
            <pc:sldMk cId="3649919296" sldId="269"/>
            <ac:spMk id="2" creationId="{00000000-0000-0000-0000-000000000000}"/>
          </ac:spMkLst>
        </pc:spChg>
        <pc:spChg chg="add del mod">
          <ac:chgData name="Laura Lay" userId="19db23f4-de5f-4040-85c2-a04ed737ba54" providerId="ADAL" clId="{96E2AFD6-CFD7-4C44-A080-354528F61833}" dt="2023-03-09T11:49:46.641" v="6983" actId="26606"/>
          <ac:spMkLst>
            <pc:docMk/>
            <pc:sldMk cId="3649919296" sldId="269"/>
            <ac:spMk id="3" creationId="{00000000-0000-0000-0000-000000000000}"/>
          </ac:spMkLst>
        </pc:spChg>
        <pc:spChg chg="add del">
          <ac:chgData name="Laura Lay" userId="19db23f4-de5f-4040-85c2-a04ed737ba54" providerId="ADAL" clId="{96E2AFD6-CFD7-4C44-A080-354528F61833}" dt="2023-03-09T11:49:42.025" v="6980" actId="26606"/>
          <ac:spMkLst>
            <pc:docMk/>
            <pc:sldMk cId="3649919296" sldId="269"/>
            <ac:spMk id="9" creationId="{3A5B4632-C963-4296-86F0-79AA9EA5AE98}"/>
          </ac:spMkLst>
        </pc:spChg>
        <pc:spChg chg="add">
          <ac:chgData name="Laura Lay" userId="19db23f4-de5f-4040-85c2-a04ed737ba54" providerId="ADAL" clId="{96E2AFD6-CFD7-4C44-A080-354528F61833}" dt="2023-03-09T11:49:46.641" v="6983" actId="26606"/>
          <ac:spMkLst>
            <pc:docMk/>
            <pc:sldMk cId="3649919296" sldId="269"/>
            <ac:spMk id="13" creationId="{3A5B4632-C963-4296-86F0-79AA9EA5AE98}"/>
          </ac:spMkLst>
        </pc:spChg>
        <pc:graphicFrameChg chg="add del mod">
          <ac:chgData name="Laura Lay" userId="19db23f4-de5f-4040-85c2-a04ed737ba54" providerId="ADAL" clId="{96E2AFD6-CFD7-4C44-A080-354528F61833}" dt="2023-03-09T11:49:18.917" v="6978" actId="1032"/>
          <ac:graphicFrameMkLst>
            <pc:docMk/>
            <pc:sldMk cId="3649919296" sldId="269"/>
            <ac:graphicFrameMk id="4" creationId="{9BCCDF4A-6CAD-EC84-0C09-0CF48039E42E}"/>
          </ac:graphicFrameMkLst>
        </pc:graphicFrameChg>
        <pc:graphicFrameChg chg="add del">
          <ac:chgData name="Laura Lay" userId="19db23f4-de5f-4040-85c2-a04ed737ba54" providerId="ADAL" clId="{96E2AFD6-CFD7-4C44-A080-354528F61833}" dt="2023-03-09T11:49:42.025" v="6980" actId="26606"/>
          <ac:graphicFrameMkLst>
            <pc:docMk/>
            <pc:sldMk cId="3649919296" sldId="269"/>
            <ac:graphicFrameMk id="5" creationId="{45AD85C0-B19C-B364-F377-B27088FAA329}"/>
          </ac:graphicFrameMkLst>
        </pc:graphicFrameChg>
        <pc:graphicFrameChg chg="add del">
          <ac:chgData name="Laura Lay" userId="19db23f4-de5f-4040-85c2-a04ed737ba54" providerId="ADAL" clId="{96E2AFD6-CFD7-4C44-A080-354528F61833}" dt="2023-03-09T11:49:46.625" v="6982" actId="26606"/>
          <ac:graphicFrameMkLst>
            <pc:docMk/>
            <pc:sldMk cId="3649919296" sldId="269"/>
            <ac:graphicFrameMk id="11" creationId="{6340C663-E32C-20EA-9A81-FCAA73C0F770}"/>
          </ac:graphicFrameMkLst>
        </pc:graphicFrameChg>
        <pc:graphicFrameChg chg="add">
          <ac:chgData name="Laura Lay" userId="19db23f4-de5f-4040-85c2-a04ed737ba54" providerId="ADAL" clId="{96E2AFD6-CFD7-4C44-A080-354528F61833}" dt="2023-03-09T11:49:46.641" v="6983" actId="26606"/>
          <ac:graphicFrameMkLst>
            <pc:docMk/>
            <pc:sldMk cId="3649919296" sldId="269"/>
            <ac:graphicFrameMk id="14" creationId="{6FB9F6DF-9DE1-CA26-0D8E-0FEABF7E75F6}"/>
          </ac:graphicFrameMkLst>
        </pc:graphicFrameChg>
        <pc:picChg chg="add del">
          <ac:chgData name="Laura Lay" userId="19db23f4-de5f-4040-85c2-a04ed737ba54" providerId="ADAL" clId="{96E2AFD6-CFD7-4C44-A080-354528F61833}" dt="2023-03-09T11:49:46.625" v="6982" actId="26606"/>
          <ac:picMkLst>
            <pc:docMk/>
            <pc:sldMk cId="3649919296" sldId="269"/>
            <ac:picMk id="6" creationId="{BA798FCF-6F37-2E08-B26D-477167D5B7BC}"/>
          </ac:picMkLst>
        </pc:picChg>
      </pc:sldChg>
      <pc:sldChg chg="addSp delSp modSp new mod setBg modNotesTx">
        <pc:chgData name="Laura Lay" userId="19db23f4-de5f-4040-85c2-a04ed737ba54" providerId="ADAL" clId="{96E2AFD6-CFD7-4C44-A080-354528F61833}" dt="2023-03-17T11:40:11.403" v="16797" actId="6549"/>
        <pc:sldMkLst>
          <pc:docMk/>
          <pc:sldMk cId="1582596087" sldId="270"/>
        </pc:sldMkLst>
        <pc:spChg chg="mod">
          <ac:chgData name="Laura Lay" userId="19db23f4-de5f-4040-85c2-a04ed737ba54" providerId="ADAL" clId="{96E2AFD6-CFD7-4C44-A080-354528F61833}" dt="2023-03-09T14:11:42.836" v="8445" actId="26606"/>
          <ac:spMkLst>
            <pc:docMk/>
            <pc:sldMk cId="1582596087" sldId="270"/>
            <ac:spMk id="2" creationId="{24678DF7-E6C2-2732-EC75-AF3F468FBCBA}"/>
          </ac:spMkLst>
        </pc:spChg>
        <pc:spChg chg="add del mod ord">
          <ac:chgData name="Laura Lay" userId="19db23f4-de5f-4040-85c2-a04ed737ba54" providerId="ADAL" clId="{96E2AFD6-CFD7-4C44-A080-354528F61833}" dt="2023-03-09T14:11:42.836" v="8445" actId="26606"/>
          <ac:spMkLst>
            <pc:docMk/>
            <pc:sldMk cId="1582596087" sldId="270"/>
            <ac:spMk id="3" creationId="{17A4F65E-0035-2B3C-8A42-363CA8319BB3}"/>
          </ac:spMkLst>
        </pc:spChg>
        <pc:spChg chg="add del">
          <ac:chgData name="Laura Lay" userId="19db23f4-de5f-4040-85c2-a04ed737ba54" providerId="ADAL" clId="{96E2AFD6-CFD7-4C44-A080-354528F61833}" dt="2023-03-09T12:24:17.802" v="7874" actId="26606"/>
          <ac:spMkLst>
            <pc:docMk/>
            <pc:sldMk cId="1582596087" sldId="270"/>
            <ac:spMk id="8" creationId="{4BC99CB9-DDAD-44A2-8A1C-E3AF4E72DF5C}"/>
          </ac:spMkLst>
        </pc:spChg>
        <pc:spChg chg="add del">
          <ac:chgData name="Laura Lay" userId="19db23f4-de5f-4040-85c2-a04ed737ba54" providerId="ADAL" clId="{96E2AFD6-CFD7-4C44-A080-354528F61833}" dt="2023-03-09T12:14:29.123" v="7825" actId="26606"/>
          <ac:spMkLst>
            <pc:docMk/>
            <pc:sldMk cId="1582596087" sldId="270"/>
            <ac:spMk id="9" creationId="{345A976A-8DE3-4B67-B94B-2044FDD12899}"/>
          </ac:spMkLst>
        </pc:spChg>
        <pc:spChg chg="add del">
          <ac:chgData name="Laura Lay" userId="19db23f4-de5f-4040-85c2-a04ed737ba54" providerId="ADAL" clId="{96E2AFD6-CFD7-4C44-A080-354528F61833}" dt="2023-03-09T12:14:29.123" v="7825" actId="26606"/>
          <ac:spMkLst>
            <pc:docMk/>
            <pc:sldMk cId="1582596087" sldId="270"/>
            <ac:spMk id="11" creationId="{6EAAA1B9-2DDB-49C9-A037-A523D2F13C15}"/>
          </ac:spMkLst>
        </pc:spChg>
        <pc:spChg chg="add del">
          <ac:chgData name="Laura Lay" userId="19db23f4-de5f-4040-85c2-a04ed737ba54" providerId="ADAL" clId="{96E2AFD6-CFD7-4C44-A080-354528F61833}" dt="2023-03-09T14:11:42.836" v="8445" actId="26606"/>
          <ac:spMkLst>
            <pc:docMk/>
            <pc:sldMk cId="1582596087" sldId="270"/>
            <ac:spMk id="20" creationId="{A440A548-C0D4-4418-940E-EDC2F1D9A599}"/>
          </ac:spMkLst>
        </pc:spChg>
        <pc:spChg chg="add del">
          <ac:chgData name="Laura Lay" userId="19db23f4-de5f-4040-85c2-a04ed737ba54" providerId="ADAL" clId="{96E2AFD6-CFD7-4C44-A080-354528F61833}" dt="2023-03-09T14:11:42.836" v="8445" actId="26606"/>
          <ac:spMkLst>
            <pc:docMk/>
            <pc:sldMk cId="1582596087" sldId="270"/>
            <ac:spMk id="22" creationId="{E708B267-8CD2-4684-A57B-9F1070769203}"/>
          </ac:spMkLst>
        </pc:spChg>
        <pc:spChg chg="add">
          <ac:chgData name="Laura Lay" userId="19db23f4-de5f-4040-85c2-a04ed737ba54" providerId="ADAL" clId="{96E2AFD6-CFD7-4C44-A080-354528F61833}" dt="2023-03-09T14:11:42.836" v="8445" actId="26606"/>
          <ac:spMkLst>
            <pc:docMk/>
            <pc:sldMk cId="1582596087" sldId="270"/>
            <ac:spMk id="32" creationId="{B6FACB3C-9069-4791-BC5C-0DB7CD19B853}"/>
          </ac:spMkLst>
        </pc:spChg>
        <pc:spChg chg="add">
          <ac:chgData name="Laura Lay" userId="19db23f4-de5f-4040-85c2-a04ed737ba54" providerId="ADAL" clId="{96E2AFD6-CFD7-4C44-A080-354528F61833}" dt="2023-03-09T14:11:42.836" v="8445" actId="26606"/>
          <ac:spMkLst>
            <pc:docMk/>
            <pc:sldMk cId="1582596087" sldId="270"/>
            <ac:spMk id="34" creationId="{71F2038E-D777-4B76-81DD-DD13EE91B9DD}"/>
          </ac:spMkLst>
        </pc:spChg>
        <pc:grpChg chg="add del">
          <ac:chgData name="Laura Lay" userId="19db23f4-de5f-4040-85c2-a04ed737ba54" providerId="ADAL" clId="{96E2AFD6-CFD7-4C44-A080-354528F61833}" dt="2023-03-09T12:24:17.802" v="7874" actId="26606"/>
          <ac:grpSpMkLst>
            <pc:docMk/>
            <pc:sldMk cId="1582596087" sldId="270"/>
            <ac:grpSpMk id="10" creationId="{5C3921CD-DDE5-4B57-8FDF-B37ADE4EDAC7}"/>
          </ac:grpSpMkLst>
        </pc:grpChg>
        <pc:grpChg chg="add del">
          <ac:chgData name="Laura Lay" userId="19db23f4-de5f-4040-85c2-a04ed737ba54" providerId="ADAL" clId="{96E2AFD6-CFD7-4C44-A080-354528F61833}" dt="2023-03-09T12:14:29.123" v="7825" actId="26606"/>
          <ac:grpSpMkLst>
            <pc:docMk/>
            <pc:sldMk cId="1582596087" sldId="270"/>
            <ac:grpSpMk id="13" creationId="{B441F8D5-EBCE-4FB9-91A9-3425971C1F99}"/>
          </ac:grpSpMkLst>
        </pc:grpChg>
        <pc:grpChg chg="add del">
          <ac:chgData name="Laura Lay" userId="19db23f4-de5f-4040-85c2-a04ed737ba54" providerId="ADAL" clId="{96E2AFD6-CFD7-4C44-A080-354528F61833}" dt="2023-03-09T12:14:29.123" v="7825" actId="26606"/>
          <ac:grpSpMkLst>
            <pc:docMk/>
            <pc:sldMk cId="1582596087" sldId="270"/>
            <ac:grpSpMk id="19" creationId="{08701F99-7E4C-4B92-A4B5-307CDFB7A4DE}"/>
          </ac:grpSpMkLst>
        </pc:grpChg>
        <pc:grpChg chg="add del">
          <ac:chgData name="Laura Lay" userId="19db23f4-de5f-4040-85c2-a04ed737ba54" providerId="ADAL" clId="{96E2AFD6-CFD7-4C44-A080-354528F61833}" dt="2023-03-09T14:11:42.836" v="8445" actId="26606"/>
          <ac:grpSpMkLst>
            <pc:docMk/>
            <pc:sldMk cId="1582596087" sldId="270"/>
            <ac:grpSpMk id="24" creationId="{41E5AB36-9328-47E9-95AD-E38AC1C0E18D}"/>
          </ac:grpSpMkLst>
        </pc:grpChg>
        <pc:grpChg chg="add">
          <ac:chgData name="Laura Lay" userId="19db23f4-de5f-4040-85c2-a04ed737ba54" providerId="ADAL" clId="{96E2AFD6-CFD7-4C44-A080-354528F61833}" dt="2023-03-09T14:11:42.836" v="8445" actId="26606"/>
          <ac:grpSpMkLst>
            <pc:docMk/>
            <pc:sldMk cId="1582596087" sldId="270"/>
            <ac:grpSpMk id="36" creationId="{DD354807-230F-4402-B1B9-F733A8F1F190}"/>
          </ac:grpSpMkLst>
        </pc:grpChg>
        <pc:graphicFrameChg chg="add del">
          <ac:chgData name="Laura Lay" userId="19db23f4-de5f-4040-85c2-a04ed737ba54" providerId="ADAL" clId="{96E2AFD6-CFD7-4C44-A080-354528F61833}" dt="2023-03-09T12:14:29.123" v="7825" actId="26606"/>
          <ac:graphicFrameMkLst>
            <pc:docMk/>
            <pc:sldMk cId="1582596087" sldId="270"/>
            <ac:graphicFrameMk id="5" creationId="{C121FF3F-DB67-4CF8-AA29-DA2DD913D8E0}"/>
          </ac:graphicFrameMkLst>
        </pc:graphicFrameChg>
        <pc:picChg chg="add mod ord">
          <ac:chgData name="Laura Lay" userId="19db23f4-de5f-4040-85c2-a04ed737ba54" providerId="ADAL" clId="{96E2AFD6-CFD7-4C44-A080-354528F61833}" dt="2023-03-09T14:11:42.836" v="8445" actId="26606"/>
          <ac:picMkLst>
            <pc:docMk/>
            <pc:sldMk cId="1582596087" sldId="270"/>
            <ac:picMk id="4" creationId="{6AB7E931-2DC4-DC9C-08C0-B7DA23E94B1D}"/>
          </ac:picMkLst>
        </pc:picChg>
      </pc:sldChg>
      <pc:sldChg chg="addSp modSp new del mod modNotesTx">
        <pc:chgData name="Laura Lay" userId="19db23f4-de5f-4040-85c2-a04ed737ba54" providerId="ADAL" clId="{96E2AFD6-CFD7-4C44-A080-354528F61833}" dt="2023-03-09T11:02:54.263" v="5804" actId="2696"/>
        <pc:sldMkLst>
          <pc:docMk/>
          <pc:sldMk cId="1676532877" sldId="270"/>
        </pc:sldMkLst>
        <pc:spChg chg="add mod">
          <ac:chgData name="Laura Lay" userId="19db23f4-de5f-4040-85c2-a04ed737ba54" providerId="ADAL" clId="{96E2AFD6-CFD7-4C44-A080-354528F61833}" dt="2023-03-09T10:56:58.373" v="4617" actId="14100"/>
          <ac:spMkLst>
            <pc:docMk/>
            <pc:sldMk cId="1676532877" sldId="270"/>
            <ac:spMk id="3" creationId="{5A669375-C528-F0AC-8E8B-0C3C1703F92F}"/>
          </ac:spMkLst>
        </pc:spChg>
      </pc:sldChg>
      <pc:sldChg chg="addSp del delDesignElem">
        <pc:chgData name="Laura Lay" userId="19db23f4-de5f-4040-85c2-a04ed737ba54" providerId="ADAL" clId="{96E2AFD6-CFD7-4C44-A080-354528F61833}" dt="2023-03-09T12:06:15.047" v="7378"/>
        <pc:sldMkLst>
          <pc:docMk/>
          <pc:sldMk cId="3484456070" sldId="270"/>
        </pc:sldMkLst>
        <pc:spChg chg="add">
          <ac:chgData name="Laura Lay" userId="19db23f4-de5f-4040-85c2-a04ed737ba54" providerId="ADAL" clId="{96E2AFD6-CFD7-4C44-A080-354528F61833}" dt="2023-03-09T12:06:15.047" v="7378"/>
          <ac:spMkLst>
            <pc:docMk/>
            <pc:sldMk cId="3484456070" sldId="270"/>
            <ac:spMk id="18" creationId="{B6FACB3C-9069-4791-BC5C-0DB7CD19B853}"/>
          </ac:spMkLst>
        </pc:spChg>
        <pc:spChg chg="add">
          <ac:chgData name="Laura Lay" userId="19db23f4-de5f-4040-85c2-a04ed737ba54" providerId="ADAL" clId="{96E2AFD6-CFD7-4C44-A080-354528F61833}" dt="2023-03-09T12:06:15.047" v="7378"/>
          <ac:spMkLst>
            <pc:docMk/>
            <pc:sldMk cId="3484456070" sldId="270"/>
            <ac:spMk id="20" creationId="{71F2038E-D777-4B76-81DD-DD13EE91B9DD}"/>
          </ac:spMkLst>
        </pc:spChg>
        <pc:grpChg chg="add">
          <ac:chgData name="Laura Lay" userId="19db23f4-de5f-4040-85c2-a04ed737ba54" providerId="ADAL" clId="{96E2AFD6-CFD7-4C44-A080-354528F61833}" dt="2023-03-09T12:06:15.047" v="7378"/>
          <ac:grpSpMkLst>
            <pc:docMk/>
            <pc:sldMk cId="3484456070" sldId="270"/>
            <ac:grpSpMk id="22" creationId="{DD354807-230F-4402-B1B9-F733A8F1F190}"/>
          </ac:grpSpMkLst>
        </pc:grpChg>
      </pc:sldChg>
      <pc:sldChg chg="modSp add del mod ord">
        <pc:chgData name="Laura Lay" userId="19db23f4-de5f-4040-85c2-a04ed737ba54" providerId="ADAL" clId="{96E2AFD6-CFD7-4C44-A080-354528F61833}" dt="2023-03-09T12:12:20.822" v="7575" actId="47"/>
        <pc:sldMkLst>
          <pc:docMk/>
          <pc:sldMk cId="3980170227" sldId="270"/>
        </pc:sldMkLst>
        <pc:spChg chg="mod">
          <ac:chgData name="Laura Lay" userId="19db23f4-de5f-4040-85c2-a04ed737ba54" providerId="ADAL" clId="{96E2AFD6-CFD7-4C44-A080-354528F61833}" dt="2023-03-09T12:10:19.619" v="7406" actId="20577"/>
          <ac:spMkLst>
            <pc:docMk/>
            <pc:sldMk cId="3980170227" sldId="270"/>
            <ac:spMk id="2" creationId="{00000000-0000-0000-0000-000000000000}"/>
          </ac:spMkLst>
        </pc:spChg>
        <pc:graphicFrameChg chg="mod">
          <ac:chgData name="Laura Lay" userId="19db23f4-de5f-4040-85c2-a04ed737ba54" providerId="ADAL" clId="{96E2AFD6-CFD7-4C44-A080-354528F61833}" dt="2023-03-09T12:11:29.745" v="7574" actId="20577"/>
          <ac:graphicFrameMkLst>
            <pc:docMk/>
            <pc:sldMk cId="3980170227" sldId="270"/>
            <ac:graphicFrameMk id="8" creationId="{A50C520D-016E-C68D-9CBA-2D496C55AA20}"/>
          </ac:graphicFrameMkLst>
        </pc:graphicFrameChg>
      </pc:sldChg>
      <pc:sldChg chg="add del">
        <pc:chgData name="Laura Lay" userId="19db23f4-de5f-4040-85c2-a04ed737ba54" providerId="ADAL" clId="{96E2AFD6-CFD7-4C44-A080-354528F61833}" dt="2023-03-09T15:00:37.443" v="9623" actId="47"/>
        <pc:sldMkLst>
          <pc:docMk/>
          <pc:sldMk cId="475785785" sldId="271"/>
        </pc:sldMkLst>
      </pc:sldChg>
      <pc:sldChg chg="add del">
        <pc:chgData name="Laura Lay" userId="19db23f4-de5f-4040-85c2-a04ed737ba54" providerId="ADAL" clId="{96E2AFD6-CFD7-4C44-A080-354528F61833}" dt="2023-03-09T12:55:08.614" v="8382" actId="2696"/>
        <pc:sldMkLst>
          <pc:docMk/>
          <pc:sldMk cId="3688065549" sldId="271"/>
        </pc:sldMkLst>
      </pc:sldChg>
      <pc:sldChg chg="addSp delSp modSp new mod modNotesTx">
        <pc:chgData name="Laura Lay" userId="19db23f4-de5f-4040-85c2-a04ed737ba54" providerId="ADAL" clId="{96E2AFD6-CFD7-4C44-A080-354528F61833}" dt="2023-03-14T17:05:18.415" v="16294" actId="6549"/>
        <pc:sldMkLst>
          <pc:docMk/>
          <pc:sldMk cId="4021053927" sldId="272"/>
        </pc:sldMkLst>
        <pc:spChg chg="add mod">
          <ac:chgData name="Laura Lay" userId="19db23f4-de5f-4040-85c2-a04ed737ba54" providerId="ADAL" clId="{96E2AFD6-CFD7-4C44-A080-354528F61833}" dt="2023-03-09T14:42:41.676" v="8688" actId="21"/>
          <ac:spMkLst>
            <pc:docMk/>
            <pc:sldMk cId="4021053927" sldId="272"/>
            <ac:spMk id="2" creationId="{7B7FDF84-277A-7A37-7C25-5C7008011660}"/>
          </ac:spMkLst>
        </pc:spChg>
        <pc:spChg chg="add del">
          <ac:chgData name="Laura Lay" userId="19db23f4-de5f-4040-85c2-a04ed737ba54" providerId="ADAL" clId="{96E2AFD6-CFD7-4C44-A080-354528F61833}" dt="2023-03-09T14:48:58.825" v="8744" actId="478"/>
          <ac:spMkLst>
            <pc:docMk/>
            <pc:sldMk cId="4021053927" sldId="272"/>
            <ac:spMk id="5" creationId="{3CECB647-B900-F81B-39F3-0A3094FB89A5}"/>
          </ac:spMkLst>
        </pc:spChg>
        <pc:spChg chg="add mod">
          <ac:chgData name="Laura Lay" userId="19db23f4-de5f-4040-85c2-a04ed737ba54" providerId="ADAL" clId="{96E2AFD6-CFD7-4C44-A080-354528F61833}" dt="2023-03-09T14:58:38.499" v="9556" actId="1076"/>
          <ac:spMkLst>
            <pc:docMk/>
            <pc:sldMk cId="4021053927" sldId="272"/>
            <ac:spMk id="6" creationId="{BA22865A-BE74-8E93-22F9-DDD976476AFA}"/>
          </ac:spMkLst>
        </pc:spChg>
        <pc:spChg chg="add mod">
          <ac:chgData name="Laura Lay" userId="19db23f4-de5f-4040-85c2-a04ed737ba54" providerId="ADAL" clId="{96E2AFD6-CFD7-4C44-A080-354528F61833}" dt="2023-03-09T14:50:24.368" v="8851" actId="20577"/>
          <ac:spMkLst>
            <pc:docMk/>
            <pc:sldMk cId="4021053927" sldId="272"/>
            <ac:spMk id="7" creationId="{C76FCCF5-C439-F21A-8E5C-1EF21BEFE343}"/>
          </ac:spMkLst>
        </pc:spChg>
        <pc:spChg chg="add mod">
          <ac:chgData name="Laura Lay" userId="19db23f4-de5f-4040-85c2-a04ed737ba54" providerId="ADAL" clId="{96E2AFD6-CFD7-4C44-A080-354528F61833}" dt="2023-03-09T14:50:48.657" v="8906" actId="20577"/>
          <ac:spMkLst>
            <pc:docMk/>
            <pc:sldMk cId="4021053927" sldId="272"/>
            <ac:spMk id="8" creationId="{B7AE1BE2-CD1D-7FC4-9823-CE03C05815A9}"/>
          </ac:spMkLst>
        </pc:spChg>
        <pc:spChg chg="add mod">
          <ac:chgData name="Laura Lay" userId="19db23f4-de5f-4040-85c2-a04ed737ba54" providerId="ADAL" clId="{96E2AFD6-CFD7-4C44-A080-354528F61833}" dt="2023-03-09T14:53:08.644" v="9099" actId="20577"/>
          <ac:spMkLst>
            <pc:docMk/>
            <pc:sldMk cId="4021053927" sldId="272"/>
            <ac:spMk id="9" creationId="{AB4D39E8-4B26-5758-8517-4B3EB15B4AFC}"/>
          </ac:spMkLst>
        </pc:spChg>
        <pc:spChg chg="add mod">
          <ac:chgData name="Laura Lay" userId="19db23f4-de5f-4040-85c2-a04ed737ba54" providerId="ADAL" clId="{96E2AFD6-CFD7-4C44-A080-354528F61833}" dt="2023-03-09T14:53:32.187" v="9144" actId="20577"/>
          <ac:spMkLst>
            <pc:docMk/>
            <pc:sldMk cId="4021053927" sldId="272"/>
            <ac:spMk id="10" creationId="{0993851D-F27E-8F23-EEDD-FD97F19E996B}"/>
          </ac:spMkLst>
        </pc:spChg>
        <pc:spChg chg="add mod">
          <ac:chgData name="Laura Lay" userId="19db23f4-de5f-4040-85c2-a04ed737ba54" providerId="ADAL" clId="{96E2AFD6-CFD7-4C44-A080-354528F61833}" dt="2023-03-09T14:53:50.926" v="9213" actId="20577"/>
          <ac:spMkLst>
            <pc:docMk/>
            <pc:sldMk cId="4021053927" sldId="272"/>
            <ac:spMk id="11" creationId="{E04BFD1E-5C1F-65A9-271D-67D84432EE73}"/>
          </ac:spMkLst>
        </pc:spChg>
        <pc:spChg chg="add mod">
          <ac:chgData name="Laura Lay" userId="19db23f4-de5f-4040-85c2-a04ed737ba54" providerId="ADAL" clId="{96E2AFD6-CFD7-4C44-A080-354528F61833}" dt="2023-03-09T15:23:12.177" v="12330" actId="20577"/>
          <ac:spMkLst>
            <pc:docMk/>
            <pc:sldMk cId="4021053927" sldId="272"/>
            <ac:spMk id="12" creationId="{1411CCC2-1CB2-E78C-E3A9-F7DE925836BA}"/>
          </ac:spMkLst>
        </pc:spChg>
        <pc:spChg chg="add mod">
          <ac:chgData name="Laura Lay" userId="19db23f4-de5f-4040-85c2-a04ed737ba54" providerId="ADAL" clId="{96E2AFD6-CFD7-4C44-A080-354528F61833}" dt="2023-03-09T14:55:10.587" v="9329" actId="20577"/>
          <ac:spMkLst>
            <pc:docMk/>
            <pc:sldMk cId="4021053927" sldId="272"/>
            <ac:spMk id="13" creationId="{DDC2F797-673F-3B1E-E9DA-BB0094DDF844}"/>
          </ac:spMkLst>
        </pc:spChg>
        <pc:spChg chg="add mod">
          <ac:chgData name="Laura Lay" userId="19db23f4-de5f-4040-85c2-a04ed737ba54" providerId="ADAL" clId="{96E2AFD6-CFD7-4C44-A080-354528F61833}" dt="2023-03-09T15:00:03.132" v="9618" actId="1076"/>
          <ac:spMkLst>
            <pc:docMk/>
            <pc:sldMk cId="4021053927" sldId="272"/>
            <ac:spMk id="14" creationId="{E73D2CE4-1A33-F92B-97A7-F0EF8162AEC3}"/>
          </ac:spMkLst>
        </pc:spChg>
        <pc:spChg chg="add mod">
          <ac:chgData name="Laura Lay" userId="19db23f4-de5f-4040-85c2-a04ed737ba54" providerId="ADAL" clId="{96E2AFD6-CFD7-4C44-A080-354528F61833}" dt="2023-03-09T14:59:53.487" v="9616" actId="1076"/>
          <ac:spMkLst>
            <pc:docMk/>
            <pc:sldMk cId="4021053927" sldId="272"/>
            <ac:spMk id="15" creationId="{8263142A-EA8F-E40B-41B8-7238DB285121}"/>
          </ac:spMkLst>
        </pc:spChg>
        <pc:spChg chg="add mod">
          <ac:chgData name="Laura Lay" userId="19db23f4-de5f-4040-85c2-a04ed737ba54" providerId="ADAL" clId="{96E2AFD6-CFD7-4C44-A080-354528F61833}" dt="2023-03-09T14:59:57.282" v="9617" actId="1076"/>
          <ac:spMkLst>
            <pc:docMk/>
            <pc:sldMk cId="4021053927" sldId="272"/>
            <ac:spMk id="16" creationId="{47788FCE-29DA-A6DA-7699-6E535C40BA13}"/>
          </ac:spMkLst>
        </pc:spChg>
        <pc:spChg chg="add del mod">
          <ac:chgData name="Laura Lay" userId="19db23f4-de5f-4040-85c2-a04ed737ba54" providerId="ADAL" clId="{96E2AFD6-CFD7-4C44-A080-354528F61833}" dt="2023-03-09T14:56:19.419" v="9424" actId="478"/>
          <ac:spMkLst>
            <pc:docMk/>
            <pc:sldMk cId="4021053927" sldId="272"/>
            <ac:spMk id="17" creationId="{F059B623-6BA8-F3A4-5B4F-BA4FC2309B38}"/>
          </ac:spMkLst>
        </pc:spChg>
        <pc:spChg chg="add mod">
          <ac:chgData name="Laura Lay" userId="19db23f4-de5f-4040-85c2-a04ed737ba54" providerId="ADAL" clId="{96E2AFD6-CFD7-4C44-A080-354528F61833}" dt="2023-03-09T14:57:40.609" v="9485" actId="1076"/>
          <ac:spMkLst>
            <pc:docMk/>
            <pc:sldMk cId="4021053927" sldId="272"/>
            <ac:spMk id="18" creationId="{6CD743CC-7DFA-D8A8-D5E5-868FD5DDB018}"/>
          </ac:spMkLst>
        </pc:spChg>
        <pc:spChg chg="add mod">
          <ac:chgData name="Laura Lay" userId="19db23f4-de5f-4040-85c2-a04ed737ba54" providerId="ADAL" clId="{96E2AFD6-CFD7-4C44-A080-354528F61833}" dt="2023-03-09T14:59:04.094" v="9611" actId="20577"/>
          <ac:spMkLst>
            <pc:docMk/>
            <pc:sldMk cId="4021053927" sldId="272"/>
            <ac:spMk id="19" creationId="{D00A85DE-B96E-1B0A-A63E-014FB80ABB97}"/>
          </ac:spMkLst>
        </pc:spChg>
        <pc:spChg chg="add mod">
          <ac:chgData name="Laura Lay" userId="19db23f4-de5f-4040-85c2-a04ed737ba54" providerId="ADAL" clId="{96E2AFD6-CFD7-4C44-A080-354528F61833}" dt="2023-03-09T14:58:16.723" v="9554" actId="1076"/>
          <ac:spMkLst>
            <pc:docMk/>
            <pc:sldMk cId="4021053927" sldId="272"/>
            <ac:spMk id="20" creationId="{77157E70-30E4-30E6-7596-1120E0CA1F93}"/>
          </ac:spMkLst>
        </pc:spChg>
        <pc:graphicFrameChg chg="add del">
          <ac:chgData name="Laura Lay" userId="19db23f4-de5f-4040-85c2-a04ed737ba54" providerId="ADAL" clId="{96E2AFD6-CFD7-4C44-A080-354528F61833}" dt="2023-03-09T14:42:26.863" v="8682" actId="478"/>
          <ac:graphicFrameMkLst>
            <pc:docMk/>
            <pc:sldMk cId="4021053927" sldId="272"/>
            <ac:graphicFrameMk id="3" creationId="{BDE54882-6EEC-CC13-C2C6-E144DB787188}"/>
          </ac:graphicFrameMkLst>
        </pc:graphicFrameChg>
        <pc:graphicFrameChg chg="add mod modGraphic">
          <ac:chgData name="Laura Lay" userId="19db23f4-de5f-4040-85c2-a04ed737ba54" providerId="ADAL" clId="{96E2AFD6-CFD7-4C44-A080-354528F61833}" dt="2023-03-09T14:48:05.070" v="8742" actId="13782"/>
          <ac:graphicFrameMkLst>
            <pc:docMk/>
            <pc:sldMk cId="4021053927" sldId="272"/>
            <ac:graphicFrameMk id="4" creationId="{CB5140A5-E0BD-C2FB-A58B-F22642AD7278}"/>
          </ac:graphicFrameMkLst>
        </pc:graphicFrameChg>
      </pc:sldChg>
    </pc:docChg>
  </pc:docChgLst>
  <pc:docChgLst>
    <pc:chgData name="Laura Lay" userId="S::laura.lay@fxplus.ac.uk::19db23f4-de5f-4040-85c2-a04ed737ba54" providerId="AD" clId="Web-{57EAC872-E73E-C715-7811-22D3A7CA451C}"/>
    <pc:docChg chg="mod modSld modMainMaster">
      <pc:chgData name="Laura Lay" userId="S::laura.lay@fxplus.ac.uk::19db23f4-de5f-4040-85c2-a04ed737ba54" providerId="AD" clId="Web-{57EAC872-E73E-C715-7811-22D3A7CA451C}" dt="2023-02-21T09:38:56.766" v="14"/>
      <pc:docMkLst>
        <pc:docMk/>
      </pc:docMkLst>
      <pc:sldChg chg="modSp modNotes">
        <pc:chgData name="Laura Lay" userId="S::laura.lay@fxplus.ac.uk::19db23f4-de5f-4040-85c2-a04ed737ba54" providerId="AD" clId="Web-{57EAC872-E73E-C715-7811-22D3A7CA451C}" dt="2023-02-21T09:38:56.766" v="14"/>
        <pc:sldMkLst>
          <pc:docMk/>
          <pc:sldMk cId="3485402628" sldId="262"/>
        </pc:sldMkLst>
        <pc:spChg chg="mod">
          <ac:chgData name="Laura Lay" userId="S::laura.lay@fxplus.ac.uk::19db23f4-de5f-4040-85c2-a04ed737ba54" providerId="AD" clId="Web-{57EAC872-E73E-C715-7811-22D3A7CA451C}" dt="2023-02-21T09:38:51.797" v="11" actId="20577"/>
          <ac:spMkLst>
            <pc:docMk/>
            <pc:sldMk cId="3485402628" sldId="262"/>
            <ac:spMk id="3" creationId="{00000000-0000-0000-0000-000000000000}"/>
          </ac:spMkLst>
        </pc:spChg>
      </pc:sldChg>
      <pc:sldMasterChg chg="addSp">
        <pc:chgData name="Laura Lay" userId="S::laura.lay@fxplus.ac.uk::19db23f4-de5f-4040-85c2-a04ed737ba54" providerId="AD" clId="Web-{57EAC872-E73E-C715-7811-22D3A7CA451C}" dt="2023-02-21T09:38:19.984" v="0" actId="33475"/>
        <pc:sldMasterMkLst>
          <pc:docMk/>
          <pc:sldMasterMk cId="2090720370" sldId="2147483648"/>
        </pc:sldMasterMkLst>
        <pc:spChg chg="add">
          <ac:chgData name="Laura Lay" userId="S::laura.lay@fxplus.ac.uk::19db23f4-de5f-4040-85c2-a04ed737ba54" providerId="AD" clId="Web-{57EAC872-E73E-C715-7811-22D3A7CA451C}" dt="2023-02-21T09:38:19.984" v="0" actId="33475"/>
          <ac:spMkLst>
            <pc:docMk/>
            <pc:sldMasterMk cId="2090720370" sldId="2147483648"/>
            <ac:spMk id="9" creationId="{0E180C9F-2032-5A78-798B-A6C55CD2BFB2}"/>
          </ac:spMkLst>
        </pc:spChg>
        <pc:spChg chg="add">
          <ac:chgData name="Laura Lay" userId="S::laura.lay@fxplus.ac.uk::19db23f4-de5f-4040-85c2-a04ed737ba54" providerId="AD" clId="Web-{57EAC872-E73E-C715-7811-22D3A7CA451C}" dt="2023-02-21T09:38:19.984" v="0" actId="33475"/>
          <ac:spMkLst>
            <pc:docMk/>
            <pc:sldMasterMk cId="2090720370" sldId="2147483648"/>
            <ac:spMk id="10" creationId="{6AA0E232-230C-AFE7-5923-FBF81E06596B}"/>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571FF-AA58-49F6-B594-A391AABC99E6}"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GB"/>
        </a:p>
      </dgm:t>
    </dgm:pt>
    <dgm:pt modelId="{AD160F60-689C-4025-9EEB-48D274D48845}">
      <dgm:prSet phldrT="[Text]"/>
      <dgm:spPr/>
      <dgm:t>
        <a:bodyPr/>
        <a:lstStyle/>
        <a:p>
          <a:r>
            <a:rPr lang="en-GB" dirty="0"/>
            <a:t>Who we are</a:t>
          </a:r>
        </a:p>
      </dgm:t>
    </dgm:pt>
    <dgm:pt modelId="{A8F36C50-DCF2-43E7-8509-73F156B6B515}" type="parTrans" cxnId="{988827FD-5D71-4DE1-87CE-F8DFE51F4632}">
      <dgm:prSet/>
      <dgm:spPr/>
      <dgm:t>
        <a:bodyPr/>
        <a:lstStyle/>
        <a:p>
          <a:endParaRPr lang="en-GB"/>
        </a:p>
      </dgm:t>
    </dgm:pt>
    <dgm:pt modelId="{564262CD-5DEF-45B1-805C-9F7F68957766}" type="sibTrans" cxnId="{988827FD-5D71-4DE1-87CE-F8DFE51F4632}">
      <dgm:prSet/>
      <dgm:spPr/>
      <dgm:t>
        <a:bodyPr/>
        <a:lstStyle/>
        <a:p>
          <a:endParaRPr lang="en-GB"/>
        </a:p>
      </dgm:t>
    </dgm:pt>
    <dgm:pt modelId="{70E7E1DB-337F-46D9-8914-C075B2B54EE6}">
      <dgm:prSet phldrT="[Text]"/>
      <dgm:spPr/>
      <dgm:t>
        <a:bodyPr/>
        <a:lstStyle/>
        <a:p>
          <a:r>
            <a:rPr lang="en-GB" dirty="0"/>
            <a:t>What we needed</a:t>
          </a:r>
        </a:p>
      </dgm:t>
    </dgm:pt>
    <dgm:pt modelId="{7F300A7D-B175-4BFD-9ED4-D2BCB7A26583}" type="parTrans" cxnId="{7D36383A-4008-417C-A1F5-FB36E5188A91}">
      <dgm:prSet/>
      <dgm:spPr/>
      <dgm:t>
        <a:bodyPr/>
        <a:lstStyle/>
        <a:p>
          <a:endParaRPr lang="en-GB"/>
        </a:p>
      </dgm:t>
    </dgm:pt>
    <dgm:pt modelId="{D4AFEC0B-1D5E-4CF2-9E80-7322D6A5DD44}" type="sibTrans" cxnId="{7D36383A-4008-417C-A1F5-FB36E5188A91}">
      <dgm:prSet/>
      <dgm:spPr/>
      <dgm:t>
        <a:bodyPr/>
        <a:lstStyle/>
        <a:p>
          <a:endParaRPr lang="en-GB"/>
        </a:p>
      </dgm:t>
    </dgm:pt>
    <dgm:pt modelId="{5BF02B8D-6122-4637-8E55-2E7E023F4422}">
      <dgm:prSet phldrT="[Text]"/>
      <dgm:spPr/>
      <dgm:t>
        <a:bodyPr/>
        <a:lstStyle/>
        <a:p>
          <a:r>
            <a:rPr lang="en-GB" dirty="0"/>
            <a:t>What we did</a:t>
          </a:r>
        </a:p>
      </dgm:t>
    </dgm:pt>
    <dgm:pt modelId="{3D895490-0F43-44BC-8C39-35279192E07A}" type="parTrans" cxnId="{76B162C4-5D8E-4D6F-A5DB-574C074A3A68}">
      <dgm:prSet/>
      <dgm:spPr/>
      <dgm:t>
        <a:bodyPr/>
        <a:lstStyle/>
        <a:p>
          <a:endParaRPr lang="en-GB"/>
        </a:p>
      </dgm:t>
    </dgm:pt>
    <dgm:pt modelId="{763BDD6B-33E0-4E0F-823E-B4C5BEDBD7EA}" type="sibTrans" cxnId="{76B162C4-5D8E-4D6F-A5DB-574C074A3A68}">
      <dgm:prSet/>
      <dgm:spPr/>
      <dgm:t>
        <a:bodyPr/>
        <a:lstStyle/>
        <a:p>
          <a:endParaRPr lang="en-GB"/>
        </a:p>
      </dgm:t>
    </dgm:pt>
    <dgm:pt modelId="{39083BA7-65E6-4249-A05D-CA56568A0315}">
      <dgm:prSet phldrT="[Text]"/>
      <dgm:spPr/>
      <dgm:t>
        <a:bodyPr/>
        <a:lstStyle/>
        <a:p>
          <a:r>
            <a:rPr lang="en-GB" dirty="0"/>
            <a:t>What they said</a:t>
          </a:r>
        </a:p>
      </dgm:t>
    </dgm:pt>
    <dgm:pt modelId="{624BEDFD-6CD8-4256-834B-0536549D5949}" type="parTrans" cxnId="{E879D644-4256-4F10-AC46-2B135B3C6FEC}">
      <dgm:prSet/>
      <dgm:spPr/>
      <dgm:t>
        <a:bodyPr/>
        <a:lstStyle/>
        <a:p>
          <a:endParaRPr lang="en-GB"/>
        </a:p>
      </dgm:t>
    </dgm:pt>
    <dgm:pt modelId="{5CB214D4-A75B-4279-B0EF-E9A9C3B3D0DA}" type="sibTrans" cxnId="{E879D644-4256-4F10-AC46-2B135B3C6FEC}">
      <dgm:prSet/>
      <dgm:spPr/>
      <dgm:t>
        <a:bodyPr/>
        <a:lstStyle/>
        <a:p>
          <a:endParaRPr lang="en-GB"/>
        </a:p>
      </dgm:t>
    </dgm:pt>
    <dgm:pt modelId="{47EA7219-6B8E-471F-9BF7-427A44BAC58E}">
      <dgm:prSet phldrT="[Text]"/>
      <dgm:spPr/>
      <dgm:t>
        <a:bodyPr/>
        <a:lstStyle/>
        <a:p>
          <a:r>
            <a:rPr lang="en-GB" dirty="0"/>
            <a:t>What we’ve learnt</a:t>
          </a:r>
        </a:p>
      </dgm:t>
    </dgm:pt>
    <dgm:pt modelId="{BE2BB44D-E327-4CB3-8350-89A120E6EB2D}" type="parTrans" cxnId="{3172A63F-4366-45B2-8FC2-4AC01DB9EBB0}">
      <dgm:prSet/>
      <dgm:spPr/>
      <dgm:t>
        <a:bodyPr/>
        <a:lstStyle/>
        <a:p>
          <a:endParaRPr lang="en-GB"/>
        </a:p>
      </dgm:t>
    </dgm:pt>
    <dgm:pt modelId="{0068B023-A6C2-4C47-AADE-051A6BC6DD8F}" type="sibTrans" cxnId="{3172A63F-4366-45B2-8FC2-4AC01DB9EBB0}">
      <dgm:prSet/>
      <dgm:spPr/>
      <dgm:t>
        <a:bodyPr/>
        <a:lstStyle/>
        <a:p>
          <a:endParaRPr lang="en-GB"/>
        </a:p>
      </dgm:t>
    </dgm:pt>
    <dgm:pt modelId="{29CAD869-B85E-4129-9B1F-AB953E6C4A9C}" type="pres">
      <dgm:prSet presAssocID="{09E571FF-AA58-49F6-B594-A391AABC99E6}" presName="vert0" presStyleCnt="0">
        <dgm:presLayoutVars>
          <dgm:dir/>
          <dgm:animOne val="branch"/>
          <dgm:animLvl val="lvl"/>
        </dgm:presLayoutVars>
      </dgm:prSet>
      <dgm:spPr/>
    </dgm:pt>
    <dgm:pt modelId="{3F91AB02-9563-43EC-9713-5B2B8BAAE461}" type="pres">
      <dgm:prSet presAssocID="{AD160F60-689C-4025-9EEB-48D274D48845}" presName="thickLine" presStyleLbl="alignNode1" presStyleIdx="0" presStyleCnt="5"/>
      <dgm:spPr/>
    </dgm:pt>
    <dgm:pt modelId="{D588D4A2-7D4A-4390-926E-895267A38C67}" type="pres">
      <dgm:prSet presAssocID="{AD160F60-689C-4025-9EEB-48D274D48845}" presName="horz1" presStyleCnt="0"/>
      <dgm:spPr/>
    </dgm:pt>
    <dgm:pt modelId="{9C0A1652-92DD-4FF4-A53B-779408D26806}" type="pres">
      <dgm:prSet presAssocID="{AD160F60-689C-4025-9EEB-48D274D48845}" presName="tx1" presStyleLbl="revTx" presStyleIdx="0" presStyleCnt="5"/>
      <dgm:spPr/>
    </dgm:pt>
    <dgm:pt modelId="{92D709C6-ED39-46CD-82D5-879F9B19682F}" type="pres">
      <dgm:prSet presAssocID="{AD160F60-689C-4025-9EEB-48D274D48845}" presName="vert1" presStyleCnt="0"/>
      <dgm:spPr/>
    </dgm:pt>
    <dgm:pt modelId="{B5376202-5BDD-43C6-9C41-3D1AFFE68AA9}" type="pres">
      <dgm:prSet presAssocID="{70E7E1DB-337F-46D9-8914-C075B2B54EE6}" presName="thickLine" presStyleLbl="alignNode1" presStyleIdx="1" presStyleCnt="5"/>
      <dgm:spPr/>
    </dgm:pt>
    <dgm:pt modelId="{0226A1F8-4672-4DDE-8565-130D3BCD8327}" type="pres">
      <dgm:prSet presAssocID="{70E7E1DB-337F-46D9-8914-C075B2B54EE6}" presName="horz1" presStyleCnt="0"/>
      <dgm:spPr/>
    </dgm:pt>
    <dgm:pt modelId="{E6ECABB6-FD8E-4959-B78C-834D9234DEF3}" type="pres">
      <dgm:prSet presAssocID="{70E7E1DB-337F-46D9-8914-C075B2B54EE6}" presName="tx1" presStyleLbl="revTx" presStyleIdx="1" presStyleCnt="5"/>
      <dgm:spPr/>
    </dgm:pt>
    <dgm:pt modelId="{86BE0739-E05A-43F2-8A9B-01EADC560267}" type="pres">
      <dgm:prSet presAssocID="{70E7E1DB-337F-46D9-8914-C075B2B54EE6}" presName="vert1" presStyleCnt="0"/>
      <dgm:spPr/>
    </dgm:pt>
    <dgm:pt modelId="{A0F0D271-ACF4-4993-84F8-1A18D79F82C8}" type="pres">
      <dgm:prSet presAssocID="{5BF02B8D-6122-4637-8E55-2E7E023F4422}" presName="thickLine" presStyleLbl="alignNode1" presStyleIdx="2" presStyleCnt="5"/>
      <dgm:spPr/>
    </dgm:pt>
    <dgm:pt modelId="{277F007B-B515-4775-9E29-B5B86036AFE4}" type="pres">
      <dgm:prSet presAssocID="{5BF02B8D-6122-4637-8E55-2E7E023F4422}" presName="horz1" presStyleCnt="0"/>
      <dgm:spPr/>
    </dgm:pt>
    <dgm:pt modelId="{74E99D4D-8259-4423-9924-6533C23200C5}" type="pres">
      <dgm:prSet presAssocID="{5BF02B8D-6122-4637-8E55-2E7E023F4422}" presName="tx1" presStyleLbl="revTx" presStyleIdx="2" presStyleCnt="5"/>
      <dgm:spPr/>
    </dgm:pt>
    <dgm:pt modelId="{6E8650AE-59BE-433F-8794-00275705314E}" type="pres">
      <dgm:prSet presAssocID="{5BF02B8D-6122-4637-8E55-2E7E023F4422}" presName="vert1" presStyleCnt="0"/>
      <dgm:spPr/>
    </dgm:pt>
    <dgm:pt modelId="{A1605334-912D-452F-B09D-37F70F1F76E0}" type="pres">
      <dgm:prSet presAssocID="{39083BA7-65E6-4249-A05D-CA56568A0315}" presName="thickLine" presStyleLbl="alignNode1" presStyleIdx="3" presStyleCnt="5"/>
      <dgm:spPr/>
    </dgm:pt>
    <dgm:pt modelId="{C5DD2CB9-5242-45B0-ADF8-DD263C3C544C}" type="pres">
      <dgm:prSet presAssocID="{39083BA7-65E6-4249-A05D-CA56568A0315}" presName="horz1" presStyleCnt="0"/>
      <dgm:spPr/>
    </dgm:pt>
    <dgm:pt modelId="{1A1E17E2-AB38-4BCB-8EA0-3B64905C58C0}" type="pres">
      <dgm:prSet presAssocID="{39083BA7-65E6-4249-A05D-CA56568A0315}" presName="tx1" presStyleLbl="revTx" presStyleIdx="3" presStyleCnt="5"/>
      <dgm:spPr/>
    </dgm:pt>
    <dgm:pt modelId="{E89DCF3C-05D0-43AD-9734-0BAB1EA3852B}" type="pres">
      <dgm:prSet presAssocID="{39083BA7-65E6-4249-A05D-CA56568A0315}" presName="vert1" presStyleCnt="0"/>
      <dgm:spPr/>
    </dgm:pt>
    <dgm:pt modelId="{CF638BD6-700F-47EA-82DB-DEDEACD1ACB9}" type="pres">
      <dgm:prSet presAssocID="{47EA7219-6B8E-471F-9BF7-427A44BAC58E}" presName="thickLine" presStyleLbl="alignNode1" presStyleIdx="4" presStyleCnt="5"/>
      <dgm:spPr/>
    </dgm:pt>
    <dgm:pt modelId="{D476F214-F24A-4617-A7A1-1555E9AEDD34}" type="pres">
      <dgm:prSet presAssocID="{47EA7219-6B8E-471F-9BF7-427A44BAC58E}" presName="horz1" presStyleCnt="0"/>
      <dgm:spPr/>
    </dgm:pt>
    <dgm:pt modelId="{C996116D-7A9D-4692-BA57-202AF5335729}" type="pres">
      <dgm:prSet presAssocID="{47EA7219-6B8E-471F-9BF7-427A44BAC58E}" presName="tx1" presStyleLbl="revTx" presStyleIdx="4" presStyleCnt="5"/>
      <dgm:spPr/>
    </dgm:pt>
    <dgm:pt modelId="{F3CB46DF-A74A-4899-8412-E51AFC7EC0BD}" type="pres">
      <dgm:prSet presAssocID="{47EA7219-6B8E-471F-9BF7-427A44BAC58E}" presName="vert1" presStyleCnt="0"/>
      <dgm:spPr/>
    </dgm:pt>
  </dgm:ptLst>
  <dgm:cxnLst>
    <dgm:cxn modelId="{55E00411-72C9-46BE-B5FF-F7E43EDBCD0D}" type="presOf" srcId="{39083BA7-65E6-4249-A05D-CA56568A0315}" destId="{1A1E17E2-AB38-4BCB-8EA0-3B64905C58C0}" srcOrd="0" destOrd="0" presId="urn:microsoft.com/office/officeart/2008/layout/LinedList"/>
    <dgm:cxn modelId="{C71AAE27-424A-4852-A625-995D6B365777}" type="presOf" srcId="{AD160F60-689C-4025-9EEB-48D274D48845}" destId="{9C0A1652-92DD-4FF4-A53B-779408D26806}" srcOrd="0" destOrd="0" presId="urn:microsoft.com/office/officeart/2008/layout/LinedList"/>
    <dgm:cxn modelId="{7D36383A-4008-417C-A1F5-FB36E5188A91}" srcId="{09E571FF-AA58-49F6-B594-A391AABC99E6}" destId="{70E7E1DB-337F-46D9-8914-C075B2B54EE6}" srcOrd="1" destOrd="0" parTransId="{7F300A7D-B175-4BFD-9ED4-D2BCB7A26583}" sibTransId="{D4AFEC0B-1D5E-4CF2-9E80-7322D6A5DD44}"/>
    <dgm:cxn modelId="{3172A63F-4366-45B2-8FC2-4AC01DB9EBB0}" srcId="{09E571FF-AA58-49F6-B594-A391AABC99E6}" destId="{47EA7219-6B8E-471F-9BF7-427A44BAC58E}" srcOrd="4" destOrd="0" parTransId="{BE2BB44D-E327-4CB3-8350-89A120E6EB2D}" sibTransId="{0068B023-A6C2-4C47-AADE-051A6BC6DD8F}"/>
    <dgm:cxn modelId="{E879D644-4256-4F10-AC46-2B135B3C6FEC}" srcId="{09E571FF-AA58-49F6-B594-A391AABC99E6}" destId="{39083BA7-65E6-4249-A05D-CA56568A0315}" srcOrd="3" destOrd="0" parTransId="{624BEDFD-6CD8-4256-834B-0536549D5949}" sibTransId="{5CB214D4-A75B-4279-B0EF-E9A9C3B3D0DA}"/>
    <dgm:cxn modelId="{0E10D348-7CE9-411C-BCEF-BDD2F10E8826}" type="presOf" srcId="{5BF02B8D-6122-4637-8E55-2E7E023F4422}" destId="{74E99D4D-8259-4423-9924-6533C23200C5}" srcOrd="0" destOrd="0" presId="urn:microsoft.com/office/officeart/2008/layout/LinedList"/>
    <dgm:cxn modelId="{4DADFC75-9281-4A97-82AD-074F0A45BA77}" type="presOf" srcId="{70E7E1DB-337F-46D9-8914-C075B2B54EE6}" destId="{E6ECABB6-FD8E-4959-B78C-834D9234DEF3}" srcOrd="0" destOrd="0" presId="urn:microsoft.com/office/officeart/2008/layout/LinedList"/>
    <dgm:cxn modelId="{99D2337B-4414-461E-9240-10E4A11FFF75}" type="presOf" srcId="{47EA7219-6B8E-471F-9BF7-427A44BAC58E}" destId="{C996116D-7A9D-4692-BA57-202AF5335729}" srcOrd="0" destOrd="0" presId="urn:microsoft.com/office/officeart/2008/layout/LinedList"/>
    <dgm:cxn modelId="{7A57EFAE-BD35-435D-A59D-F34BD1D6EA9C}" type="presOf" srcId="{09E571FF-AA58-49F6-B594-A391AABC99E6}" destId="{29CAD869-B85E-4129-9B1F-AB953E6C4A9C}" srcOrd="0" destOrd="0" presId="urn:microsoft.com/office/officeart/2008/layout/LinedList"/>
    <dgm:cxn modelId="{76B162C4-5D8E-4D6F-A5DB-574C074A3A68}" srcId="{09E571FF-AA58-49F6-B594-A391AABC99E6}" destId="{5BF02B8D-6122-4637-8E55-2E7E023F4422}" srcOrd="2" destOrd="0" parTransId="{3D895490-0F43-44BC-8C39-35279192E07A}" sibTransId="{763BDD6B-33E0-4E0F-823E-B4C5BEDBD7EA}"/>
    <dgm:cxn modelId="{988827FD-5D71-4DE1-87CE-F8DFE51F4632}" srcId="{09E571FF-AA58-49F6-B594-A391AABC99E6}" destId="{AD160F60-689C-4025-9EEB-48D274D48845}" srcOrd="0" destOrd="0" parTransId="{A8F36C50-DCF2-43E7-8509-73F156B6B515}" sibTransId="{564262CD-5DEF-45B1-805C-9F7F68957766}"/>
    <dgm:cxn modelId="{9A970E2B-2203-4BDA-9DA3-6D987963266C}" type="presParOf" srcId="{29CAD869-B85E-4129-9B1F-AB953E6C4A9C}" destId="{3F91AB02-9563-43EC-9713-5B2B8BAAE461}" srcOrd="0" destOrd="0" presId="urn:microsoft.com/office/officeart/2008/layout/LinedList"/>
    <dgm:cxn modelId="{300173CB-FA28-49FD-BF0E-0FFE4D96F570}" type="presParOf" srcId="{29CAD869-B85E-4129-9B1F-AB953E6C4A9C}" destId="{D588D4A2-7D4A-4390-926E-895267A38C67}" srcOrd="1" destOrd="0" presId="urn:microsoft.com/office/officeart/2008/layout/LinedList"/>
    <dgm:cxn modelId="{2528A511-EB66-453B-847F-09261F9CF56C}" type="presParOf" srcId="{D588D4A2-7D4A-4390-926E-895267A38C67}" destId="{9C0A1652-92DD-4FF4-A53B-779408D26806}" srcOrd="0" destOrd="0" presId="urn:microsoft.com/office/officeart/2008/layout/LinedList"/>
    <dgm:cxn modelId="{D79441EF-F126-4AB0-AAE1-62FCD37F5097}" type="presParOf" srcId="{D588D4A2-7D4A-4390-926E-895267A38C67}" destId="{92D709C6-ED39-46CD-82D5-879F9B19682F}" srcOrd="1" destOrd="0" presId="urn:microsoft.com/office/officeart/2008/layout/LinedList"/>
    <dgm:cxn modelId="{C1CD19C5-D6EE-437A-BBA3-312707107190}" type="presParOf" srcId="{29CAD869-B85E-4129-9B1F-AB953E6C4A9C}" destId="{B5376202-5BDD-43C6-9C41-3D1AFFE68AA9}" srcOrd="2" destOrd="0" presId="urn:microsoft.com/office/officeart/2008/layout/LinedList"/>
    <dgm:cxn modelId="{5FE277D7-35D6-43E3-9F16-0E6DC57E505D}" type="presParOf" srcId="{29CAD869-B85E-4129-9B1F-AB953E6C4A9C}" destId="{0226A1F8-4672-4DDE-8565-130D3BCD8327}" srcOrd="3" destOrd="0" presId="urn:microsoft.com/office/officeart/2008/layout/LinedList"/>
    <dgm:cxn modelId="{6B40256F-071B-42E3-AE9C-C594BABE7AD6}" type="presParOf" srcId="{0226A1F8-4672-4DDE-8565-130D3BCD8327}" destId="{E6ECABB6-FD8E-4959-B78C-834D9234DEF3}" srcOrd="0" destOrd="0" presId="urn:microsoft.com/office/officeart/2008/layout/LinedList"/>
    <dgm:cxn modelId="{1AB32D30-D18D-41C8-A50B-80F3C6B8CCDB}" type="presParOf" srcId="{0226A1F8-4672-4DDE-8565-130D3BCD8327}" destId="{86BE0739-E05A-43F2-8A9B-01EADC560267}" srcOrd="1" destOrd="0" presId="urn:microsoft.com/office/officeart/2008/layout/LinedList"/>
    <dgm:cxn modelId="{7B2CD622-69F6-483C-A26D-004D64A2F471}" type="presParOf" srcId="{29CAD869-B85E-4129-9B1F-AB953E6C4A9C}" destId="{A0F0D271-ACF4-4993-84F8-1A18D79F82C8}" srcOrd="4" destOrd="0" presId="urn:microsoft.com/office/officeart/2008/layout/LinedList"/>
    <dgm:cxn modelId="{441756E4-E546-4CE7-849E-0166BE10383C}" type="presParOf" srcId="{29CAD869-B85E-4129-9B1F-AB953E6C4A9C}" destId="{277F007B-B515-4775-9E29-B5B86036AFE4}" srcOrd="5" destOrd="0" presId="urn:microsoft.com/office/officeart/2008/layout/LinedList"/>
    <dgm:cxn modelId="{ED9AB064-738F-453D-B6AD-669468ACBE6D}" type="presParOf" srcId="{277F007B-B515-4775-9E29-B5B86036AFE4}" destId="{74E99D4D-8259-4423-9924-6533C23200C5}" srcOrd="0" destOrd="0" presId="urn:microsoft.com/office/officeart/2008/layout/LinedList"/>
    <dgm:cxn modelId="{AB8F59EE-38B3-4F92-98A7-1FB6C7275E32}" type="presParOf" srcId="{277F007B-B515-4775-9E29-B5B86036AFE4}" destId="{6E8650AE-59BE-433F-8794-00275705314E}" srcOrd="1" destOrd="0" presId="urn:microsoft.com/office/officeart/2008/layout/LinedList"/>
    <dgm:cxn modelId="{F1F624C2-5D63-4A73-8F4F-E39ED3531106}" type="presParOf" srcId="{29CAD869-B85E-4129-9B1F-AB953E6C4A9C}" destId="{A1605334-912D-452F-B09D-37F70F1F76E0}" srcOrd="6" destOrd="0" presId="urn:microsoft.com/office/officeart/2008/layout/LinedList"/>
    <dgm:cxn modelId="{BF5606C0-7E4F-4BCC-9712-67D2443165CD}" type="presParOf" srcId="{29CAD869-B85E-4129-9B1F-AB953E6C4A9C}" destId="{C5DD2CB9-5242-45B0-ADF8-DD263C3C544C}" srcOrd="7" destOrd="0" presId="urn:microsoft.com/office/officeart/2008/layout/LinedList"/>
    <dgm:cxn modelId="{02C2E1F1-677E-43BC-8165-5F155E0207B0}" type="presParOf" srcId="{C5DD2CB9-5242-45B0-ADF8-DD263C3C544C}" destId="{1A1E17E2-AB38-4BCB-8EA0-3B64905C58C0}" srcOrd="0" destOrd="0" presId="urn:microsoft.com/office/officeart/2008/layout/LinedList"/>
    <dgm:cxn modelId="{C5A62374-5D6B-4F21-BCCE-542491C8FA96}" type="presParOf" srcId="{C5DD2CB9-5242-45B0-ADF8-DD263C3C544C}" destId="{E89DCF3C-05D0-43AD-9734-0BAB1EA3852B}" srcOrd="1" destOrd="0" presId="urn:microsoft.com/office/officeart/2008/layout/LinedList"/>
    <dgm:cxn modelId="{AB9A970F-1EA8-43F8-98C5-FDA341AC4A9B}" type="presParOf" srcId="{29CAD869-B85E-4129-9B1F-AB953E6C4A9C}" destId="{CF638BD6-700F-47EA-82DB-DEDEACD1ACB9}" srcOrd="8" destOrd="0" presId="urn:microsoft.com/office/officeart/2008/layout/LinedList"/>
    <dgm:cxn modelId="{D47199F0-CD45-4CFB-B8CF-FE635E2D8327}" type="presParOf" srcId="{29CAD869-B85E-4129-9B1F-AB953E6C4A9C}" destId="{D476F214-F24A-4617-A7A1-1555E9AEDD34}" srcOrd="9" destOrd="0" presId="urn:microsoft.com/office/officeart/2008/layout/LinedList"/>
    <dgm:cxn modelId="{370E1B9E-DAF7-48B3-A2E1-00F65AD7E9D4}" type="presParOf" srcId="{D476F214-F24A-4617-A7A1-1555E9AEDD34}" destId="{C996116D-7A9D-4692-BA57-202AF5335729}" srcOrd="0" destOrd="0" presId="urn:microsoft.com/office/officeart/2008/layout/LinedList"/>
    <dgm:cxn modelId="{21F334DD-DD6D-4747-97F6-D0B425D3EA25}" type="presParOf" srcId="{D476F214-F24A-4617-A7A1-1555E9AEDD34}" destId="{F3CB46DF-A74A-4899-8412-E51AFC7EC0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DB749-8A53-4F6B-8057-686226920B71}" type="doc">
      <dgm:prSet loTypeId="urn:microsoft.com/office/officeart/2005/8/layout/cycle8" loCatId="cycle" qsTypeId="urn:microsoft.com/office/officeart/2005/8/quickstyle/simple3" qsCatId="simple" csTypeId="urn:microsoft.com/office/officeart/2005/8/colors/colorful5" csCatId="colorful" phldr="1"/>
      <dgm:spPr/>
    </dgm:pt>
    <dgm:pt modelId="{1527019B-10E3-470E-90C2-6DE111DF8998}">
      <dgm:prSet phldrT="[Text]"/>
      <dgm:spPr/>
      <dgm:t>
        <a:bodyPr/>
        <a:lstStyle/>
        <a:p>
          <a:r>
            <a:rPr lang="en-GB" dirty="0"/>
            <a:t>Plan</a:t>
          </a:r>
        </a:p>
      </dgm:t>
    </dgm:pt>
    <dgm:pt modelId="{8213BF6A-AF19-4A4B-8EE0-AEABB8CA4A4D}" type="parTrans" cxnId="{9199E434-E564-438C-8928-041AB4360CB4}">
      <dgm:prSet/>
      <dgm:spPr/>
      <dgm:t>
        <a:bodyPr/>
        <a:lstStyle/>
        <a:p>
          <a:endParaRPr lang="en-GB"/>
        </a:p>
      </dgm:t>
    </dgm:pt>
    <dgm:pt modelId="{1A0879AB-B7CD-4623-ACD9-E5C45695973D}" type="sibTrans" cxnId="{9199E434-E564-438C-8928-041AB4360CB4}">
      <dgm:prSet/>
      <dgm:spPr/>
      <dgm:t>
        <a:bodyPr/>
        <a:lstStyle/>
        <a:p>
          <a:endParaRPr lang="en-GB"/>
        </a:p>
      </dgm:t>
    </dgm:pt>
    <dgm:pt modelId="{0EA387C5-467F-439A-80AD-50D0CD1FFF8A}">
      <dgm:prSet phldrT="[Text]"/>
      <dgm:spPr/>
      <dgm:t>
        <a:bodyPr/>
        <a:lstStyle/>
        <a:p>
          <a:r>
            <a:rPr lang="en-GB" dirty="0"/>
            <a:t>Do</a:t>
          </a:r>
        </a:p>
      </dgm:t>
    </dgm:pt>
    <dgm:pt modelId="{7FB06E99-8B77-4CC3-806A-C499F192EB69}" type="parTrans" cxnId="{648D77EC-05EC-4308-BF28-2364F1C36BEE}">
      <dgm:prSet/>
      <dgm:spPr/>
      <dgm:t>
        <a:bodyPr/>
        <a:lstStyle/>
        <a:p>
          <a:endParaRPr lang="en-GB"/>
        </a:p>
      </dgm:t>
    </dgm:pt>
    <dgm:pt modelId="{828C6924-76A2-4565-982B-F8BF709DA72E}" type="sibTrans" cxnId="{648D77EC-05EC-4308-BF28-2364F1C36BEE}">
      <dgm:prSet/>
      <dgm:spPr/>
      <dgm:t>
        <a:bodyPr/>
        <a:lstStyle/>
        <a:p>
          <a:endParaRPr lang="en-GB"/>
        </a:p>
      </dgm:t>
    </dgm:pt>
    <dgm:pt modelId="{97611A99-8632-4163-90AC-167E7F68E506}">
      <dgm:prSet phldrT="[Text]"/>
      <dgm:spPr/>
      <dgm:t>
        <a:bodyPr/>
        <a:lstStyle/>
        <a:p>
          <a:r>
            <a:rPr lang="en-GB" dirty="0"/>
            <a:t>Reflect</a:t>
          </a:r>
        </a:p>
      </dgm:t>
    </dgm:pt>
    <dgm:pt modelId="{3DA4118D-7B86-4D2D-8569-ED3F1FCB5AED}" type="parTrans" cxnId="{9EE5BF07-472B-4CBC-880D-274431571E4A}">
      <dgm:prSet/>
      <dgm:spPr/>
      <dgm:t>
        <a:bodyPr/>
        <a:lstStyle/>
        <a:p>
          <a:endParaRPr lang="en-GB"/>
        </a:p>
      </dgm:t>
    </dgm:pt>
    <dgm:pt modelId="{320EBD79-9F2B-4A1B-865F-6DFADD6017FA}" type="sibTrans" cxnId="{9EE5BF07-472B-4CBC-880D-274431571E4A}">
      <dgm:prSet/>
      <dgm:spPr/>
      <dgm:t>
        <a:bodyPr/>
        <a:lstStyle/>
        <a:p>
          <a:endParaRPr lang="en-GB"/>
        </a:p>
      </dgm:t>
    </dgm:pt>
    <dgm:pt modelId="{1655A8D4-6CE1-46C4-8770-633A5179ED7D}" type="pres">
      <dgm:prSet presAssocID="{CEBDB749-8A53-4F6B-8057-686226920B71}" presName="compositeShape" presStyleCnt="0">
        <dgm:presLayoutVars>
          <dgm:chMax val="7"/>
          <dgm:dir/>
          <dgm:resizeHandles val="exact"/>
        </dgm:presLayoutVars>
      </dgm:prSet>
      <dgm:spPr/>
    </dgm:pt>
    <dgm:pt modelId="{3E5318DE-6CC0-4EEB-9332-551EB54099D5}" type="pres">
      <dgm:prSet presAssocID="{CEBDB749-8A53-4F6B-8057-686226920B71}" presName="wedge1" presStyleLbl="node1" presStyleIdx="0" presStyleCnt="3" custLinFactNeighborX="-5618" custLinFactNeighborY="-15756"/>
      <dgm:spPr/>
    </dgm:pt>
    <dgm:pt modelId="{006CB4A3-FA96-4507-A1FE-1041C37FE69C}" type="pres">
      <dgm:prSet presAssocID="{CEBDB749-8A53-4F6B-8057-686226920B71}" presName="dummy1a" presStyleCnt="0"/>
      <dgm:spPr/>
    </dgm:pt>
    <dgm:pt modelId="{F253A586-7035-4C84-BBA4-D9A8F86819FE}" type="pres">
      <dgm:prSet presAssocID="{CEBDB749-8A53-4F6B-8057-686226920B71}" presName="dummy1b" presStyleCnt="0"/>
      <dgm:spPr/>
    </dgm:pt>
    <dgm:pt modelId="{654401AC-7F06-44D9-ADA5-E9B68A6AAF6E}" type="pres">
      <dgm:prSet presAssocID="{CEBDB749-8A53-4F6B-8057-686226920B71}" presName="wedge1Tx" presStyleLbl="node1" presStyleIdx="0" presStyleCnt="3">
        <dgm:presLayoutVars>
          <dgm:chMax val="0"/>
          <dgm:chPref val="0"/>
          <dgm:bulletEnabled val="1"/>
        </dgm:presLayoutVars>
      </dgm:prSet>
      <dgm:spPr/>
    </dgm:pt>
    <dgm:pt modelId="{E047B967-BF71-4EE9-B3B3-EB8AEACF53D5}" type="pres">
      <dgm:prSet presAssocID="{CEBDB749-8A53-4F6B-8057-686226920B71}" presName="wedge2" presStyleLbl="node1" presStyleIdx="1" presStyleCnt="3" custLinFactNeighborX="-5192" custLinFactNeighborY="-17196"/>
      <dgm:spPr/>
    </dgm:pt>
    <dgm:pt modelId="{D59247E1-0D4D-4617-99D1-CDF5171DE036}" type="pres">
      <dgm:prSet presAssocID="{CEBDB749-8A53-4F6B-8057-686226920B71}" presName="dummy2a" presStyleCnt="0"/>
      <dgm:spPr/>
    </dgm:pt>
    <dgm:pt modelId="{35CF447F-1D37-4129-BC5E-AFAA075076BA}" type="pres">
      <dgm:prSet presAssocID="{CEBDB749-8A53-4F6B-8057-686226920B71}" presName="dummy2b" presStyleCnt="0"/>
      <dgm:spPr/>
    </dgm:pt>
    <dgm:pt modelId="{61012C89-9FE8-42C9-9E4B-7AA368A1125C}" type="pres">
      <dgm:prSet presAssocID="{CEBDB749-8A53-4F6B-8057-686226920B71}" presName="wedge2Tx" presStyleLbl="node1" presStyleIdx="1" presStyleCnt="3">
        <dgm:presLayoutVars>
          <dgm:chMax val="0"/>
          <dgm:chPref val="0"/>
          <dgm:bulletEnabled val="1"/>
        </dgm:presLayoutVars>
      </dgm:prSet>
      <dgm:spPr/>
    </dgm:pt>
    <dgm:pt modelId="{6463ABC1-10D4-4BC3-8A6F-95798B1A3E10}" type="pres">
      <dgm:prSet presAssocID="{CEBDB749-8A53-4F6B-8057-686226920B71}" presName="wedge3" presStyleLbl="node1" presStyleIdx="2" presStyleCnt="3" custLinFactNeighborX="-4650" custLinFactNeighborY="-15198"/>
      <dgm:spPr/>
    </dgm:pt>
    <dgm:pt modelId="{088BAFBB-85DA-425E-94A7-4306A8885BFD}" type="pres">
      <dgm:prSet presAssocID="{CEBDB749-8A53-4F6B-8057-686226920B71}" presName="dummy3a" presStyleCnt="0"/>
      <dgm:spPr/>
    </dgm:pt>
    <dgm:pt modelId="{EB393818-E951-4556-86D9-8628E5E12A7C}" type="pres">
      <dgm:prSet presAssocID="{CEBDB749-8A53-4F6B-8057-686226920B71}" presName="dummy3b" presStyleCnt="0"/>
      <dgm:spPr/>
    </dgm:pt>
    <dgm:pt modelId="{F2830B48-618D-47C5-B139-2371E4B26957}" type="pres">
      <dgm:prSet presAssocID="{CEBDB749-8A53-4F6B-8057-686226920B71}" presName="wedge3Tx" presStyleLbl="node1" presStyleIdx="2" presStyleCnt="3">
        <dgm:presLayoutVars>
          <dgm:chMax val="0"/>
          <dgm:chPref val="0"/>
          <dgm:bulletEnabled val="1"/>
        </dgm:presLayoutVars>
      </dgm:prSet>
      <dgm:spPr/>
    </dgm:pt>
    <dgm:pt modelId="{2E7B6FAD-9146-4198-BE2B-E9C54E9C4FC8}" type="pres">
      <dgm:prSet presAssocID="{1A0879AB-B7CD-4623-ACD9-E5C45695973D}" presName="arrowWedge1" presStyleLbl="fgSibTrans2D1" presStyleIdx="0" presStyleCnt="3"/>
      <dgm:spPr/>
    </dgm:pt>
    <dgm:pt modelId="{4A3603AE-B916-44B0-91BC-76F33BB6B6A5}" type="pres">
      <dgm:prSet presAssocID="{828C6924-76A2-4565-982B-F8BF709DA72E}" presName="arrowWedge2" presStyleLbl="fgSibTrans2D1" presStyleIdx="1" presStyleCnt="3"/>
      <dgm:spPr/>
    </dgm:pt>
    <dgm:pt modelId="{7B15880F-E1C7-4C0E-AB51-21F8E91829B6}" type="pres">
      <dgm:prSet presAssocID="{320EBD79-9F2B-4A1B-865F-6DFADD6017FA}" presName="arrowWedge3" presStyleLbl="fgSibTrans2D1" presStyleIdx="2" presStyleCnt="3"/>
      <dgm:spPr/>
    </dgm:pt>
  </dgm:ptLst>
  <dgm:cxnLst>
    <dgm:cxn modelId="{9EE5BF07-472B-4CBC-880D-274431571E4A}" srcId="{CEBDB749-8A53-4F6B-8057-686226920B71}" destId="{97611A99-8632-4163-90AC-167E7F68E506}" srcOrd="2" destOrd="0" parTransId="{3DA4118D-7B86-4D2D-8569-ED3F1FCB5AED}" sibTransId="{320EBD79-9F2B-4A1B-865F-6DFADD6017FA}"/>
    <dgm:cxn modelId="{115AA50B-8315-4437-A53E-48A1380FF578}" type="presOf" srcId="{97611A99-8632-4163-90AC-167E7F68E506}" destId="{6463ABC1-10D4-4BC3-8A6F-95798B1A3E10}" srcOrd="0" destOrd="0" presId="urn:microsoft.com/office/officeart/2005/8/layout/cycle8"/>
    <dgm:cxn modelId="{9199E434-E564-438C-8928-041AB4360CB4}" srcId="{CEBDB749-8A53-4F6B-8057-686226920B71}" destId="{1527019B-10E3-470E-90C2-6DE111DF8998}" srcOrd="0" destOrd="0" parTransId="{8213BF6A-AF19-4A4B-8EE0-AEABB8CA4A4D}" sibTransId="{1A0879AB-B7CD-4623-ACD9-E5C45695973D}"/>
    <dgm:cxn modelId="{F705D45E-1798-4B99-BCDF-A7FE013A9936}" type="presOf" srcId="{0EA387C5-467F-439A-80AD-50D0CD1FFF8A}" destId="{E047B967-BF71-4EE9-B3B3-EB8AEACF53D5}" srcOrd="0" destOrd="0" presId="urn:microsoft.com/office/officeart/2005/8/layout/cycle8"/>
    <dgm:cxn modelId="{50C9094C-C176-4E92-8D63-D1ADC61B6515}" type="presOf" srcId="{1527019B-10E3-470E-90C2-6DE111DF8998}" destId="{3E5318DE-6CC0-4EEB-9332-551EB54099D5}" srcOrd="0" destOrd="0" presId="urn:microsoft.com/office/officeart/2005/8/layout/cycle8"/>
    <dgm:cxn modelId="{4B449D76-4A62-4179-9D0C-85E82BA798FE}" type="presOf" srcId="{CEBDB749-8A53-4F6B-8057-686226920B71}" destId="{1655A8D4-6CE1-46C4-8770-633A5179ED7D}" srcOrd="0" destOrd="0" presId="urn:microsoft.com/office/officeart/2005/8/layout/cycle8"/>
    <dgm:cxn modelId="{158AFCA6-B6FD-46E1-A2E6-4D6BF4B61D64}" type="presOf" srcId="{1527019B-10E3-470E-90C2-6DE111DF8998}" destId="{654401AC-7F06-44D9-ADA5-E9B68A6AAF6E}" srcOrd="1" destOrd="0" presId="urn:microsoft.com/office/officeart/2005/8/layout/cycle8"/>
    <dgm:cxn modelId="{879462B6-2A68-4F6E-96CE-816E9072A368}" type="presOf" srcId="{0EA387C5-467F-439A-80AD-50D0CD1FFF8A}" destId="{61012C89-9FE8-42C9-9E4B-7AA368A1125C}" srcOrd="1" destOrd="0" presId="urn:microsoft.com/office/officeart/2005/8/layout/cycle8"/>
    <dgm:cxn modelId="{E36FA8C1-570F-4215-A87B-54B0CF427794}" type="presOf" srcId="{97611A99-8632-4163-90AC-167E7F68E506}" destId="{F2830B48-618D-47C5-B139-2371E4B26957}" srcOrd="1" destOrd="0" presId="urn:microsoft.com/office/officeart/2005/8/layout/cycle8"/>
    <dgm:cxn modelId="{648D77EC-05EC-4308-BF28-2364F1C36BEE}" srcId="{CEBDB749-8A53-4F6B-8057-686226920B71}" destId="{0EA387C5-467F-439A-80AD-50D0CD1FFF8A}" srcOrd="1" destOrd="0" parTransId="{7FB06E99-8B77-4CC3-806A-C499F192EB69}" sibTransId="{828C6924-76A2-4565-982B-F8BF709DA72E}"/>
    <dgm:cxn modelId="{B9358B71-6896-4575-B1EB-433A4264F9B3}" type="presParOf" srcId="{1655A8D4-6CE1-46C4-8770-633A5179ED7D}" destId="{3E5318DE-6CC0-4EEB-9332-551EB54099D5}" srcOrd="0" destOrd="0" presId="urn:microsoft.com/office/officeart/2005/8/layout/cycle8"/>
    <dgm:cxn modelId="{94D52C75-D3A7-4603-8D46-BEBCCFE262F2}" type="presParOf" srcId="{1655A8D4-6CE1-46C4-8770-633A5179ED7D}" destId="{006CB4A3-FA96-4507-A1FE-1041C37FE69C}" srcOrd="1" destOrd="0" presId="urn:microsoft.com/office/officeart/2005/8/layout/cycle8"/>
    <dgm:cxn modelId="{BA52BBDD-7533-48A3-961F-FBE8B796492F}" type="presParOf" srcId="{1655A8D4-6CE1-46C4-8770-633A5179ED7D}" destId="{F253A586-7035-4C84-BBA4-D9A8F86819FE}" srcOrd="2" destOrd="0" presId="urn:microsoft.com/office/officeart/2005/8/layout/cycle8"/>
    <dgm:cxn modelId="{1FD7D8D7-13BB-4250-AAA0-D0E5C347378B}" type="presParOf" srcId="{1655A8D4-6CE1-46C4-8770-633A5179ED7D}" destId="{654401AC-7F06-44D9-ADA5-E9B68A6AAF6E}" srcOrd="3" destOrd="0" presId="urn:microsoft.com/office/officeart/2005/8/layout/cycle8"/>
    <dgm:cxn modelId="{EFF28436-6968-4E2A-A57D-3BF307A8621F}" type="presParOf" srcId="{1655A8D4-6CE1-46C4-8770-633A5179ED7D}" destId="{E047B967-BF71-4EE9-B3B3-EB8AEACF53D5}" srcOrd="4" destOrd="0" presId="urn:microsoft.com/office/officeart/2005/8/layout/cycle8"/>
    <dgm:cxn modelId="{109FE72F-A52D-4406-BCD2-79B67B63C369}" type="presParOf" srcId="{1655A8D4-6CE1-46C4-8770-633A5179ED7D}" destId="{D59247E1-0D4D-4617-99D1-CDF5171DE036}" srcOrd="5" destOrd="0" presId="urn:microsoft.com/office/officeart/2005/8/layout/cycle8"/>
    <dgm:cxn modelId="{AB50B44D-8338-4A39-BFF6-AAA1A562C18D}" type="presParOf" srcId="{1655A8D4-6CE1-46C4-8770-633A5179ED7D}" destId="{35CF447F-1D37-4129-BC5E-AFAA075076BA}" srcOrd="6" destOrd="0" presId="urn:microsoft.com/office/officeart/2005/8/layout/cycle8"/>
    <dgm:cxn modelId="{024B8160-A57A-43C1-8CC8-AC3CE89245EE}" type="presParOf" srcId="{1655A8D4-6CE1-46C4-8770-633A5179ED7D}" destId="{61012C89-9FE8-42C9-9E4B-7AA368A1125C}" srcOrd="7" destOrd="0" presId="urn:microsoft.com/office/officeart/2005/8/layout/cycle8"/>
    <dgm:cxn modelId="{43125DF0-FB6E-42C9-A96C-5ACE4B7A8A92}" type="presParOf" srcId="{1655A8D4-6CE1-46C4-8770-633A5179ED7D}" destId="{6463ABC1-10D4-4BC3-8A6F-95798B1A3E10}" srcOrd="8" destOrd="0" presId="urn:microsoft.com/office/officeart/2005/8/layout/cycle8"/>
    <dgm:cxn modelId="{0D9DD694-4C94-4716-BC61-3EACD9DE9BEC}" type="presParOf" srcId="{1655A8D4-6CE1-46C4-8770-633A5179ED7D}" destId="{088BAFBB-85DA-425E-94A7-4306A8885BFD}" srcOrd="9" destOrd="0" presId="urn:microsoft.com/office/officeart/2005/8/layout/cycle8"/>
    <dgm:cxn modelId="{7B4DF294-02D0-49C5-98C9-A84DEEF1399F}" type="presParOf" srcId="{1655A8D4-6CE1-46C4-8770-633A5179ED7D}" destId="{EB393818-E951-4556-86D9-8628E5E12A7C}" srcOrd="10" destOrd="0" presId="urn:microsoft.com/office/officeart/2005/8/layout/cycle8"/>
    <dgm:cxn modelId="{B62B4AB3-3E95-4F60-B957-4A37FA9CBB92}" type="presParOf" srcId="{1655A8D4-6CE1-46C4-8770-633A5179ED7D}" destId="{F2830B48-618D-47C5-B139-2371E4B26957}" srcOrd="11" destOrd="0" presId="urn:microsoft.com/office/officeart/2005/8/layout/cycle8"/>
    <dgm:cxn modelId="{F7DE5F8A-32D8-408B-9B31-DCE7A0B62FD1}" type="presParOf" srcId="{1655A8D4-6CE1-46C4-8770-633A5179ED7D}" destId="{2E7B6FAD-9146-4198-BE2B-E9C54E9C4FC8}" srcOrd="12" destOrd="0" presId="urn:microsoft.com/office/officeart/2005/8/layout/cycle8"/>
    <dgm:cxn modelId="{98B4CC94-313F-45BB-801D-B34666207EB7}" type="presParOf" srcId="{1655A8D4-6CE1-46C4-8770-633A5179ED7D}" destId="{4A3603AE-B916-44B0-91BC-76F33BB6B6A5}" srcOrd="13" destOrd="0" presId="urn:microsoft.com/office/officeart/2005/8/layout/cycle8"/>
    <dgm:cxn modelId="{878FD7F5-273A-4E4E-A60C-1ED1386E9052}" type="presParOf" srcId="{1655A8D4-6CE1-46C4-8770-633A5179ED7D}" destId="{7B15880F-E1C7-4C0E-AB51-21F8E91829B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1AB02-9563-43EC-9713-5B2B8BAAE461}">
      <dsp:nvSpPr>
        <dsp:cNvPr id="0" name=""/>
        <dsp:cNvSpPr/>
      </dsp:nvSpPr>
      <dsp:spPr>
        <a:xfrm>
          <a:off x="0" y="409"/>
          <a:ext cx="47659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C0A1652-92DD-4FF4-A53B-779408D26806}">
      <dsp:nvSpPr>
        <dsp:cNvPr id="0" name=""/>
        <dsp:cNvSpPr/>
      </dsp:nvSpPr>
      <dsp:spPr>
        <a:xfrm>
          <a:off x="0" y="409"/>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Who we are</a:t>
          </a:r>
        </a:p>
      </dsp:txBody>
      <dsp:txXfrm>
        <a:off x="0" y="409"/>
        <a:ext cx="4765949" cy="670531"/>
      </dsp:txXfrm>
    </dsp:sp>
    <dsp:sp modelId="{B5376202-5BDD-43C6-9C41-3D1AFFE68AA9}">
      <dsp:nvSpPr>
        <dsp:cNvPr id="0" name=""/>
        <dsp:cNvSpPr/>
      </dsp:nvSpPr>
      <dsp:spPr>
        <a:xfrm>
          <a:off x="0" y="670940"/>
          <a:ext cx="47659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6ECABB6-FD8E-4959-B78C-834D9234DEF3}">
      <dsp:nvSpPr>
        <dsp:cNvPr id="0" name=""/>
        <dsp:cNvSpPr/>
      </dsp:nvSpPr>
      <dsp:spPr>
        <a:xfrm>
          <a:off x="0" y="670940"/>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What we needed</a:t>
          </a:r>
        </a:p>
      </dsp:txBody>
      <dsp:txXfrm>
        <a:off x="0" y="670940"/>
        <a:ext cx="4765949" cy="670531"/>
      </dsp:txXfrm>
    </dsp:sp>
    <dsp:sp modelId="{A0F0D271-ACF4-4993-84F8-1A18D79F82C8}">
      <dsp:nvSpPr>
        <dsp:cNvPr id="0" name=""/>
        <dsp:cNvSpPr/>
      </dsp:nvSpPr>
      <dsp:spPr>
        <a:xfrm>
          <a:off x="0" y="1341472"/>
          <a:ext cx="47659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4E99D4D-8259-4423-9924-6533C23200C5}">
      <dsp:nvSpPr>
        <dsp:cNvPr id="0" name=""/>
        <dsp:cNvSpPr/>
      </dsp:nvSpPr>
      <dsp:spPr>
        <a:xfrm>
          <a:off x="0" y="1341472"/>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What we did</a:t>
          </a:r>
        </a:p>
      </dsp:txBody>
      <dsp:txXfrm>
        <a:off x="0" y="1341472"/>
        <a:ext cx="4765949" cy="670531"/>
      </dsp:txXfrm>
    </dsp:sp>
    <dsp:sp modelId="{A1605334-912D-452F-B09D-37F70F1F76E0}">
      <dsp:nvSpPr>
        <dsp:cNvPr id="0" name=""/>
        <dsp:cNvSpPr/>
      </dsp:nvSpPr>
      <dsp:spPr>
        <a:xfrm>
          <a:off x="0" y="2012003"/>
          <a:ext cx="47659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1E17E2-AB38-4BCB-8EA0-3B64905C58C0}">
      <dsp:nvSpPr>
        <dsp:cNvPr id="0" name=""/>
        <dsp:cNvSpPr/>
      </dsp:nvSpPr>
      <dsp:spPr>
        <a:xfrm>
          <a:off x="0" y="2012003"/>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What they said</a:t>
          </a:r>
        </a:p>
      </dsp:txBody>
      <dsp:txXfrm>
        <a:off x="0" y="2012003"/>
        <a:ext cx="4765949" cy="670531"/>
      </dsp:txXfrm>
    </dsp:sp>
    <dsp:sp modelId="{CF638BD6-700F-47EA-82DB-DEDEACD1ACB9}">
      <dsp:nvSpPr>
        <dsp:cNvPr id="0" name=""/>
        <dsp:cNvSpPr/>
      </dsp:nvSpPr>
      <dsp:spPr>
        <a:xfrm>
          <a:off x="0" y="2682535"/>
          <a:ext cx="47659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996116D-7A9D-4692-BA57-202AF5335729}">
      <dsp:nvSpPr>
        <dsp:cNvPr id="0" name=""/>
        <dsp:cNvSpPr/>
      </dsp:nvSpPr>
      <dsp:spPr>
        <a:xfrm>
          <a:off x="0" y="2682535"/>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What we’ve learnt</a:t>
          </a:r>
        </a:p>
      </dsp:txBody>
      <dsp:txXfrm>
        <a:off x="0" y="2682535"/>
        <a:ext cx="4765949" cy="670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18DE-6CC0-4EEB-9332-551EB54099D5}">
      <dsp:nvSpPr>
        <dsp:cNvPr id="0" name=""/>
        <dsp:cNvSpPr/>
      </dsp:nvSpPr>
      <dsp:spPr>
        <a:xfrm>
          <a:off x="1626189" y="-364949"/>
          <a:ext cx="4551680" cy="4551680"/>
        </a:xfrm>
        <a:prstGeom prst="pie">
          <a:avLst>
            <a:gd name="adj1" fmla="val 16200000"/>
            <a:gd name="adj2" fmla="val 180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Plan</a:t>
          </a:r>
        </a:p>
      </dsp:txBody>
      <dsp:txXfrm>
        <a:off x="4025033" y="599573"/>
        <a:ext cx="1625600" cy="1354666"/>
      </dsp:txXfrm>
    </dsp:sp>
    <dsp:sp modelId="{E047B967-BF71-4EE9-B3B3-EB8AEACF53D5}">
      <dsp:nvSpPr>
        <dsp:cNvPr id="0" name=""/>
        <dsp:cNvSpPr/>
      </dsp:nvSpPr>
      <dsp:spPr>
        <a:xfrm>
          <a:off x="1551836" y="-267933"/>
          <a:ext cx="4551680" cy="4551680"/>
        </a:xfrm>
        <a:prstGeom prst="pie">
          <a:avLst>
            <a:gd name="adj1" fmla="val 1800000"/>
            <a:gd name="adj2" fmla="val 9000000"/>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Do</a:t>
          </a:r>
        </a:p>
      </dsp:txBody>
      <dsp:txXfrm>
        <a:off x="2635570" y="2685239"/>
        <a:ext cx="2438400" cy="1192106"/>
      </dsp:txXfrm>
    </dsp:sp>
    <dsp:sp modelId="{6463ABC1-10D4-4BC3-8A6F-95798B1A3E10}">
      <dsp:nvSpPr>
        <dsp:cNvPr id="0" name=""/>
        <dsp:cNvSpPr/>
      </dsp:nvSpPr>
      <dsp:spPr>
        <a:xfrm>
          <a:off x="1482763" y="-339551"/>
          <a:ext cx="4551680" cy="4551680"/>
        </a:xfrm>
        <a:prstGeom prst="pie">
          <a:avLst>
            <a:gd name="adj1" fmla="val 9000000"/>
            <a:gd name="adj2" fmla="val 1620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Reflect</a:t>
          </a:r>
        </a:p>
      </dsp:txBody>
      <dsp:txXfrm>
        <a:off x="2010000" y="624971"/>
        <a:ext cx="1625600" cy="1354666"/>
      </dsp:txXfrm>
    </dsp:sp>
    <dsp:sp modelId="{2E7B6FAD-9146-4198-BE2B-E9C54E9C4FC8}">
      <dsp:nvSpPr>
        <dsp:cNvPr id="0" name=""/>
        <dsp:cNvSpPr/>
      </dsp:nvSpPr>
      <dsp:spPr>
        <a:xfrm>
          <a:off x="1344794" y="-646720"/>
          <a:ext cx="5115221" cy="5115221"/>
        </a:xfrm>
        <a:prstGeom prst="circularArrow">
          <a:avLst>
            <a:gd name="adj1" fmla="val 5085"/>
            <a:gd name="adj2" fmla="val 327528"/>
            <a:gd name="adj3" fmla="val 1472472"/>
            <a:gd name="adj4" fmla="val 16199432"/>
            <a:gd name="adj5" fmla="val 5932"/>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A3603AE-B916-44B0-91BC-76F33BB6B6A5}">
      <dsp:nvSpPr>
        <dsp:cNvPr id="0" name=""/>
        <dsp:cNvSpPr/>
      </dsp:nvSpPr>
      <dsp:spPr>
        <a:xfrm>
          <a:off x="1270065" y="-549992"/>
          <a:ext cx="5115221" cy="5115221"/>
        </a:xfrm>
        <a:prstGeom prst="circularArrow">
          <a:avLst>
            <a:gd name="adj1" fmla="val 5085"/>
            <a:gd name="adj2" fmla="val 327528"/>
            <a:gd name="adj3" fmla="val 8671970"/>
            <a:gd name="adj4" fmla="val 1800502"/>
            <a:gd name="adj5" fmla="val 5932"/>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B15880F-E1C7-4C0E-AB51-21F8E91829B6}">
      <dsp:nvSpPr>
        <dsp:cNvPr id="0" name=""/>
        <dsp:cNvSpPr/>
      </dsp:nvSpPr>
      <dsp:spPr>
        <a:xfrm>
          <a:off x="1200617" y="-621321"/>
          <a:ext cx="5115221" cy="5115221"/>
        </a:xfrm>
        <a:prstGeom prst="circularArrow">
          <a:avLst>
            <a:gd name="adj1" fmla="val 5085"/>
            <a:gd name="adj2" fmla="val 327528"/>
            <a:gd name="adj3" fmla="val 15873039"/>
            <a:gd name="adj4" fmla="val 9000000"/>
            <a:gd name="adj5" fmla="val 5932"/>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C1EFF-9249-4000-A7BB-A3C02A6697B0}" type="datetimeFigureOut">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8771-3257-48F7-BCB7-725934911559}" type="slidenum">
              <a:t>‹#›</a:t>
            </a:fld>
            <a:endParaRPr lang="en-US"/>
          </a:p>
        </p:txBody>
      </p:sp>
    </p:spTree>
    <p:extLst>
      <p:ext uri="{BB962C8B-B14F-4D97-AF65-F5344CB8AC3E}">
        <p14:creationId xmlns:p14="http://schemas.microsoft.com/office/powerpoint/2010/main" val="257051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I’m going to talk about the context in which my team &amp; I work and why it led us to identify a need for this type of staff development programme, briefly talk about the kind of things we do and then focus on the feedback that we’ve had from Frontline services staff in particular. And then share with you some tips from our experience.</a:t>
            </a:r>
          </a:p>
        </p:txBody>
      </p:sp>
      <p:sp>
        <p:nvSpPr>
          <p:cNvPr id="4" name="Slide Number Placeholder 3"/>
          <p:cNvSpPr>
            <a:spLocks noGrp="1"/>
          </p:cNvSpPr>
          <p:nvPr>
            <p:ph type="sldNum" sz="quarter" idx="5"/>
          </p:nvPr>
        </p:nvSpPr>
        <p:spPr/>
        <p:txBody>
          <a:bodyPr/>
          <a:lstStyle/>
          <a:p>
            <a:fld id="{AF838771-3257-48F7-BCB7-725934911559}" type="slidenum">
              <a:rPr lang="en-GB" smtClean="0"/>
              <a:t>2</a:t>
            </a:fld>
            <a:endParaRPr lang="en-GB"/>
          </a:p>
        </p:txBody>
      </p:sp>
    </p:spTree>
    <p:extLst>
      <p:ext uri="{BB962C8B-B14F-4D97-AF65-F5344CB8AC3E}">
        <p14:creationId xmlns:p14="http://schemas.microsoft.com/office/powerpoint/2010/main" val="80013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AF838771-3257-48F7-BCB7-725934911559}" type="slidenum">
              <a:rPr lang="en-US"/>
              <a:t>11</a:t>
            </a:fld>
            <a:endParaRPr lang="en-US"/>
          </a:p>
        </p:txBody>
      </p:sp>
    </p:spTree>
    <p:extLst>
      <p:ext uri="{BB962C8B-B14F-4D97-AF65-F5344CB8AC3E}">
        <p14:creationId xmlns:p14="http://schemas.microsoft.com/office/powerpoint/2010/main" val="396221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ethos about delivering what people want really helps to motivate staff to deliver sessions and to create a feeling of a ‘gift’ being offered</a:t>
            </a:r>
          </a:p>
          <a:p>
            <a:r>
              <a:rPr lang="en-US" dirty="0">
                <a:cs typeface="Calibri"/>
              </a:rPr>
              <a:t>As I said a moment ago, it’s really important for line managers to encourage attendance, we have seen low take up in some teams where this isn’t actively done.</a:t>
            </a:r>
          </a:p>
          <a:p>
            <a:r>
              <a:rPr lang="en-US" dirty="0">
                <a:cs typeface="Calibri"/>
              </a:rPr>
              <a:t>Publish early enough so that teams </a:t>
            </a:r>
            <a:r>
              <a:rPr lang="en-US" dirty="0" err="1">
                <a:cs typeface="Calibri"/>
              </a:rPr>
              <a:t>canchange</a:t>
            </a:r>
            <a:r>
              <a:rPr lang="en-US" dirty="0">
                <a:cs typeface="Calibri"/>
              </a:rPr>
              <a:t> </a:t>
            </a:r>
            <a:r>
              <a:rPr lang="en-US" dirty="0" err="1">
                <a:cs typeface="Calibri"/>
              </a:rPr>
              <a:t>rotas</a:t>
            </a:r>
            <a:r>
              <a:rPr lang="en-US" dirty="0">
                <a:cs typeface="Calibri"/>
              </a:rPr>
              <a:t> and appointment schedules</a:t>
            </a:r>
          </a:p>
          <a:p>
            <a:endParaRPr lang="en-US" dirty="0">
              <a:cs typeface="Calibri"/>
            </a:endParaRPr>
          </a:p>
          <a:p>
            <a:r>
              <a:rPr lang="en-US" dirty="0">
                <a:cs typeface="Calibri"/>
              </a:rPr>
              <a:t>Remind people first thing every day – gets a little more attendance and irons out any last minute confusion about rooms or online links</a:t>
            </a:r>
          </a:p>
          <a:p>
            <a:r>
              <a:rPr lang="en-US" dirty="0">
                <a:cs typeface="Calibri"/>
              </a:rPr>
              <a:t>People do want to meet in person, but if possible we also need to allow people to join online if they are on another campus, we also need to record whenever we can so that part-time staff have an opportunity to catch up .</a:t>
            </a:r>
          </a:p>
          <a:p>
            <a:r>
              <a:rPr lang="en-GB" dirty="0"/>
              <a:t>People have told us they don’t want all the social activities to be in lunchtimes or after work – they want to get paid for them!</a:t>
            </a:r>
          </a:p>
          <a:p>
            <a:endParaRPr lang="en-GB" dirty="0"/>
          </a:p>
          <a:p>
            <a:r>
              <a:rPr lang="en-GB" dirty="0"/>
              <a:t>Recording how it went and what we learnt afterwards has really helped us when we come back to it 8 months later to start again</a:t>
            </a:r>
          </a:p>
        </p:txBody>
      </p:sp>
      <p:sp>
        <p:nvSpPr>
          <p:cNvPr id="4" name="Slide Number Placeholder 3"/>
          <p:cNvSpPr>
            <a:spLocks noGrp="1"/>
          </p:cNvSpPr>
          <p:nvPr>
            <p:ph type="sldNum" sz="quarter" idx="5"/>
          </p:nvPr>
        </p:nvSpPr>
        <p:spPr/>
        <p:txBody>
          <a:bodyPr/>
          <a:lstStyle/>
          <a:p>
            <a:fld id="{AF838771-3257-48F7-BCB7-725934911559}" type="slidenum">
              <a:rPr lang="en-GB" smtClean="0"/>
              <a:t>12</a:t>
            </a:fld>
            <a:endParaRPr lang="en-GB"/>
          </a:p>
        </p:txBody>
      </p:sp>
    </p:spTree>
    <p:extLst>
      <p:ext uri="{BB962C8B-B14F-4D97-AF65-F5344CB8AC3E}">
        <p14:creationId xmlns:p14="http://schemas.microsoft.com/office/powerpoint/2010/main" val="420377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a:t>
            </a:r>
          </a:p>
          <a:p>
            <a:r>
              <a:rPr lang="en-GB"/>
              <a:t>If </a:t>
            </a:r>
            <a:r>
              <a:rPr lang="en-GB" dirty="0"/>
              <a:t>you have any questions we have a little time for those, and I can also answer them in the chat.</a:t>
            </a:r>
          </a:p>
        </p:txBody>
      </p:sp>
      <p:sp>
        <p:nvSpPr>
          <p:cNvPr id="4" name="Slide Number Placeholder 3"/>
          <p:cNvSpPr>
            <a:spLocks noGrp="1"/>
          </p:cNvSpPr>
          <p:nvPr>
            <p:ph type="sldNum" sz="quarter" idx="5"/>
          </p:nvPr>
        </p:nvSpPr>
        <p:spPr/>
        <p:txBody>
          <a:bodyPr/>
          <a:lstStyle/>
          <a:p>
            <a:fld id="{AF838771-3257-48F7-BCB7-725934911559}" type="slidenum">
              <a:rPr lang="en-GB" smtClean="0"/>
              <a:t>13</a:t>
            </a:fld>
            <a:endParaRPr lang="en-GB"/>
          </a:p>
        </p:txBody>
      </p:sp>
    </p:spTree>
    <p:extLst>
      <p:ext uri="{BB962C8B-B14F-4D97-AF65-F5344CB8AC3E}">
        <p14:creationId xmlns:p14="http://schemas.microsoft.com/office/powerpoint/2010/main" val="37410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team work for Falmouth Exeter Plus.</a:t>
            </a:r>
          </a:p>
          <a:p>
            <a:r>
              <a:rPr lang="en-US" dirty="0">
                <a:cs typeface="Calibri"/>
              </a:rPr>
              <a:t>FX Plus is a company jointly owned by University of Exeter and Falmouth University to manage services on their shared campuses in Cornwall</a:t>
            </a:r>
          </a:p>
          <a:p>
            <a:r>
              <a:rPr lang="en-US" dirty="0"/>
              <a:t>This arrangement is unique in UK HE.</a:t>
            </a:r>
          </a:p>
          <a:p>
            <a:endParaRPr lang="en-US" dirty="0">
              <a:cs typeface="Calibri"/>
            </a:endParaRPr>
          </a:p>
          <a:p>
            <a:r>
              <a:rPr lang="en-US" dirty="0">
                <a:cs typeface="Calibri"/>
              </a:rPr>
              <a:t>FX Plus includes teams such as IT, Commercial, Estates, Residences and Facilities as well as the directorate I work in, Student &amp; Library Services</a:t>
            </a:r>
          </a:p>
          <a:p>
            <a:r>
              <a:rPr lang="en-US" dirty="0">
                <a:cs typeface="Calibri"/>
              </a:rPr>
              <a:t>We serve</a:t>
            </a:r>
          </a:p>
          <a:p>
            <a:r>
              <a:rPr lang="en-US" dirty="0"/>
              <a:t>2 universities</a:t>
            </a:r>
            <a:endParaRPr lang="en-US" dirty="0">
              <a:cs typeface="Calibri"/>
            </a:endParaRPr>
          </a:p>
          <a:p>
            <a:r>
              <a:rPr lang="en-US" dirty="0"/>
              <a:t>Around 8000 students</a:t>
            </a:r>
            <a:endParaRPr lang="en-US" dirty="0">
              <a:cs typeface="Calibri"/>
            </a:endParaRPr>
          </a:p>
          <a:p>
            <a:r>
              <a:rPr lang="en-US" dirty="0"/>
              <a:t>Across 3 campuses and online</a:t>
            </a:r>
            <a:endParaRPr lang="en-US" dirty="0">
              <a:cs typeface="Calibri"/>
            </a:endParaRPr>
          </a:p>
          <a:p>
            <a:r>
              <a:rPr lang="en-US" dirty="0"/>
              <a:t>2 libraries</a:t>
            </a:r>
            <a:endParaRPr lang="en-US" dirty="0">
              <a:cs typeface="Calibri"/>
            </a:endParaRPr>
          </a:p>
          <a:p>
            <a:r>
              <a:rPr lang="en-US" dirty="0"/>
              <a:t>1 shared frontline service</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AF838771-3257-48F7-BCB7-725934911559}" type="slidenum">
              <a:rPr lang="en-GB" smtClean="0"/>
              <a:t>3</a:t>
            </a:fld>
            <a:endParaRPr lang="en-GB"/>
          </a:p>
        </p:txBody>
      </p:sp>
    </p:spTree>
    <p:extLst>
      <p:ext uri="{BB962C8B-B14F-4D97-AF65-F5344CB8AC3E}">
        <p14:creationId xmlns:p14="http://schemas.microsoft.com/office/powerpoint/2010/main" val="405671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complexity can lead to challenges:</a:t>
            </a:r>
          </a:p>
          <a:p>
            <a:r>
              <a:rPr lang="en-US" dirty="0">
                <a:cs typeface="Calibri"/>
              </a:rPr>
              <a:t>We need to understand two different University processes policies and teams</a:t>
            </a:r>
          </a:p>
          <a:p>
            <a:r>
              <a:rPr lang="en-US" dirty="0">
                <a:cs typeface="Calibri"/>
              </a:rPr>
              <a:t>We can find ourselves at a distance from other University teams because of the dynamic of being in a different organization</a:t>
            </a:r>
          </a:p>
          <a:p>
            <a:r>
              <a:rPr lang="en-US" dirty="0">
                <a:cs typeface="Calibri"/>
              </a:rPr>
              <a:t>Although it is improving, we can be excluded from University staff development activities</a:t>
            </a:r>
          </a:p>
          <a:p>
            <a:r>
              <a:rPr lang="en-US" dirty="0">
                <a:cs typeface="Calibri"/>
              </a:rPr>
              <a:t>Because of the dynamic of being in a separate organization, staff can feel undervalued</a:t>
            </a:r>
          </a:p>
        </p:txBody>
      </p:sp>
      <p:sp>
        <p:nvSpPr>
          <p:cNvPr id="4" name="Slide Number Placeholder 3"/>
          <p:cNvSpPr>
            <a:spLocks noGrp="1"/>
          </p:cNvSpPr>
          <p:nvPr>
            <p:ph type="sldNum" sz="quarter" idx="5"/>
          </p:nvPr>
        </p:nvSpPr>
        <p:spPr/>
        <p:txBody>
          <a:bodyPr/>
          <a:lstStyle/>
          <a:p>
            <a:fld id="{AF838771-3257-48F7-BCB7-725934911559}" type="slidenum">
              <a:rPr lang="en-US"/>
              <a:t>4</a:t>
            </a:fld>
            <a:endParaRPr lang="en-US"/>
          </a:p>
        </p:txBody>
      </p:sp>
    </p:spTree>
    <p:extLst>
      <p:ext uri="{BB962C8B-B14F-4D97-AF65-F5344CB8AC3E}">
        <p14:creationId xmlns:p14="http://schemas.microsoft.com/office/powerpoint/2010/main" val="67601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2018-19 the Student Services directorate was merged with the Library directorate.</a:t>
            </a:r>
          </a:p>
          <a:p>
            <a:r>
              <a:rPr lang="en-GB" dirty="0"/>
              <a:t>Student Services were already running a one-stop helpdesk. In 2019-20 this was moved into the libraries and a shared SLS frontline team created.</a:t>
            </a:r>
          </a:p>
          <a:p>
            <a:endParaRPr lang="en-GB"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 don’t manage the frontline team. I manage the Library &amp; archives team and the frontline team is managed by my colleagues James.</a:t>
            </a:r>
          </a:p>
          <a:p>
            <a:endParaRPr lang="en-GB" dirty="0">
              <a:cs typeface="Calibri" panose="020F0502020204030204"/>
            </a:endParaRPr>
          </a:p>
          <a:p>
            <a:r>
              <a:rPr lang="en-GB" dirty="0">
                <a:cs typeface="Calibri" panose="020F0502020204030204"/>
              </a:rPr>
              <a:t>They answer (and refer) enquiries for all SLS teams - that includes wellbeing, accessibility &amp; inclusion, academic skills, library and chaplaincy</a:t>
            </a:r>
          </a:p>
          <a:p>
            <a:r>
              <a:rPr lang="en-GB" dirty="0">
                <a:cs typeface="Calibri" panose="020F0502020204030204"/>
              </a:rPr>
              <a:t>, as well as other teams such as accommodation, finance, student records</a:t>
            </a:r>
          </a:p>
          <a:p>
            <a:endParaRPr lang="en-GB" dirty="0">
              <a:cs typeface="Calibri" panose="020F0502020204030204"/>
            </a:endParaRPr>
          </a:p>
          <a:p>
            <a:r>
              <a:rPr lang="en-GB" dirty="0">
                <a:cs typeface="Calibri" panose="020F0502020204030204"/>
              </a:rPr>
              <a:t>But we knew that making changes to location and organisational chart was not enough to make everyone feel like they belonged in the new directorate</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F838771-3257-48F7-BCB7-725934911559}" type="slidenum">
              <a:rPr lang="en-US"/>
              <a:t>5</a:t>
            </a:fld>
            <a:endParaRPr lang="en-US"/>
          </a:p>
        </p:txBody>
      </p:sp>
    </p:spTree>
    <p:extLst>
      <p:ext uri="{BB962C8B-B14F-4D97-AF65-F5344CB8AC3E}">
        <p14:creationId xmlns:p14="http://schemas.microsoft.com/office/powerpoint/2010/main" val="342188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ea typeface="+mn-lt"/>
                <a:cs typeface="+mn-lt"/>
              </a:rPr>
              <a:t>In our first year as a new directorate I led a 'ways of working' group</a:t>
            </a:r>
          </a:p>
          <a:p>
            <a:pPr lvl="1"/>
            <a:r>
              <a:rPr lang="en-GB" dirty="0">
                <a:ea typeface="+mn-lt"/>
                <a:cs typeface="+mn-lt"/>
              </a:rPr>
              <a:t>We took and action learning approach to see how we could better collaborate across the directorate. </a:t>
            </a:r>
          </a:p>
          <a:p>
            <a:pPr lvl="1"/>
            <a:r>
              <a:rPr lang="en-GB" dirty="0">
                <a:ea typeface="+mn-lt"/>
                <a:cs typeface="+mn-lt"/>
              </a:rPr>
              <a:t>One of the enduring actions of that group was the Learning Weeks.</a:t>
            </a:r>
          </a:p>
          <a:p>
            <a:pPr lvl="1"/>
            <a:endParaRPr lang="en-GB" dirty="0">
              <a:ea typeface="+mn-lt"/>
              <a:cs typeface="+mn-lt"/>
            </a:endParaRPr>
          </a:p>
          <a:p>
            <a:pPr lvl="1"/>
            <a:r>
              <a:rPr lang="en-GB" dirty="0">
                <a:ea typeface="+mn-lt"/>
                <a:cs typeface="+mn-lt"/>
              </a:rPr>
              <a:t>We identified some problems including lack of access to training, poor understanding between teams and a lack of trust because of that, and a feeling that there was expertise in the teams that was not being shared.</a:t>
            </a:r>
          </a:p>
          <a:p>
            <a:pPr lvl="1"/>
            <a:endParaRPr lang="en-GB" dirty="0">
              <a:ea typeface="+mn-lt"/>
              <a:cs typeface="+mn-lt"/>
            </a:endParaRPr>
          </a:p>
          <a:p>
            <a:pPr lvl="1"/>
            <a:r>
              <a:rPr lang="en-GB" dirty="0">
                <a:ea typeface="+mn-lt"/>
                <a:cs typeface="+mn-lt"/>
              </a:rPr>
              <a:t>We put on a two week programme of training, invited everyone to contribute and a couple of other University teams. That first year we had 15 sessions and because it was 2020 we switched the whole thing from in-person to online during the planning period and then we put the programme out and got really good attendance and feedback and we’ve repeated the same model with some changes every year since..</a:t>
            </a:r>
            <a:endParaRPr lang="en-US" dirty="0">
              <a:ea typeface="+mn-lt"/>
              <a:cs typeface="+mn-lt"/>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F838771-3257-48F7-BCB7-725934911559}" type="slidenum">
              <a:rPr lang="en-US"/>
              <a:t>6</a:t>
            </a:fld>
            <a:endParaRPr lang="en-US"/>
          </a:p>
        </p:txBody>
      </p:sp>
    </p:spTree>
    <p:extLst>
      <p:ext uri="{BB962C8B-B14F-4D97-AF65-F5344CB8AC3E}">
        <p14:creationId xmlns:p14="http://schemas.microsoft.com/office/powerpoint/2010/main" val="315367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lvl="1"/>
            <a:r>
              <a:rPr lang="en-GB" dirty="0">
                <a:cs typeface="Calibri"/>
              </a:rPr>
              <a:t>We have 3 different types of sessions – </a:t>
            </a:r>
          </a:p>
          <a:p>
            <a:pPr lvl="1"/>
            <a:endParaRPr lang="en-GB" dirty="0">
              <a:cs typeface="Calibri"/>
            </a:endParaRPr>
          </a:p>
          <a:p>
            <a:pPr lvl="1"/>
            <a:r>
              <a:rPr lang="en-GB" dirty="0">
                <a:cs typeface="Calibri"/>
              </a:rPr>
              <a:t>in depth sessions that might take the form of a workshops, panel or presentation.  These are very varied and </a:t>
            </a:r>
            <a:r>
              <a:rPr lang="en-GB" dirty="0"/>
              <a:t>we’ve had presenters from within Student &amp; Library Services as well as professional services, academics and students from both of the Universities</a:t>
            </a:r>
            <a:endParaRPr lang="en-GB" dirty="0">
              <a:cs typeface="Calibri"/>
            </a:endParaRPr>
          </a:p>
          <a:p>
            <a:pPr lvl="1"/>
            <a:endParaRPr lang="en-GB" dirty="0">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Day in the Life (individuals, enduringly popular – passive and short) It’s a 15 minute presentation on your work life followed by 15 minutes Q&amp;A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lvl="1"/>
            <a:r>
              <a:rPr lang="en-GB" dirty="0">
                <a:cs typeface="Calibri"/>
              </a:rPr>
              <a:t>Socials (nice idea, not easy to do)</a:t>
            </a:r>
          </a:p>
          <a:p>
            <a:pPr lvl="1"/>
            <a:endParaRPr lang="en-GB" dirty="0">
              <a:cs typeface="Calibri"/>
            </a:endParaRPr>
          </a:p>
          <a:p>
            <a:pPr lvl="1"/>
            <a:r>
              <a:rPr lang="en-GB" dirty="0">
                <a:cs typeface="Calibri"/>
              </a:rPr>
              <a:t>You can see just from these two pages some of the core themes that we have – diversity, wellbeing, learning design and digital are all common topics we cover.</a:t>
            </a:r>
          </a:p>
          <a:p>
            <a:pPr lvl="1"/>
            <a:endParaRPr lang="en-GB" dirty="0">
              <a:cs typeface="Calibri"/>
            </a:endParaRPr>
          </a:p>
          <a:p>
            <a:pPr lvl="1"/>
            <a:endParaRPr lang="en-GB" b="1"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F838771-3257-48F7-BCB7-725934911559}" type="slidenum">
              <a:rPr lang="en-US"/>
              <a:t>7</a:t>
            </a:fld>
            <a:endParaRPr lang="en-US"/>
          </a:p>
        </p:txBody>
      </p:sp>
    </p:spTree>
    <p:extLst>
      <p:ext uri="{BB962C8B-B14F-4D97-AF65-F5344CB8AC3E}">
        <p14:creationId xmlns:p14="http://schemas.microsoft.com/office/powerpoint/2010/main" val="268003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diagram just gives you an idea of the cycle of work involved.</a:t>
            </a:r>
          </a:p>
          <a:p>
            <a:endParaRPr lang="en-US" dirty="0">
              <a:cs typeface="Calibri"/>
            </a:endParaRPr>
          </a:p>
          <a:p>
            <a:r>
              <a:rPr lang="en-US" dirty="0">
                <a:cs typeface="Calibri"/>
              </a:rPr>
              <a:t>We start by asking people what they want and what they can offer through a simple Microsoft form.  We then generate ideas and reach out to people who may be able to meet the wants – so we try to make it the </a:t>
            </a:r>
            <a:r>
              <a:rPr lang="en-US" dirty="0" err="1">
                <a:cs typeface="Calibri"/>
              </a:rPr>
              <a:t>programme</a:t>
            </a:r>
            <a:r>
              <a:rPr lang="en-US" dirty="0">
                <a:cs typeface="Calibri"/>
              </a:rPr>
              <a:t> driven from the ground up.</a:t>
            </a:r>
          </a:p>
          <a:p>
            <a:endParaRPr lang="en-US" dirty="0">
              <a:cs typeface="Calibri"/>
            </a:endParaRPr>
          </a:p>
          <a:p>
            <a:r>
              <a:rPr lang="en-US" dirty="0">
                <a:cs typeface="Calibri"/>
              </a:rPr>
              <a:t>This sounds like a lot of work, but actually it's only a few hours in the most of the planning period. Maybe a day to put the final </a:t>
            </a:r>
            <a:r>
              <a:rPr lang="en-US" dirty="0" err="1">
                <a:cs typeface="Calibri"/>
              </a:rPr>
              <a:t>programme</a:t>
            </a:r>
            <a:r>
              <a:rPr lang="en-US" dirty="0">
                <a:cs typeface="Calibri"/>
              </a:rPr>
              <a:t> together, a </a:t>
            </a:r>
            <a:r>
              <a:rPr lang="en-US" dirty="0" err="1">
                <a:cs typeface="Calibri"/>
              </a:rPr>
              <a:t>rota</a:t>
            </a:r>
            <a:r>
              <a:rPr lang="en-US" dirty="0">
                <a:cs typeface="Calibri"/>
              </a:rPr>
              <a:t> to send out the daily reminder during the Learning Weeks and to host some of the sessions.</a:t>
            </a:r>
          </a:p>
          <a:p>
            <a:endParaRPr lang="en-US" dirty="0">
              <a:cs typeface="Calibri"/>
            </a:endParaRPr>
          </a:p>
          <a:p>
            <a:r>
              <a:rPr lang="en-US" dirty="0">
                <a:cs typeface="Calibri"/>
              </a:rPr>
              <a:t>We don’t have any budget, so we do rely quite heavily on charming and encouraging people.</a:t>
            </a:r>
          </a:p>
          <a:p>
            <a:pPr lvl="1"/>
            <a:endParaRPr lang="en-US" sz="1200" dirty="0">
              <a:solidFill>
                <a:schemeClr val="tx1"/>
              </a:solidFill>
              <a:cs typeface="Calibri"/>
            </a:endParaRPr>
          </a:p>
          <a:p>
            <a:pPr lvl="1"/>
            <a:r>
              <a:rPr lang="en-GB" sz="1200" dirty="0">
                <a:solidFill>
                  <a:schemeClr val="tx2"/>
                </a:solidFill>
                <a:cs typeface="Calibri"/>
              </a:rPr>
              <a:t>3 woman team - Tess, Ailsa &amp; Me (past 3 years)</a:t>
            </a:r>
          </a:p>
          <a:p>
            <a:pPr lvl="1"/>
            <a:r>
              <a:rPr lang="en-GB" sz="1200" dirty="0">
                <a:solidFill>
                  <a:schemeClr val="tx2"/>
                </a:solidFill>
                <a:cs typeface="Calibri"/>
              </a:rPr>
              <a:t>Both Tess &amp; Ailsa are a dream to work with and make everything look so calm and smooth</a:t>
            </a:r>
          </a:p>
          <a:p>
            <a:r>
              <a:rPr lang="en-US" dirty="0">
                <a:cs typeface="Calibri"/>
              </a:rPr>
              <a:t>We got overwhelmed last year in the Weeks though due to sickness  + hybrid sessions require more support  - and so we have enlisted 2 new volunteers onto our team this year to help. </a:t>
            </a:r>
          </a:p>
          <a:p>
            <a:pPr lvl="1"/>
            <a:endParaRPr lang="en-GB" sz="1200" dirty="0">
              <a:solidFill>
                <a:schemeClr val="tx2"/>
              </a:solidFill>
              <a:cs typeface="Calibri"/>
            </a:endParaRPr>
          </a:p>
          <a:p>
            <a:pPr lvl="1"/>
            <a:endParaRPr lang="en-GB" sz="1200" dirty="0">
              <a:solidFill>
                <a:schemeClr val="tx2"/>
              </a:solidFill>
              <a:cs typeface="Calibri"/>
            </a:endParaRPr>
          </a:p>
          <a:p>
            <a:pPr lvl="1"/>
            <a:endParaRPr lang="en-GB" sz="1200" dirty="0">
              <a:solidFill>
                <a:schemeClr val="tx2"/>
              </a:solidFill>
              <a:cs typeface="Calibri"/>
            </a:endParaRPr>
          </a:p>
          <a:p>
            <a:pPr lvl="1"/>
            <a:endParaRPr lang="en-GB" sz="1200" dirty="0">
              <a:solidFill>
                <a:schemeClr val="tx2"/>
              </a:solidFill>
              <a:cs typeface="Calibri"/>
            </a:endParaRPr>
          </a:p>
          <a:p>
            <a:endParaRPr lang="en-GB" dirty="0"/>
          </a:p>
        </p:txBody>
      </p:sp>
      <p:sp>
        <p:nvSpPr>
          <p:cNvPr id="4" name="Slide Number Placeholder 3"/>
          <p:cNvSpPr>
            <a:spLocks noGrp="1"/>
          </p:cNvSpPr>
          <p:nvPr>
            <p:ph type="sldNum" sz="quarter" idx="5"/>
          </p:nvPr>
        </p:nvSpPr>
        <p:spPr/>
        <p:txBody>
          <a:bodyPr/>
          <a:lstStyle/>
          <a:p>
            <a:fld id="{AF838771-3257-48F7-BCB7-725934911559}" type="slidenum">
              <a:rPr lang="en-GB" smtClean="0"/>
              <a:t>8</a:t>
            </a:fld>
            <a:endParaRPr lang="en-GB"/>
          </a:p>
        </p:txBody>
      </p:sp>
    </p:spTree>
    <p:extLst>
      <p:ext uri="{BB962C8B-B14F-4D97-AF65-F5344CB8AC3E}">
        <p14:creationId xmlns:p14="http://schemas.microsoft.com/office/powerpoint/2010/main" val="211710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do a feedback form ever year, but for this session today I also asked Frontline staff in a particular how they found the Learning Weeks.</a:t>
            </a:r>
          </a:p>
          <a:p>
            <a:endParaRPr lang="en-US" dirty="0">
              <a:cs typeface="Calibri"/>
            </a:endParaRPr>
          </a:p>
          <a:p>
            <a:r>
              <a:rPr lang="en-US" dirty="0">
                <a:cs typeface="Calibri"/>
              </a:rPr>
              <a:t>People enjoy the range of topics, and the different types of sessions.  They feel valued and able to contribute to the sessions.  Meeting other teams helps to understand them when making referrals, and to build that confidence and trust between the frontline and other teams. It also helps people to see their work in the broader context of the teaching and learning that is happening in the Universities. </a:t>
            </a:r>
          </a:p>
          <a:p>
            <a:endParaRPr lang="en-US" dirty="0">
              <a:cs typeface="Calibri"/>
            </a:endParaRPr>
          </a:p>
          <a:p>
            <a:r>
              <a:rPr lang="en-US" dirty="0">
                <a:cs typeface="Calibri"/>
              </a:rPr>
              <a:t>So, some of the challenges that frontline staff have with attending in-person sessions is that they find themselves </a:t>
            </a:r>
            <a:r>
              <a:rPr lang="en-US" dirty="0" err="1">
                <a:cs typeface="Calibri"/>
              </a:rPr>
              <a:t>rota</a:t>
            </a:r>
            <a:r>
              <a:rPr lang="en-US" dirty="0">
                <a:cs typeface="Calibri"/>
              </a:rPr>
              <a:t>-d on the wrong campus to get to a session, they feel they can’t get away from the desk, or they miss sessions on days they don’t work.</a:t>
            </a:r>
          </a:p>
          <a:p>
            <a:endParaRPr lang="en-US" dirty="0">
              <a:cs typeface="Calibri"/>
            </a:endParaRPr>
          </a:p>
          <a:p>
            <a:r>
              <a:rPr lang="en-US" dirty="0">
                <a:cs typeface="Calibri"/>
              </a:rPr>
              <a:t>What is really great is that frontline team leaders really do support attendance at the Learning Weeks.</a:t>
            </a:r>
          </a:p>
          <a:p>
            <a:r>
              <a:rPr lang="en-US" dirty="0">
                <a:cs typeface="Calibri"/>
              </a:rPr>
              <a:t> - they make changes in the </a:t>
            </a:r>
            <a:r>
              <a:rPr lang="en-US" dirty="0" err="1">
                <a:cs typeface="Calibri"/>
              </a:rPr>
              <a:t>rota</a:t>
            </a:r>
            <a:r>
              <a:rPr lang="en-US" dirty="0">
                <a:cs typeface="Calibri"/>
              </a:rPr>
              <a:t> to allow people to attend</a:t>
            </a:r>
          </a:p>
          <a:p>
            <a:r>
              <a:rPr lang="en-US" dirty="0">
                <a:cs typeface="Calibri"/>
              </a:rPr>
              <a:t> - the early release of the </a:t>
            </a:r>
            <a:r>
              <a:rPr lang="en-US" dirty="0" err="1">
                <a:cs typeface="Calibri"/>
              </a:rPr>
              <a:t>programme</a:t>
            </a:r>
            <a:r>
              <a:rPr lang="en-US" dirty="0">
                <a:cs typeface="Calibri"/>
              </a:rPr>
              <a:t> helps with this – we send it out 4 weeks in advance to help any teams with </a:t>
            </a:r>
            <a:r>
              <a:rPr lang="en-US" dirty="0" err="1">
                <a:cs typeface="Calibri"/>
              </a:rPr>
              <a:t>rota-ing</a:t>
            </a:r>
            <a:r>
              <a:rPr lang="en-US" dirty="0">
                <a:cs typeface="Calibri"/>
              </a:rPr>
              <a:t> appts or desks</a:t>
            </a:r>
          </a:p>
          <a:p>
            <a:r>
              <a:rPr lang="en-US" dirty="0">
                <a:cs typeface="Calibri"/>
              </a:rPr>
              <a:t> - they encourage staff to watch recordings at quiet times like evenings and weekends.</a:t>
            </a:r>
          </a:p>
          <a:p>
            <a:r>
              <a:rPr lang="en-US" dirty="0">
                <a:cs typeface="Calibri"/>
              </a:rPr>
              <a:t> </a:t>
            </a:r>
          </a:p>
          <a:p>
            <a:endParaRPr lang="en-US" dirty="0">
              <a:cs typeface="Calibri"/>
            </a:endParaRPr>
          </a:p>
          <a:p>
            <a:endParaRPr lang="en-US" dirty="0">
              <a:cs typeface="Calibri"/>
            </a:endParaRPr>
          </a:p>
          <a:p>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AF838771-3257-48F7-BCB7-725934911559}" type="slidenum">
              <a:rPr lang="en-GB" smtClean="0"/>
              <a:t>9</a:t>
            </a:fld>
            <a:endParaRPr lang="en-GB"/>
          </a:p>
        </p:txBody>
      </p:sp>
    </p:spTree>
    <p:extLst>
      <p:ext uri="{BB962C8B-B14F-4D97-AF65-F5344CB8AC3E}">
        <p14:creationId xmlns:p14="http://schemas.microsoft.com/office/powerpoint/2010/main" val="275739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it from the presenter side…</a:t>
            </a:r>
          </a:p>
          <a:p>
            <a:endParaRPr lang="en-GB" dirty="0"/>
          </a:p>
          <a:p>
            <a:r>
              <a:rPr lang="en-GB" dirty="0"/>
              <a:t>A colleague in the library who has a stammer said she wanted to do a session on Stammering Awareness.  I was so proud at that moment, because I felt it was exactly what the Learning Weeks was about.  It was about we have experience within ourselves that we can share and would be useful for our colleagues.  Whether that is personal experience, or professional experience.  </a:t>
            </a:r>
          </a:p>
          <a:p>
            <a:endParaRPr lang="en-GB" dirty="0"/>
          </a:p>
          <a:p>
            <a:r>
              <a:rPr lang="en-GB" dirty="0"/>
              <a:t>What this quote shows is that not only did she share something she cared about, and was useful for everybody else, but that she also gained confidence at the same time.  Personally I believe that delivering staff development has the capacity to empower you.</a:t>
            </a:r>
          </a:p>
          <a:p>
            <a:endParaRPr lang="en-GB" dirty="0"/>
          </a:p>
        </p:txBody>
      </p:sp>
      <p:sp>
        <p:nvSpPr>
          <p:cNvPr id="4" name="Slide Number Placeholder 3"/>
          <p:cNvSpPr>
            <a:spLocks noGrp="1"/>
          </p:cNvSpPr>
          <p:nvPr>
            <p:ph type="sldNum" sz="quarter" idx="5"/>
          </p:nvPr>
        </p:nvSpPr>
        <p:spPr/>
        <p:txBody>
          <a:bodyPr/>
          <a:lstStyle/>
          <a:p>
            <a:fld id="{AF838771-3257-48F7-BCB7-725934911559}" type="slidenum">
              <a:rPr lang="en-GB" smtClean="0"/>
              <a:t>10</a:t>
            </a:fld>
            <a:endParaRPr lang="en-GB"/>
          </a:p>
        </p:txBody>
      </p:sp>
    </p:spTree>
    <p:extLst>
      <p:ext uri="{BB962C8B-B14F-4D97-AF65-F5344CB8AC3E}">
        <p14:creationId xmlns:p14="http://schemas.microsoft.com/office/powerpoint/2010/main" val="64721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62A8FD-8754-4386-8940-F0F9643A4404}"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12018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2A8FD-8754-4386-8940-F0F9643A4404}"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315732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2A8FD-8754-4386-8940-F0F9643A4404}"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307189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2A8FD-8754-4386-8940-F0F9643A4404}"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301800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62A8FD-8754-4386-8940-F0F9643A4404}"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201836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62A8FD-8754-4386-8940-F0F9643A4404}"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213659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62A8FD-8754-4386-8940-F0F9643A4404}" type="datetimeFigureOut">
              <a:rPr lang="en-GB" smtClean="0"/>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174190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62A8FD-8754-4386-8940-F0F9643A4404}" type="datetimeFigureOut">
              <a:rPr lang="en-GB" smtClean="0"/>
              <a:t>17/03/2023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104068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2A8FD-8754-4386-8940-F0F9643A4404}" type="datetimeFigureOut">
              <a:rPr lang="en-GB" smtClean="0"/>
              <a:t>17/03/2023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1979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2A8FD-8754-4386-8940-F0F9643A4404}"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21109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2A8FD-8754-4386-8940-F0F9643A4404}"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E881A5-A26C-4093-B159-C944F5387AF8}" type="slidenum">
              <a:rPr lang="en-GB" smtClean="0"/>
              <a:t>‹#›</a:t>
            </a:fld>
            <a:endParaRPr lang="en-GB"/>
          </a:p>
        </p:txBody>
      </p:sp>
    </p:spTree>
    <p:extLst>
      <p:ext uri="{BB962C8B-B14F-4D97-AF65-F5344CB8AC3E}">
        <p14:creationId xmlns:p14="http://schemas.microsoft.com/office/powerpoint/2010/main" val="316562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2A8FD-8754-4386-8940-F0F9643A4404}" type="datetimeFigureOut">
              <a:rPr lang="en-GB" smtClean="0"/>
              <a:t>17/03/2023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81A5-A26C-4093-B159-C944F5387AF8}" type="slidenum">
              <a:rPr lang="en-GB" smtClean="0"/>
              <a:t>‹#›</a:t>
            </a:fld>
            <a:endParaRPr lang="en-GB"/>
          </a:p>
        </p:txBody>
      </p:sp>
      <p:sp>
        <p:nvSpPr>
          <p:cNvPr id="9" name="TextBox 8">
            <a:extLst>
              <a:ext uri="{FF2B5EF4-FFF2-40B4-BE49-F238E27FC236}">
                <a16:creationId xmlns:a16="http://schemas.microsoft.com/office/drawing/2014/main" id="{0E180C9F-2032-5A78-798B-A6C55CD2BFB2}"/>
              </a:ext>
            </a:extLst>
          </p:cNvPr>
          <p:cNvSpPr txBox="1"/>
          <p:nvPr>
            <p:extLst>
              <p:ext uri="{1162E1C5-73C7-4A58-AE30-91384D911F3F}">
                <p184:classification xmlns:p184="http://schemas.microsoft.com/office/powerpoint/2018/4/main" val="hdr"/>
              </p:ext>
            </p:extLst>
          </p:nvPr>
        </p:nvSpPr>
        <p:spPr>
          <a:xfrm>
            <a:off x="5753862" y="0"/>
            <a:ext cx="715963" cy="167640"/>
          </a:xfrm>
          <a:prstGeom prst="rect">
            <a:avLst/>
          </a:prstGeom>
        </p:spPr>
        <p:txBody>
          <a:bodyPr horzOverflow="overflow" lIns="0" tIns="0" rIns="0" bIns="0">
            <a:spAutoFit/>
          </a:bodyPr>
          <a:lstStyle/>
          <a:p>
            <a:pPr algn="l"/>
            <a:r>
              <a:rPr lang="en-US" sz="1100">
                <a:solidFill>
                  <a:srgbClr val="FF8C00"/>
                </a:solidFill>
                <a:latin typeface="Calibri" panose="020F0502020204030204" pitchFamily="34" charset="0"/>
                <a:cs typeface="Calibri" panose="020F0502020204030204" pitchFamily="34" charset="0"/>
              </a:rPr>
              <a:t>RESTRICTED</a:t>
            </a:r>
          </a:p>
        </p:txBody>
      </p:sp>
      <p:sp>
        <p:nvSpPr>
          <p:cNvPr id="10" name="TextBox 9">
            <a:extLst>
              <a:ext uri="{FF2B5EF4-FFF2-40B4-BE49-F238E27FC236}">
                <a16:creationId xmlns:a16="http://schemas.microsoft.com/office/drawing/2014/main" id="{6AA0E232-230C-AFE7-5923-FBF81E06596B}"/>
              </a:ext>
            </a:extLst>
          </p:cNvPr>
          <p:cNvSpPr txBox="1"/>
          <p:nvPr>
            <p:extLst>
              <p:ext uri="{1162E1C5-73C7-4A58-AE30-91384D911F3F}">
                <p184:classification xmlns:p184="http://schemas.microsoft.com/office/powerpoint/2018/4/main" val="ftr"/>
              </p:ext>
            </p:extLst>
          </p:nvPr>
        </p:nvSpPr>
        <p:spPr>
          <a:xfrm>
            <a:off x="5753862" y="6690360"/>
            <a:ext cx="715963" cy="167640"/>
          </a:xfrm>
          <a:prstGeom prst="rect">
            <a:avLst/>
          </a:prstGeom>
        </p:spPr>
        <p:txBody>
          <a:bodyPr horzOverflow="overflow" lIns="0" tIns="0" rIns="0" bIns="0">
            <a:spAutoFit/>
          </a:bodyPr>
          <a:lstStyle/>
          <a:p>
            <a:pPr algn="l"/>
            <a:r>
              <a:rPr lang="en-US" sz="1100">
                <a:solidFill>
                  <a:srgbClr val="FF8C00"/>
                </a:solidFill>
                <a:latin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2090720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32" name="Freeform: Shape 3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8" name="Freeform: Shape 3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804672" y="1055098"/>
            <a:ext cx="5760719" cy="4747805"/>
          </a:xfrm>
        </p:spPr>
        <p:txBody>
          <a:bodyPr anchor="ctr">
            <a:normAutofit/>
          </a:bodyPr>
          <a:lstStyle/>
          <a:p>
            <a:pPr algn="l"/>
            <a:r>
              <a:rPr lang="en-GB" sz="4000">
                <a:solidFill>
                  <a:schemeClr val="tx2"/>
                </a:solidFill>
              </a:rPr>
              <a:t>Learning Weeks</a:t>
            </a:r>
          </a:p>
        </p:txBody>
      </p:sp>
      <p:sp>
        <p:nvSpPr>
          <p:cNvPr id="3" name="Subtitle 2"/>
          <p:cNvSpPr>
            <a:spLocks noGrp="1"/>
          </p:cNvSpPr>
          <p:nvPr>
            <p:ph type="subTitle" idx="1"/>
          </p:nvPr>
        </p:nvSpPr>
        <p:spPr>
          <a:xfrm>
            <a:off x="8342357" y="1638300"/>
            <a:ext cx="3330531" cy="3581400"/>
          </a:xfrm>
        </p:spPr>
        <p:txBody>
          <a:bodyPr anchor="ctr">
            <a:normAutofit/>
          </a:bodyPr>
          <a:lstStyle/>
          <a:p>
            <a:pPr algn="l"/>
            <a:r>
              <a:rPr lang="en-GB" dirty="0">
                <a:solidFill>
                  <a:schemeClr val="tx2"/>
                </a:solidFill>
              </a:rPr>
              <a:t>Laura Lay</a:t>
            </a:r>
          </a:p>
          <a:p>
            <a:pPr algn="l"/>
            <a:r>
              <a:rPr lang="en-GB" dirty="0">
                <a:solidFill>
                  <a:schemeClr val="tx2"/>
                </a:solidFill>
              </a:rPr>
              <a:t>Falmouth Exeter Plus</a:t>
            </a:r>
          </a:p>
        </p:txBody>
      </p:sp>
    </p:spTree>
    <p:extLst>
      <p:ext uri="{BB962C8B-B14F-4D97-AF65-F5344CB8AC3E}">
        <p14:creationId xmlns:p14="http://schemas.microsoft.com/office/powerpoint/2010/main" val="328837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2">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9" name="Group 3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50" name="Freeform: Shape 37">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38">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39">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7EE4A03-9631-2508-4F9F-802709E4BDEF}"/>
              </a:ext>
            </a:extLst>
          </p:cNvPr>
          <p:cNvSpPr>
            <a:spLocks noGrp="1"/>
          </p:cNvSpPr>
          <p:nvPr>
            <p:ph idx="1"/>
          </p:nvPr>
        </p:nvSpPr>
        <p:spPr>
          <a:xfrm>
            <a:off x="2886171" y="1682885"/>
            <a:ext cx="8317683" cy="4837838"/>
          </a:xfrm>
        </p:spPr>
        <p:txBody>
          <a:bodyPr>
            <a:noAutofit/>
          </a:bodyPr>
          <a:lstStyle/>
          <a:p>
            <a:pPr marL="0" indent="0">
              <a:buNone/>
            </a:pPr>
            <a:r>
              <a:rPr lang="en-US" sz="2200" dirty="0">
                <a:solidFill>
                  <a:schemeClr val="tx2"/>
                </a:solidFill>
              </a:rPr>
              <a:t>“I thought stammering is a subject that you don’t hear that much about in a HE or workplace setting, and it would be good to do something to raise awareness. </a:t>
            </a:r>
            <a:endParaRPr lang="en-US" sz="2200" dirty="0">
              <a:solidFill>
                <a:schemeClr val="tx2"/>
              </a:solidFill>
              <a:cs typeface="Calibri"/>
            </a:endParaRPr>
          </a:p>
          <a:p>
            <a:pPr marL="0" indent="0">
              <a:buNone/>
            </a:pPr>
            <a:r>
              <a:rPr lang="en-US" sz="2200" dirty="0">
                <a:solidFill>
                  <a:schemeClr val="tx2"/>
                </a:solidFill>
              </a:rPr>
              <a:t>I also wanted to improve my presentation skills and do something I wouldn’t usually do.</a:t>
            </a:r>
            <a:endParaRPr lang="en-US" sz="2200" dirty="0">
              <a:solidFill>
                <a:schemeClr val="tx2"/>
              </a:solidFill>
              <a:cs typeface="Calibri"/>
            </a:endParaRPr>
          </a:p>
          <a:p>
            <a:pPr marL="0" indent="0">
              <a:buNone/>
            </a:pPr>
            <a:r>
              <a:rPr lang="en-US" sz="2200" dirty="0">
                <a:solidFill>
                  <a:schemeClr val="tx2"/>
                </a:solidFill>
              </a:rPr>
              <a:t>I think the Learning Weeks offer an excellent opportunity, and a friendly environment, to present on topics not strictly in your area of work, and to push yourself out of your comfort zone. I did feel very nervous about doing it … but the feedback I received was really positive and heartening.  The main thing I learned was that your own perception of your ability to do something can be quite different, and overly negative, compared to the positive reality.”</a:t>
            </a:r>
          </a:p>
          <a:p>
            <a:pPr marL="0" indent="0">
              <a:buNone/>
            </a:pPr>
            <a:endParaRPr lang="en-US" sz="2200" dirty="0">
              <a:solidFill>
                <a:schemeClr val="tx2"/>
              </a:solidFill>
              <a:cs typeface="Calibri"/>
            </a:endParaRPr>
          </a:p>
          <a:p>
            <a:pPr marL="0" indent="0">
              <a:buNone/>
            </a:pPr>
            <a:r>
              <a:rPr lang="en-US" sz="2200" dirty="0">
                <a:solidFill>
                  <a:schemeClr val="tx2"/>
                </a:solidFill>
                <a:cs typeface="Calibri"/>
              </a:rPr>
              <a:t>Lucy, Librarian</a:t>
            </a:r>
          </a:p>
          <a:p>
            <a:endParaRPr lang="en-GB" sz="1800" dirty="0">
              <a:solidFill>
                <a:schemeClr val="tx2"/>
              </a:solidFill>
            </a:endParaRPr>
          </a:p>
        </p:txBody>
      </p:sp>
      <p:grpSp>
        <p:nvGrpSpPr>
          <p:cNvPr id="43" name="Group 42">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44" name="Freeform: Shape 43">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657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17740" y="802955"/>
            <a:ext cx="4766330" cy="1454051"/>
          </a:xfrm>
        </p:spPr>
        <p:txBody>
          <a:bodyPr>
            <a:normAutofit/>
          </a:bodyPr>
          <a:lstStyle/>
          <a:p>
            <a:r>
              <a:rPr lang="en-GB" sz="3600">
                <a:solidFill>
                  <a:schemeClr val="tx2"/>
                </a:solidFill>
              </a:rPr>
              <a:t>Further benefits</a:t>
            </a:r>
          </a:p>
        </p:txBody>
      </p:sp>
      <p:grpSp>
        <p:nvGrpSpPr>
          <p:cNvPr id="31" name="Group 30">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32" name="Freeform: Shape 31">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4" descr="Group success outline">
            <a:extLst>
              <a:ext uri="{FF2B5EF4-FFF2-40B4-BE49-F238E27FC236}">
                <a16:creationId xmlns:a16="http://schemas.microsoft.com/office/drawing/2014/main" id="{A3CED3D7-27DB-93B2-8B85-1FB1EFD91D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0254" y="2129777"/>
            <a:ext cx="2881403" cy="2881403"/>
          </a:xfrm>
          <a:prstGeom prst="rect">
            <a:avLst/>
          </a:prstGeom>
        </p:spPr>
      </p:pic>
      <p:sp>
        <p:nvSpPr>
          <p:cNvPr id="3" name="Content Placeholder 2"/>
          <p:cNvSpPr>
            <a:spLocks noGrp="1"/>
          </p:cNvSpPr>
          <p:nvPr>
            <p:ph idx="1"/>
          </p:nvPr>
        </p:nvSpPr>
        <p:spPr>
          <a:xfrm>
            <a:off x="5772588" y="1981933"/>
            <a:ext cx="6151906" cy="4073112"/>
          </a:xfrm>
        </p:spPr>
        <p:txBody>
          <a:bodyPr vert="horz" lIns="91440" tIns="45720" rIns="91440" bIns="45720" rtlCol="0" anchor="t">
            <a:noAutofit/>
          </a:bodyPr>
          <a:lstStyle/>
          <a:p>
            <a:pPr lvl="1"/>
            <a:r>
              <a:rPr lang="en-GB" dirty="0">
                <a:solidFill>
                  <a:schemeClr val="tx2"/>
                </a:solidFill>
                <a:cs typeface="Calibri"/>
              </a:rPr>
              <a:t>Placeholder for staff development </a:t>
            </a:r>
          </a:p>
          <a:p>
            <a:pPr lvl="1"/>
            <a:r>
              <a:rPr lang="en-GB" dirty="0">
                <a:solidFill>
                  <a:schemeClr val="tx2"/>
                </a:solidFill>
                <a:cs typeface="Calibri"/>
              </a:rPr>
              <a:t>Values the individual and the team – our expertise and our diversity</a:t>
            </a:r>
            <a:endParaRPr lang="en-GB" dirty="0">
              <a:solidFill>
                <a:schemeClr val="tx2"/>
              </a:solidFill>
            </a:endParaRPr>
          </a:p>
          <a:p>
            <a:pPr lvl="1"/>
            <a:r>
              <a:rPr lang="en-GB" dirty="0">
                <a:solidFill>
                  <a:schemeClr val="tx2"/>
                </a:solidFill>
                <a:cs typeface="Calibri"/>
              </a:rPr>
              <a:t>If a team is feeling misunderstood ’Day in the Life’ sessions are used to talk about the world from their perspective</a:t>
            </a:r>
            <a:endParaRPr lang="en-GB" dirty="0">
              <a:solidFill>
                <a:schemeClr val="tx2"/>
              </a:solidFill>
            </a:endParaRPr>
          </a:p>
          <a:p>
            <a:pPr lvl="1"/>
            <a:r>
              <a:rPr lang="en-GB" dirty="0">
                <a:solidFill>
                  <a:schemeClr val="tx2"/>
                </a:solidFill>
                <a:cs typeface="Calibri"/>
              </a:rPr>
              <a:t>Safe space to deliver your first workshop or presentation</a:t>
            </a:r>
            <a:endParaRPr lang="en-GB" dirty="0">
              <a:solidFill>
                <a:schemeClr val="tx2"/>
              </a:solidFill>
            </a:endParaRPr>
          </a:p>
        </p:txBody>
      </p:sp>
    </p:spTree>
    <p:extLst>
      <p:ext uri="{BB962C8B-B14F-4D97-AF65-F5344CB8AC3E}">
        <p14:creationId xmlns:p14="http://schemas.microsoft.com/office/powerpoint/2010/main" val="339566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78DF7-E6C2-2732-EC75-AF3F468FBCBA}"/>
              </a:ext>
            </a:extLst>
          </p:cNvPr>
          <p:cNvSpPr>
            <a:spLocks noGrp="1"/>
          </p:cNvSpPr>
          <p:nvPr>
            <p:ph type="title"/>
          </p:nvPr>
        </p:nvSpPr>
        <p:spPr>
          <a:xfrm>
            <a:off x="804672" y="802955"/>
            <a:ext cx="4766330" cy="1454051"/>
          </a:xfrm>
        </p:spPr>
        <p:txBody>
          <a:bodyPr>
            <a:normAutofit/>
          </a:bodyPr>
          <a:lstStyle/>
          <a:p>
            <a:r>
              <a:rPr lang="en-GB" sz="3600">
                <a:solidFill>
                  <a:schemeClr val="tx2"/>
                </a:solidFill>
              </a:rPr>
              <a:t>What we’ve learnt</a:t>
            </a:r>
          </a:p>
        </p:txBody>
      </p:sp>
      <p:sp>
        <p:nvSpPr>
          <p:cNvPr id="3" name="Content Placeholder 2">
            <a:extLst>
              <a:ext uri="{FF2B5EF4-FFF2-40B4-BE49-F238E27FC236}">
                <a16:creationId xmlns:a16="http://schemas.microsoft.com/office/drawing/2014/main" id="{17A4F65E-0035-2B3C-8A42-363CA8319BB3}"/>
              </a:ext>
            </a:extLst>
          </p:cNvPr>
          <p:cNvSpPr>
            <a:spLocks noGrp="1"/>
          </p:cNvSpPr>
          <p:nvPr>
            <p:ph idx="1"/>
          </p:nvPr>
        </p:nvSpPr>
        <p:spPr>
          <a:xfrm>
            <a:off x="804672" y="2421683"/>
            <a:ext cx="4765949" cy="3353476"/>
          </a:xfrm>
        </p:spPr>
        <p:txBody>
          <a:bodyPr anchor="t">
            <a:normAutofit/>
          </a:bodyPr>
          <a:lstStyle/>
          <a:p>
            <a:r>
              <a:rPr lang="en-GB" sz="1800">
                <a:solidFill>
                  <a:schemeClr val="tx2"/>
                </a:solidFill>
              </a:rPr>
              <a:t>Listen to what people want</a:t>
            </a:r>
          </a:p>
          <a:p>
            <a:r>
              <a:rPr lang="en-GB" sz="1800">
                <a:solidFill>
                  <a:schemeClr val="tx2"/>
                </a:solidFill>
              </a:rPr>
              <a:t>Get support from line managers</a:t>
            </a:r>
          </a:p>
          <a:p>
            <a:r>
              <a:rPr lang="en-GB" sz="1800">
                <a:solidFill>
                  <a:schemeClr val="tx2"/>
                </a:solidFill>
              </a:rPr>
              <a:t>Publish the programme early</a:t>
            </a:r>
          </a:p>
          <a:p>
            <a:r>
              <a:rPr lang="en-GB" sz="1800">
                <a:solidFill>
                  <a:schemeClr val="tx2"/>
                </a:solidFill>
              </a:rPr>
              <a:t>Remind people daily</a:t>
            </a:r>
          </a:p>
          <a:p>
            <a:r>
              <a:rPr lang="en-GB" sz="1800">
                <a:solidFill>
                  <a:schemeClr val="tx2"/>
                </a:solidFill>
              </a:rPr>
              <a:t>Make it hybrid and record</a:t>
            </a:r>
          </a:p>
          <a:p>
            <a:r>
              <a:rPr lang="en-GB" sz="1800">
                <a:solidFill>
                  <a:schemeClr val="tx2"/>
                </a:solidFill>
              </a:rPr>
              <a:t>Be social in work time</a:t>
            </a:r>
          </a:p>
          <a:p>
            <a:r>
              <a:rPr lang="en-GB" sz="1800">
                <a:solidFill>
                  <a:schemeClr val="tx2"/>
                </a:solidFill>
              </a:rPr>
              <a:t>Note your reflections</a:t>
            </a:r>
          </a:p>
          <a:p>
            <a:endParaRPr lang="en-GB" sz="1800" dirty="0">
              <a:solidFill>
                <a:schemeClr val="tx2"/>
              </a:solidFill>
            </a:endParaRPr>
          </a:p>
          <a:p>
            <a:endParaRPr lang="en-GB" sz="1800" dirty="0">
              <a:solidFill>
                <a:schemeClr val="tx2"/>
              </a:solidFill>
            </a:endParaRPr>
          </a:p>
          <a:p>
            <a:endParaRPr lang="en-GB" sz="1800" dirty="0">
              <a:solidFill>
                <a:schemeClr val="tx2"/>
              </a:solidFill>
            </a:endParaRPr>
          </a:p>
        </p:txBody>
      </p:sp>
      <p:grpSp>
        <p:nvGrpSpPr>
          <p:cNvPr id="36" name="Group 3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7" name="Freeform: Shape 3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descr="Arrow circle outline">
            <a:extLst>
              <a:ext uri="{FF2B5EF4-FFF2-40B4-BE49-F238E27FC236}">
                <a16:creationId xmlns:a16="http://schemas.microsoft.com/office/drawing/2014/main" id="{6AB7E931-2DC4-DC9C-08C0-B7DA23E94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158259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6" name="Freeform: Shape 25">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1" name="Freeform: Shape 30">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title"/>
          </p:nvPr>
        </p:nvSpPr>
        <p:spPr>
          <a:xfrm>
            <a:off x="3033466" y="991261"/>
            <a:ext cx="5754696" cy="1837349"/>
          </a:xfrm>
        </p:spPr>
        <p:txBody>
          <a:bodyPr anchor="ctr">
            <a:normAutofit/>
          </a:bodyPr>
          <a:lstStyle/>
          <a:p>
            <a:pPr algn="ctr"/>
            <a:r>
              <a:rPr lang="en-GB" sz="3600">
                <a:solidFill>
                  <a:schemeClr val="tx2"/>
                </a:solidFill>
              </a:rPr>
              <a:t>Thank you</a:t>
            </a:r>
          </a:p>
        </p:txBody>
      </p:sp>
      <p:sp>
        <p:nvSpPr>
          <p:cNvPr id="3" name="Content Placeholder 2"/>
          <p:cNvSpPr>
            <a:spLocks noGrp="1"/>
          </p:cNvSpPr>
          <p:nvPr>
            <p:ph idx="1"/>
          </p:nvPr>
        </p:nvSpPr>
        <p:spPr>
          <a:xfrm>
            <a:off x="3055954" y="2979336"/>
            <a:ext cx="6528621" cy="2430864"/>
          </a:xfrm>
        </p:spPr>
        <p:txBody>
          <a:bodyPr anchor="t">
            <a:normAutofit/>
          </a:bodyPr>
          <a:lstStyle/>
          <a:p>
            <a:pPr marL="0" indent="0">
              <a:buNone/>
            </a:pPr>
            <a:r>
              <a:rPr lang="en-GB" sz="2000" dirty="0">
                <a:solidFill>
                  <a:schemeClr val="tx2"/>
                </a:solidFill>
              </a:rPr>
              <a:t>Laura Lay</a:t>
            </a:r>
          </a:p>
          <a:p>
            <a:pPr marL="0" indent="0">
              <a:buNone/>
            </a:pPr>
            <a:r>
              <a:rPr lang="en-GB" sz="2000" dirty="0">
                <a:solidFill>
                  <a:schemeClr val="tx2"/>
                </a:solidFill>
              </a:rPr>
              <a:t>Head of Library &amp; Archives</a:t>
            </a:r>
          </a:p>
          <a:p>
            <a:pPr marL="0" indent="0">
              <a:buNone/>
            </a:pPr>
            <a:r>
              <a:rPr lang="en-GB" sz="2000" dirty="0">
                <a:solidFill>
                  <a:schemeClr val="tx2"/>
                </a:solidFill>
              </a:rPr>
              <a:t>Falmouth University &amp; University of Exeter Cornwall Campus</a:t>
            </a:r>
          </a:p>
          <a:p>
            <a:pPr marL="0" indent="0">
              <a:buNone/>
            </a:pPr>
            <a:r>
              <a:rPr lang="en-GB" sz="2000" dirty="0">
                <a:solidFill>
                  <a:schemeClr val="tx2"/>
                </a:solidFill>
              </a:rPr>
              <a:t>laura.lay@fxplus.ac.uk</a:t>
            </a:r>
          </a:p>
        </p:txBody>
      </p:sp>
    </p:spTree>
    <p:extLst>
      <p:ext uri="{BB962C8B-B14F-4D97-AF65-F5344CB8AC3E}">
        <p14:creationId xmlns:p14="http://schemas.microsoft.com/office/powerpoint/2010/main" val="186327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802955"/>
            <a:ext cx="4766330" cy="1454051"/>
          </a:xfrm>
        </p:spPr>
        <p:txBody>
          <a:bodyPr>
            <a:normAutofit/>
          </a:bodyPr>
          <a:lstStyle/>
          <a:p>
            <a:r>
              <a:rPr lang="en-GB" sz="3600" dirty="0">
                <a:solidFill>
                  <a:schemeClr val="tx2"/>
                </a:solidFill>
              </a:rPr>
              <a:t>Learning Weeks</a:t>
            </a:r>
          </a:p>
        </p:txBody>
      </p:sp>
      <p:grpSp>
        <p:nvGrpSpPr>
          <p:cNvPr id="22" name="Group 21">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3" name="Freeform: Shape 22">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Content Placeholder 7">
            <a:extLst>
              <a:ext uri="{FF2B5EF4-FFF2-40B4-BE49-F238E27FC236}">
                <a16:creationId xmlns:a16="http://schemas.microsoft.com/office/drawing/2014/main" id="{A50C520D-016E-C68D-9CBA-2D496C55AA20}"/>
              </a:ext>
            </a:extLst>
          </p:cNvPr>
          <p:cNvGraphicFramePr>
            <a:graphicFrameLocks noGrp="1"/>
          </p:cNvGraphicFramePr>
          <p:nvPr>
            <p:ph idx="1"/>
            <p:extLst>
              <p:ext uri="{D42A27DB-BD31-4B8C-83A1-F6EECF244321}">
                <p14:modId xmlns:p14="http://schemas.microsoft.com/office/powerpoint/2010/main" val="2218252290"/>
              </p:ext>
            </p:extLst>
          </p:nvPr>
        </p:nvGraphicFramePr>
        <p:xfrm>
          <a:off x="804672" y="2421683"/>
          <a:ext cx="4765949" cy="335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Arrow circle outline">
            <a:extLst>
              <a:ext uri="{FF2B5EF4-FFF2-40B4-BE49-F238E27FC236}">
                <a16:creationId xmlns:a16="http://schemas.microsoft.com/office/drawing/2014/main" id="{6F2D56F5-3F48-378C-1226-A021D87FCF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6284" y="1935125"/>
            <a:ext cx="4004985" cy="4004985"/>
          </a:xfrm>
          <a:prstGeom prst="rect">
            <a:avLst/>
          </a:prstGeom>
        </p:spPr>
      </p:pic>
    </p:spTree>
    <p:extLst>
      <p:ext uri="{BB962C8B-B14F-4D97-AF65-F5344CB8AC3E}">
        <p14:creationId xmlns:p14="http://schemas.microsoft.com/office/powerpoint/2010/main" val="157949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Penryn Campus">
            <a:extLst>
              <a:ext uri="{FF2B5EF4-FFF2-40B4-BE49-F238E27FC236}">
                <a16:creationId xmlns:a16="http://schemas.microsoft.com/office/drawing/2014/main" id="{2E1672DE-85D1-1FED-D07A-8E44781F9F4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273"/>
          <a:stretch/>
        </p:blipFill>
        <p:spPr>
          <a:xfrm>
            <a:off x="20" y="1282"/>
            <a:ext cx="12191980" cy="6856718"/>
          </a:xfrm>
          <a:prstGeom prst="rect">
            <a:avLst/>
          </a:prstGeom>
        </p:spPr>
      </p:pic>
      <p:pic>
        <p:nvPicPr>
          <p:cNvPr id="7" name="Picture 6">
            <a:extLst>
              <a:ext uri="{FF2B5EF4-FFF2-40B4-BE49-F238E27FC236}">
                <a16:creationId xmlns:a16="http://schemas.microsoft.com/office/drawing/2014/main" id="{EFBF45CB-88C5-37BB-6D8D-1475573E1682}"/>
              </a:ext>
            </a:extLst>
          </p:cNvPr>
          <p:cNvPicPr>
            <a:picLocks noChangeAspect="1"/>
          </p:cNvPicPr>
          <p:nvPr/>
        </p:nvPicPr>
        <p:blipFill>
          <a:blip r:embed="rId4"/>
          <a:stretch>
            <a:fillRect/>
          </a:stretch>
        </p:blipFill>
        <p:spPr>
          <a:xfrm>
            <a:off x="4766419" y="5663558"/>
            <a:ext cx="2888628" cy="842516"/>
          </a:xfrm>
          <a:prstGeom prst="rect">
            <a:avLst/>
          </a:prstGeom>
        </p:spPr>
      </p:pic>
      <p:pic>
        <p:nvPicPr>
          <p:cNvPr id="9" name="Picture 8">
            <a:extLst>
              <a:ext uri="{FF2B5EF4-FFF2-40B4-BE49-F238E27FC236}">
                <a16:creationId xmlns:a16="http://schemas.microsoft.com/office/drawing/2014/main" id="{3DA2DC94-72B3-B081-8717-FE28804A439E}"/>
              </a:ext>
            </a:extLst>
          </p:cNvPr>
          <p:cNvPicPr>
            <a:picLocks noChangeAspect="1"/>
          </p:cNvPicPr>
          <p:nvPr/>
        </p:nvPicPr>
        <p:blipFill>
          <a:blip r:embed="rId5"/>
          <a:stretch>
            <a:fillRect/>
          </a:stretch>
        </p:blipFill>
        <p:spPr>
          <a:xfrm>
            <a:off x="9677400" y="5663558"/>
            <a:ext cx="2260807" cy="833987"/>
          </a:xfrm>
          <a:prstGeom prst="rect">
            <a:avLst/>
          </a:prstGeom>
        </p:spPr>
      </p:pic>
      <p:pic>
        <p:nvPicPr>
          <p:cNvPr id="12" name="Picture 11">
            <a:extLst>
              <a:ext uri="{FF2B5EF4-FFF2-40B4-BE49-F238E27FC236}">
                <a16:creationId xmlns:a16="http://schemas.microsoft.com/office/drawing/2014/main" id="{CA4C80EA-9C8E-A2CE-3452-1A0F11B26101}"/>
              </a:ext>
            </a:extLst>
          </p:cNvPr>
          <p:cNvPicPr>
            <a:picLocks noChangeAspect="1"/>
          </p:cNvPicPr>
          <p:nvPr/>
        </p:nvPicPr>
        <p:blipFill>
          <a:blip r:embed="rId6"/>
          <a:stretch>
            <a:fillRect/>
          </a:stretch>
        </p:blipFill>
        <p:spPr>
          <a:xfrm>
            <a:off x="7823726" y="5663558"/>
            <a:ext cx="1684995" cy="833987"/>
          </a:xfrm>
          <a:prstGeom prst="rect">
            <a:avLst/>
          </a:prstGeom>
        </p:spPr>
      </p:pic>
    </p:spTree>
    <p:extLst>
      <p:ext uri="{BB962C8B-B14F-4D97-AF65-F5344CB8AC3E}">
        <p14:creationId xmlns:p14="http://schemas.microsoft.com/office/powerpoint/2010/main" val="279160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17740" y="802955"/>
            <a:ext cx="4766330" cy="1454051"/>
          </a:xfrm>
        </p:spPr>
        <p:txBody>
          <a:bodyPr>
            <a:normAutofit/>
          </a:bodyPr>
          <a:lstStyle/>
          <a:p>
            <a:r>
              <a:rPr lang="en-GB" sz="3600" dirty="0">
                <a:solidFill>
                  <a:srgbClr val="44546A"/>
                </a:solidFill>
              </a:rPr>
              <a:t>Challenges</a:t>
            </a:r>
            <a:r>
              <a:rPr lang="en-GB" sz="3600" dirty="0">
                <a:solidFill>
                  <a:schemeClr val="tx2"/>
                </a:solidFill>
              </a:rPr>
              <a:t> for staff development</a:t>
            </a:r>
          </a:p>
        </p:txBody>
      </p:sp>
      <p:grpSp>
        <p:nvGrpSpPr>
          <p:cNvPr id="27" name="Group 26">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28" name="Freeform: Shape 27">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6621072" y="2421683"/>
            <a:ext cx="4765949" cy="3353476"/>
          </a:xfrm>
        </p:spPr>
        <p:txBody>
          <a:bodyPr vert="horz" lIns="91440" tIns="45720" rIns="91440" bIns="45720" rtlCol="0" anchor="t">
            <a:normAutofit lnSpcReduction="10000"/>
          </a:bodyPr>
          <a:lstStyle/>
          <a:p>
            <a:pPr marL="0" indent="0">
              <a:buNone/>
            </a:pPr>
            <a:endParaRPr lang="en-GB" sz="1800" dirty="0">
              <a:solidFill>
                <a:schemeClr val="tx2"/>
              </a:solidFill>
              <a:cs typeface="Calibri"/>
            </a:endParaRPr>
          </a:p>
          <a:p>
            <a:pPr marL="171450" indent="-171450">
              <a:spcBef>
                <a:spcPts val="0"/>
              </a:spcBef>
              <a:buFont typeface="Arial,Sans-Serif" panose="020B0604020202020204" pitchFamily="34" charset="0"/>
            </a:pPr>
            <a:r>
              <a:rPr lang="en-US" sz="2400" dirty="0">
                <a:solidFill>
                  <a:schemeClr val="tx2"/>
                </a:solidFill>
                <a:ea typeface="+mn-lt"/>
                <a:cs typeface="+mn-lt"/>
              </a:rPr>
              <a:t>multiple policies, processes, teams and cultures to understand</a:t>
            </a:r>
          </a:p>
          <a:p>
            <a:pPr marL="171450" indent="-171450">
              <a:spcBef>
                <a:spcPts val="0"/>
              </a:spcBef>
              <a:buFont typeface="Arial,Sans-Serif" panose="020B0604020202020204" pitchFamily="34" charset="0"/>
            </a:pPr>
            <a:endParaRPr lang="en-US" sz="2400" dirty="0">
              <a:solidFill>
                <a:schemeClr val="tx2"/>
              </a:solidFill>
              <a:ea typeface="+mn-lt"/>
              <a:cs typeface="+mn-lt"/>
            </a:endParaRPr>
          </a:p>
          <a:p>
            <a:pPr marL="171450" indent="-171450">
              <a:spcBef>
                <a:spcPts val="0"/>
              </a:spcBef>
              <a:buFont typeface="Arial,Sans-Serif" panose="020B0604020202020204" pitchFamily="34" charset="0"/>
            </a:pPr>
            <a:r>
              <a:rPr lang="en-US" sz="2400" dirty="0">
                <a:solidFill>
                  <a:schemeClr val="tx2"/>
                </a:solidFill>
                <a:ea typeface="+mn-lt"/>
                <a:cs typeface="+mn-lt"/>
              </a:rPr>
              <a:t>at a distance from other University teams</a:t>
            </a:r>
          </a:p>
          <a:p>
            <a:pPr marL="171450" indent="-171450">
              <a:spcBef>
                <a:spcPts val="0"/>
              </a:spcBef>
              <a:buFont typeface="Arial,Sans-Serif" panose="020B0604020202020204" pitchFamily="34" charset="0"/>
            </a:pPr>
            <a:endParaRPr lang="en-US" sz="2400" dirty="0">
              <a:solidFill>
                <a:schemeClr val="tx2"/>
              </a:solidFill>
              <a:ea typeface="+mn-lt"/>
              <a:cs typeface="+mn-lt"/>
            </a:endParaRPr>
          </a:p>
          <a:p>
            <a:pPr marL="171450" indent="-171450">
              <a:spcBef>
                <a:spcPts val="0"/>
              </a:spcBef>
              <a:buFont typeface="Arial,Sans-Serif" panose="020B0604020202020204" pitchFamily="34" charset="0"/>
            </a:pPr>
            <a:r>
              <a:rPr lang="en-US" sz="2400" dirty="0">
                <a:solidFill>
                  <a:schemeClr val="tx2"/>
                </a:solidFill>
                <a:ea typeface="+mn-lt"/>
                <a:cs typeface="+mn-lt"/>
              </a:rPr>
              <a:t>rarely included in University staff development initiatives</a:t>
            </a:r>
          </a:p>
          <a:p>
            <a:pPr marL="171450" indent="-171450">
              <a:spcBef>
                <a:spcPts val="0"/>
              </a:spcBef>
              <a:buFont typeface="Arial,Sans-Serif" panose="020B0604020202020204" pitchFamily="34" charset="0"/>
            </a:pPr>
            <a:endParaRPr lang="en-US" sz="2400" dirty="0">
              <a:solidFill>
                <a:schemeClr val="tx2"/>
              </a:solidFill>
              <a:ea typeface="+mn-lt"/>
              <a:cs typeface="+mn-lt"/>
            </a:endParaRPr>
          </a:p>
          <a:p>
            <a:pPr marL="171450" indent="-171450">
              <a:spcBef>
                <a:spcPts val="0"/>
              </a:spcBef>
              <a:buFont typeface="Arial,Sans-Serif" panose="020B0604020202020204" pitchFamily="34" charset="0"/>
            </a:pPr>
            <a:r>
              <a:rPr lang="en-US" sz="2400" dirty="0">
                <a:solidFill>
                  <a:schemeClr val="tx2"/>
                </a:solidFill>
                <a:ea typeface="+mn-lt"/>
                <a:cs typeface="+mn-lt"/>
              </a:rPr>
              <a:t>not feeling valued</a:t>
            </a:r>
            <a:endParaRPr lang="en-GB" sz="2400" dirty="0">
              <a:solidFill>
                <a:schemeClr val="tx2"/>
              </a:solidFill>
            </a:endParaRPr>
          </a:p>
          <a:p>
            <a:pPr marL="0" indent="0">
              <a:buNone/>
            </a:pPr>
            <a:endParaRPr lang="en-GB" sz="1800" dirty="0">
              <a:solidFill>
                <a:schemeClr val="tx2"/>
              </a:solidFill>
              <a:cs typeface="Calibri"/>
            </a:endParaRPr>
          </a:p>
        </p:txBody>
      </p:sp>
      <p:pic>
        <p:nvPicPr>
          <p:cNvPr id="5" name="Graphic 4" descr="Lost outline">
            <a:extLst>
              <a:ext uri="{FF2B5EF4-FFF2-40B4-BE49-F238E27FC236}">
                <a16:creationId xmlns:a16="http://schemas.microsoft.com/office/drawing/2014/main" id="{142B202C-C1D7-CD27-B1B3-B7C675DFC7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307" y="1414132"/>
            <a:ext cx="3944677" cy="3944677"/>
          </a:xfrm>
          <a:prstGeom prst="rect">
            <a:avLst/>
          </a:prstGeom>
        </p:spPr>
      </p:pic>
    </p:spTree>
    <p:extLst>
      <p:ext uri="{BB962C8B-B14F-4D97-AF65-F5344CB8AC3E}">
        <p14:creationId xmlns:p14="http://schemas.microsoft.com/office/powerpoint/2010/main" val="219708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Penryn Campus Library">
            <a:extLst>
              <a:ext uri="{FF2B5EF4-FFF2-40B4-BE49-F238E27FC236}">
                <a16:creationId xmlns:a16="http://schemas.microsoft.com/office/drawing/2014/main" id="{D3F4D8FE-C14D-A7D0-6193-82E81026E11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746"/>
          <a:stretch/>
        </p:blipFill>
        <p:spPr>
          <a:xfrm>
            <a:off x="-1504" y="9991"/>
            <a:ext cx="12191980" cy="6856718"/>
          </a:xfrm>
          <a:prstGeom prst="rect">
            <a:avLst/>
          </a:prstGeom>
        </p:spPr>
      </p:pic>
      <p:sp>
        <p:nvSpPr>
          <p:cNvPr id="6" name="TextBox 5">
            <a:extLst>
              <a:ext uri="{FF2B5EF4-FFF2-40B4-BE49-F238E27FC236}">
                <a16:creationId xmlns:a16="http://schemas.microsoft.com/office/drawing/2014/main" id="{FB6F55E6-BA2A-FFCB-A30D-5E6D8B5C2D11}"/>
              </a:ext>
            </a:extLst>
          </p:cNvPr>
          <p:cNvSpPr txBox="1"/>
          <p:nvPr/>
        </p:nvSpPr>
        <p:spPr>
          <a:xfrm>
            <a:off x="357051" y="357052"/>
            <a:ext cx="3239588" cy="2123658"/>
          </a:xfrm>
          <a:prstGeom prst="rect">
            <a:avLst/>
          </a:prstGeom>
          <a:noFill/>
        </p:spPr>
        <p:txBody>
          <a:bodyPr wrap="square" rtlCol="0">
            <a:spAutoFit/>
          </a:bodyPr>
          <a:lstStyle/>
          <a:p>
            <a:r>
              <a:rPr lang="en-GB" sz="4400" dirty="0">
                <a:solidFill>
                  <a:schemeClr val="tx2"/>
                </a:solidFill>
                <a:latin typeface="+mj-lt"/>
                <a:ea typeface="+mj-ea"/>
                <a:cs typeface="+mj-cs"/>
              </a:rPr>
              <a:t>Student and Library Services</a:t>
            </a:r>
          </a:p>
        </p:txBody>
      </p:sp>
      <p:sp>
        <p:nvSpPr>
          <p:cNvPr id="2" name="TextBox 1">
            <a:extLst>
              <a:ext uri="{FF2B5EF4-FFF2-40B4-BE49-F238E27FC236}">
                <a16:creationId xmlns:a16="http://schemas.microsoft.com/office/drawing/2014/main" id="{9E76550D-51F7-BFDA-3E3F-3EDC7B4766A5}"/>
              </a:ext>
            </a:extLst>
          </p:cNvPr>
          <p:cNvSpPr txBox="1"/>
          <p:nvPr/>
        </p:nvSpPr>
        <p:spPr>
          <a:xfrm>
            <a:off x="357051" y="4469623"/>
            <a:ext cx="3480431" cy="2492990"/>
          </a:xfrm>
          <a:prstGeom prst="rect">
            <a:avLst/>
          </a:prstGeom>
          <a:noFill/>
        </p:spPr>
        <p:txBody>
          <a:bodyPr wrap="square" rtlCol="0">
            <a:spAutoFit/>
          </a:bodyPr>
          <a:lstStyle/>
          <a:p>
            <a:r>
              <a:rPr lang="en-GB" sz="2400" dirty="0">
                <a:solidFill>
                  <a:schemeClr val="bg1"/>
                </a:solidFill>
              </a:rPr>
              <a:t>Wellbeing</a:t>
            </a:r>
          </a:p>
          <a:p>
            <a:r>
              <a:rPr lang="en-GB" sz="2400" dirty="0">
                <a:solidFill>
                  <a:schemeClr val="bg1"/>
                </a:solidFill>
              </a:rPr>
              <a:t>Accessibility and Inclusion</a:t>
            </a:r>
          </a:p>
          <a:p>
            <a:r>
              <a:rPr lang="en-GB" sz="2400" dirty="0">
                <a:solidFill>
                  <a:schemeClr val="bg1"/>
                </a:solidFill>
              </a:rPr>
              <a:t>Academic Skills</a:t>
            </a:r>
          </a:p>
          <a:p>
            <a:r>
              <a:rPr lang="en-GB" sz="2400" dirty="0">
                <a:solidFill>
                  <a:schemeClr val="bg1"/>
                </a:solidFill>
              </a:rPr>
              <a:t>Chaplaincy</a:t>
            </a:r>
          </a:p>
          <a:p>
            <a:r>
              <a:rPr lang="en-GB" sz="2400" dirty="0">
                <a:solidFill>
                  <a:schemeClr val="bg1"/>
                </a:solidFill>
              </a:rPr>
              <a:t>Library</a:t>
            </a:r>
          </a:p>
          <a:p>
            <a:endParaRPr lang="en-GB" dirty="0">
              <a:solidFill>
                <a:schemeClr val="bg1"/>
              </a:solidFill>
            </a:endParaRPr>
          </a:p>
          <a:p>
            <a:endParaRPr lang="en-GB" dirty="0"/>
          </a:p>
        </p:txBody>
      </p:sp>
    </p:spTree>
    <p:extLst>
      <p:ext uri="{BB962C8B-B14F-4D97-AF65-F5344CB8AC3E}">
        <p14:creationId xmlns:p14="http://schemas.microsoft.com/office/powerpoint/2010/main" val="126635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solidFill>
                  <a:schemeClr val="tx2"/>
                </a:solidFill>
              </a:rPr>
              <a:t>Learning Weeks 2020</a:t>
            </a:r>
            <a:endParaRPr lang="en-GB" dirty="0"/>
          </a:p>
        </p:txBody>
      </p:sp>
      <p:sp>
        <p:nvSpPr>
          <p:cNvPr id="3" name="Content Placeholder 2"/>
          <p:cNvSpPr>
            <a:spLocks noGrp="1"/>
          </p:cNvSpPr>
          <p:nvPr>
            <p:ph idx="1"/>
          </p:nvPr>
        </p:nvSpPr>
        <p:spPr>
          <a:xfrm>
            <a:off x="0" y="4043551"/>
            <a:ext cx="5629507" cy="2463877"/>
          </a:xfrm>
        </p:spPr>
        <p:txBody>
          <a:bodyPr vert="horz" lIns="91440" tIns="45720" rIns="91440" bIns="45720" rtlCol="0" anchor="t">
            <a:normAutofit/>
          </a:bodyPr>
          <a:lstStyle/>
          <a:p>
            <a:pPr lvl="1"/>
            <a:r>
              <a:rPr lang="en-US" sz="1600" dirty="0">
                <a:latin typeface="Cavolini" panose="020B0502040204020203" pitchFamily="66" charset="0"/>
                <a:ea typeface="+mn-lt"/>
                <a:cs typeface="Cavolini" panose="020B0502040204020203" pitchFamily="66" charset="0"/>
              </a:rPr>
              <a:t>Not enough staff development opportunities for SLS staff</a:t>
            </a:r>
          </a:p>
          <a:p>
            <a:pPr lvl="1"/>
            <a:r>
              <a:rPr lang="en-US" sz="1600" dirty="0">
                <a:latin typeface="Cavolini" panose="020B0502040204020203" pitchFamily="66" charset="0"/>
                <a:ea typeface="+mn-lt"/>
                <a:cs typeface="Cavolini" panose="020B0502040204020203" pitchFamily="66" charset="0"/>
              </a:rPr>
              <a:t>Funding for external training/conferences limited </a:t>
            </a:r>
          </a:p>
          <a:p>
            <a:pPr lvl="1"/>
            <a:r>
              <a:rPr lang="en-US" sz="1600" dirty="0">
                <a:latin typeface="Cavolini" panose="020B0502040204020203" pitchFamily="66" charset="0"/>
                <a:ea typeface="+mn-lt"/>
                <a:cs typeface="Cavolini" panose="020B0502040204020203" pitchFamily="66" charset="0"/>
              </a:rPr>
              <a:t>Expertise within SLS hidden and not shared outside of local teams</a:t>
            </a:r>
          </a:p>
          <a:p>
            <a:pPr lvl="1"/>
            <a:r>
              <a:rPr lang="en-US" sz="1600" dirty="0">
                <a:latin typeface="Cavolini" panose="020B0502040204020203" pitchFamily="66" charset="0"/>
                <a:ea typeface="+mn-lt"/>
                <a:cs typeface="Cavolini" panose="020B0502040204020203" pitchFamily="66" charset="0"/>
              </a:rPr>
              <a:t>Staff within SLS don’t know each other well enough to collaborate and build up trust</a:t>
            </a:r>
          </a:p>
          <a:p>
            <a:pPr lvl="1"/>
            <a:endParaRPr lang="en-US" dirty="0">
              <a:ea typeface="+mn-lt"/>
              <a:cs typeface="+mn-lt"/>
            </a:endParaRPr>
          </a:p>
          <a:p>
            <a:pPr lvl="1"/>
            <a:endParaRPr lang="en-GB" dirty="0">
              <a:cs typeface="Calibri" panose="020F0502020204030204"/>
            </a:endParaRPr>
          </a:p>
          <a:p>
            <a:pPr lvl="1"/>
            <a:endParaRPr lang="en-GB" dirty="0">
              <a:cs typeface="Calibri" panose="020F0502020204030204"/>
            </a:endParaRPr>
          </a:p>
        </p:txBody>
      </p:sp>
      <p:pic>
        <p:nvPicPr>
          <p:cNvPr id="5" name="Graphic 4" descr="Postit Notes outline">
            <a:extLst>
              <a:ext uri="{FF2B5EF4-FFF2-40B4-BE49-F238E27FC236}">
                <a16:creationId xmlns:a16="http://schemas.microsoft.com/office/drawing/2014/main" id="{C31950FB-C7D0-2974-4531-52EE39BB9A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8563" y="1850137"/>
            <a:ext cx="2085278" cy="2085278"/>
          </a:xfrm>
          <a:prstGeom prst="rect">
            <a:avLst/>
          </a:prstGeom>
        </p:spPr>
      </p:pic>
      <p:pic>
        <p:nvPicPr>
          <p:cNvPr id="7" name="Graphic 6" descr="Clipboard outline">
            <a:extLst>
              <a:ext uri="{FF2B5EF4-FFF2-40B4-BE49-F238E27FC236}">
                <a16:creationId xmlns:a16="http://schemas.microsoft.com/office/drawing/2014/main" id="{8102E397-C710-B26D-0455-01E47AA167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99717" y="1722044"/>
            <a:ext cx="2085278" cy="2085278"/>
          </a:xfrm>
          <a:prstGeom prst="rect">
            <a:avLst/>
          </a:prstGeom>
        </p:spPr>
      </p:pic>
      <p:sp>
        <p:nvSpPr>
          <p:cNvPr id="9" name="TextBox 8">
            <a:extLst>
              <a:ext uri="{FF2B5EF4-FFF2-40B4-BE49-F238E27FC236}">
                <a16:creationId xmlns:a16="http://schemas.microsoft.com/office/drawing/2014/main" id="{4FB67017-20D7-EBB5-B1F2-B356D448F4D2}"/>
              </a:ext>
            </a:extLst>
          </p:cNvPr>
          <p:cNvSpPr txBox="1"/>
          <p:nvPr/>
        </p:nvSpPr>
        <p:spPr>
          <a:xfrm>
            <a:off x="506195" y="1916384"/>
            <a:ext cx="5335200" cy="523220"/>
          </a:xfrm>
          <a:prstGeom prst="rect">
            <a:avLst/>
          </a:prstGeom>
          <a:noFill/>
        </p:spPr>
        <p:txBody>
          <a:bodyPr wrap="square" rtlCol="0">
            <a:spAutoFit/>
          </a:bodyPr>
          <a:lstStyle/>
          <a:p>
            <a:r>
              <a:rPr lang="en-GB" sz="2800" dirty="0">
                <a:solidFill>
                  <a:srgbClr val="44546A"/>
                </a:solidFill>
              </a:rPr>
              <a:t>What was the problem?</a:t>
            </a:r>
          </a:p>
        </p:txBody>
      </p:sp>
      <p:sp>
        <p:nvSpPr>
          <p:cNvPr id="10" name="TextBox 9">
            <a:extLst>
              <a:ext uri="{FF2B5EF4-FFF2-40B4-BE49-F238E27FC236}">
                <a16:creationId xmlns:a16="http://schemas.microsoft.com/office/drawing/2014/main" id="{A5ED9DED-2793-15D8-3820-BF9DFA12E6DC}"/>
              </a:ext>
            </a:extLst>
          </p:cNvPr>
          <p:cNvSpPr txBox="1"/>
          <p:nvPr/>
        </p:nvSpPr>
        <p:spPr>
          <a:xfrm>
            <a:off x="6449795" y="1916384"/>
            <a:ext cx="5335200" cy="523220"/>
          </a:xfrm>
          <a:prstGeom prst="rect">
            <a:avLst/>
          </a:prstGeom>
          <a:noFill/>
        </p:spPr>
        <p:txBody>
          <a:bodyPr wrap="square" rtlCol="0">
            <a:spAutoFit/>
          </a:bodyPr>
          <a:lstStyle/>
          <a:p>
            <a:r>
              <a:rPr lang="en-GB" sz="2800" dirty="0">
                <a:solidFill>
                  <a:srgbClr val="44546A"/>
                </a:solidFill>
              </a:rPr>
              <a:t>What did we do?</a:t>
            </a:r>
          </a:p>
        </p:txBody>
      </p:sp>
      <p:sp>
        <p:nvSpPr>
          <p:cNvPr id="12" name="TextBox 11">
            <a:extLst>
              <a:ext uri="{FF2B5EF4-FFF2-40B4-BE49-F238E27FC236}">
                <a16:creationId xmlns:a16="http://schemas.microsoft.com/office/drawing/2014/main" id="{25B6AC99-A81D-02B0-F749-C239962B9E54}"/>
              </a:ext>
            </a:extLst>
          </p:cNvPr>
          <p:cNvSpPr txBox="1"/>
          <p:nvPr/>
        </p:nvSpPr>
        <p:spPr>
          <a:xfrm>
            <a:off x="5841395" y="3807322"/>
            <a:ext cx="6181200" cy="2862322"/>
          </a:xfrm>
          <a:prstGeom prst="rect">
            <a:avLst/>
          </a:prstGeom>
          <a:noFill/>
        </p:spPr>
        <p:txBody>
          <a:bodyPr wrap="square">
            <a:spAutoFit/>
          </a:bodyPr>
          <a:lstStyle/>
          <a:p>
            <a:pPr marL="742950" lvl="1" indent="-285750">
              <a:buFont typeface="Arial" panose="020B0604020202020204" pitchFamily="34" charset="0"/>
              <a:buChar char="•"/>
            </a:pPr>
            <a:r>
              <a:rPr lang="en-US" sz="1600" dirty="0" err="1">
                <a:latin typeface="Cavolini" panose="03000502040302020204" pitchFamily="66" charset="0"/>
                <a:ea typeface="+mn-lt"/>
                <a:cs typeface="Cavolini" panose="03000502040302020204" pitchFamily="66" charset="0"/>
              </a:rPr>
              <a:t>Organised</a:t>
            </a:r>
            <a:r>
              <a:rPr lang="en-US" sz="1600" dirty="0">
                <a:latin typeface="Cavolini" panose="03000502040302020204" pitchFamily="66" charset="0"/>
                <a:ea typeface="+mn-lt"/>
                <a:cs typeface="Cavolini" panose="03000502040302020204" pitchFamily="66" charset="0"/>
              </a:rPr>
              <a:t> a two week period of training sessions delivered by staff within SLS</a:t>
            </a:r>
          </a:p>
          <a:p>
            <a:pPr marL="742950" lvl="1" indent="-285750">
              <a:buFont typeface="Arial" panose="020B0604020202020204" pitchFamily="34" charset="0"/>
              <a:buChar char="•"/>
            </a:pPr>
            <a:r>
              <a:rPr lang="en-US" sz="1600" dirty="0">
                <a:latin typeface="Cavolini" panose="03000502040302020204" pitchFamily="66" charset="0"/>
                <a:ea typeface="+mn-lt"/>
                <a:cs typeface="Cavolini" panose="03000502040302020204" pitchFamily="66" charset="0"/>
              </a:rPr>
              <a:t>Encouraged people from all teams to offer a session, and arranged sessions from University teams</a:t>
            </a:r>
          </a:p>
          <a:p>
            <a:pPr marL="742950" lvl="1" indent="-285750">
              <a:buFont typeface="Arial" panose="020B0604020202020204" pitchFamily="34" charset="0"/>
              <a:buChar char="•"/>
            </a:pPr>
            <a:r>
              <a:rPr lang="en-US" sz="1600" dirty="0">
                <a:latin typeface="Cavolini" panose="03000502040302020204" pitchFamily="66" charset="0"/>
                <a:ea typeface="+mn-lt"/>
                <a:cs typeface="Cavolini" panose="03000502040302020204" pitchFamily="66" charset="0"/>
              </a:rPr>
              <a:t>Delivered 15 sessions</a:t>
            </a:r>
          </a:p>
          <a:p>
            <a:pPr marL="742950" lvl="1" indent="-285750">
              <a:buFont typeface="Arial" panose="020B0604020202020204" pitchFamily="34" charset="0"/>
              <a:buChar char="•"/>
            </a:pPr>
            <a:r>
              <a:rPr lang="en-US" sz="1600" dirty="0">
                <a:latin typeface="Cavolini" panose="03000502040302020204" pitchFamily="66" charset="0"/>
                <a:ea typeface="+mn-lt"/>
                <a:cs typeface="Cavolini" panose="03000502040302020204" pitchFamily="66" charset="0"/>
              </a:rPr>
              <a:t>Switched to online training via MS Teams when moved to remote working</a:t>
            </a:r>
          </a:p>
          <a:p>
            <a:pPr marL="742950" lvl="1" indent="-285750">
              <a:buFont typeface="Arial" panose="020B0604020202020204" pitchFamily="34" charset="0"/>
              <a:buChar char="•"/>
            </a:pPr>
            <a:r>
              <a:rPr lang="en-US" sz="1600" dirty="0">
                <a:latin typeface="Cavolini" panose="03000502040302020204" pitchFamily="66" charset="0"/>
                <a:ea typeface="+mn-lt"/>
                <a:cs typeface="Cavolini" panose="03000502040302020204" pitchFamily="66" charset="0"/>
              </a:rPr>
              <a:t>Invited all SLS staff to attend the sessions</a:t>
            </a:r>
          </a:p>
          <a:p>
            <a:pPr lvl="1"/>
            <a:endParaRPr lang="en-US" dirty="0">
              <a:cs typeface="Calibri" panose="020F0502020204030204"/>
            </a:endParaRPr>
          </a:p>
          <a:p>
            <a:pPr lvl="1"/>
            <a:r>
              <a:rPr lang="en-US" b="1" dirty="0">
                <a:solidFill>
                  <a:srgbClr val="44546A"/>
                </a:solidFill>
                <a:cs typeface="Calibri" panose="020F0502020204030204"/>
              </a:rPr>
              <a:t>Rinse and repeat for 2021, 2022 and 2023...</a:t>
            </a:r>
          </a:p>
        </p:txBody>
      </p:sp>
    </p:spTree>
    <p:extLst>
      <p:ext uri="{BB962C8B-B14F-4D97-AF65-F5344CB8AC3E}">
        <p14:creationId xmlns:p14="http://schemas.microsoft.com/office/powerpoint/2010/main" val="296913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983EDC-2A9C-6F22-4399-58D2530B4982}"/>
              </a:ext>
            </a:extLst>
          </p:cNvPr>
          <p:cNvPicPr>
            <a:picLocks noChangeAspect="1"/>
          </p:cNvPicPr>
          <p:nvPr/>
        </p:nvPicPr>
        <p:blipFill>
          <a:blip r:embed="rId3"/>
          <a:stretch>
            <a:fillRect/>
          </a:stretch>
        </p:blipFill>
        <p:spPr>
          <a:xfrm>
            <a:off x="0" y="0"/>
            <a:ext cx="5068448" cy="6950382"/>
          </a:xfrm>
          <a:prstGeom prst="rect">
            <a:avLst/>
          </a:prstGeom>
        </p:spPr>
      </p:pic>
      <p:pic>
        <p:nvPicPr>
          <p:cNvPr id="20" name="Picture 19">
            <a:extLst>
              <a:ext uri="{FF2B5EF4-FFF2-40B4-BE49-F238E27FC236}">
                <a16:creationId xmlns:a16="http://schemas.microsoft.com/office/drawing/2014/main" id="{6B6DD903-95A1-8BB1-7B2A-A2E6B420EBC9}"/>
              </a:ext>
            </a:extLst>
          </p:cNvPr>
          <p:cNvPicPr>
            <a:picLocks noChangeAspect="1"/>
          </p:cNvPicPr>
          <p:nvPr/>
        </p:nvPicPr>
        <p:blipFill>
          <a:blip r:embed="rId4"/>
          <a:stretch>
            <a:fillRect/>
          </a:stretch>
        </p:blipFill>
        <p:spPr>
          <a:xfrm>
            <a:off x="5068448" y="-1"/>
            <a:ext cx="4892115" cy="6858000"/>
          </a:xfrm>
          <a:prstGeom prst="rect">
            <a:avLst/>
          </a:prstGeom>
        </p:spPr>
      </p:pic>
      <p:pic>
        <p:nvPicPr>
          <p:cNvPr id="7" name="Picture 6">
            <a:extLst>
              <a:ext uri="{FF2B5EF4-FFF2-40B4-BE49-F238E27FC236}">
                <a16:creationId xmlns:a16="http://schemas.microsoft.com/office/drawing/2014/main" id="{D3AAE8BC-4682-92B6-02AA-DE9FC7768B77}"/>
              </a:ext>
            </a:extLst>
          </p:cNvPr>
          <p:cNvPicPr>
            <a:picLocks noChangeAspect="1"/>
          </p:cNvPicPr>
          <p:nvPr/>
        </p:nvPicPr>
        <p:blipFill>
          <a:blip r:embed="rId5"/>
          <a:stretch>
            <a:fillRect/>
          </a:stretch>
        </p:blipFill>
        <p:spPr>
          <a:xfrm rot="903827">
            <a:off x="1604217" y="491150"/>
            <a:ext cx="4787213" cy="5734192"/>
          </a:xfrm>
          <a:prstGeom prst="rect">
            <a:avLst/>
          </a:prstGeom>
          <a:ln w="3175">
            <a:solidFill>
              <a:schemeClr val="accent6">
                <a:lumMod val="60000"/>
                <a:lumOff val="40000"/>
              </a:schemeClr>
            </a:solidFill>
          </a:ln>
        </p:spPr>
      </p:pic>
      <p:pic>
        <p:nvPicPr>
          <p:cNvPr id="24" name="Picture 23">
            <a:extLst>
              <a:ext uri="{FF2B5EF4-FFF2-40B4-BE49-F238E27FC236}">
                <a16:creationId xmlns:a16="http://schemas.microsoft.com/office/drawing/2014/main" id="{43533B46-47BA-9EDE-F175-7D8DFCA50687}"/>
              </a:ext>
            </a:extLst>
          </p:cNvPr>
          <p:cNvPicPr>
            <a:picLocks noChangeAspect="1"/>
          </p:cNvPicPr>
          <p:nvPr/>
        </p:nvPicPr>
        <p:blipFill>
          <a:blip r:embed="rId4"/>
          <a:stretch>
            <a:fillRect/>
          </a:stretch>
        </p:blipFill>
        <p:spPr>
          <a:xfrm>
            <a:off x="9400497" y="-1"/>
            <a:ext cx="4892115" cy="6858000"/>
          </a:xfrm>
          <a:prstGeom prst="rect">
            <a:avLst/>
          </a:prstGeom>
        </p:spPr>
      </p:pic>
      <p:pic>
        <p:nvPicPr>
          <p:cNvPr id="17" name="Picture 16">
            <a:extLst>
              <a:ext uri="{FF2B5EF4-FFF2-40B4-BE49-F238E27FC236}">
                <a16:creationId xmlns:a16="http://schemas.microsoft.com/office/drawing/2014/main" id="{CE7BBC43-4E1C-05D2-46E4-0C9B32CDA171}"/>
              </a:ext>
            </a:extLst>
          </p:cNvPr>
          <p:cNvPicPr>
            <a:picLocks noChangeAspect="1"/>
          </p:cNvPicPr>
          <p:nvPr/>
        </p:nvPicPr>
        <p:blipFill rotWithShape="1">
          <a:blip r:embed="rId6"/>
          <a:srcRect b="11176"/>
          <a:stretch/>
        </p:blipFill>
        <p:spPr>
          <a:xfrm rot="901087">
            <a:off x="6821386" y="727957"/>
            <a:ext cx="4935903" cy="5724087"/>
          </a:xfrm>
          <a:prstGeom prst="rect">
            <a:avLst/>
          </a:prstGeom>
        </p:spPr>
      </p:pic>
    </p:spTree>
    <p:extLst>
      <p:ext uri="{BB962C8B-B14F-4D97-AF65-F5344CB8AC3E}">
        <p14:creationId xmlns:p14="http://schemas.microsoft.com/office/powerpoint/2010/main" val="313943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B7FDF84-277A-7A37-7C25-5C7008011660}"/>
              </a:ext>
            </a:extLst>
          </p:cNvPr>
          <p:cNvSpPr txBox="1">
            <a:spLocks/>
          </p:cNvSpPr>
          <p:nvPr/>
        </p:nvSpPr>
        <p:spPr>
          <a:xfrm>
            <a:off x="1193074" y="470263"/>
            <a:ext cx="7572601" cy="49399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1800" dirty="0">
              <a:solidFill>
                <a:schemeClr val="tx2"/>
              </a:solidFill>
              <a:cs typeface="Calibri"/>
            </a:endParaRPr>
          </a:p>
          <a:p>
            <a:pPr marL="457200" lvl="1" indent="0">
              <a:buFont typeface="Arial" panose="020B0604020202020204" pitchFamily="34" charset="0"/>
              <a:buNone/>
            </a:pPr>
            <a:endParaRPr lang="en-GB" sz="700" dirty="0">
              <a:solidFill>
                <a:schemeClr val="tx2"/>
              </a:solidFill>
              <a:cs typeface="Calibri"/>
            </a:endParaRPr>
          </a:p>
          <a:p>
            <a:pPr lvl="1"/>
            <a:endParaRPr lang="en-GB" sz="700" dirty="0">
              <a:solidFill>
                <a:schemeClr val="tx2"/>
              </a:solidFill>
              <a:cs typeface="Calibri"/>
            </a:endParaRPr>
          </a:p>
          <a:p>
            <a:pPr lvl="1"/>
            <a:endParaRPr lang="en-GB" sz="700" dirty="0">
              <a:solidFill>
                <a:schemeClr val="tx2"/>
              </a:solidFill>
              <a:cs typeface="Calibri"/>
            </a:endParaRPr>
          </a:p>
        </p:txBody>
      </p:sp>
      <p:graphicFrame>
        <p:nvGraphicFramePr>
          <p:cNvPr id="4" name="Diagram 3">
            <a:extLst>
              <a:ext uri="{FF2B5EF4-FFF2-40B4-BE49-F238E27FC236}">
                <a16:creationId xmlns:a16="http://schemas.microsoft.com/office/drawing/2014/main" id="{CB5140A5-E0BD-C2FB-A58B-F22642AD7278}"/>
              </a:ext>
            </a:extLst>
          </p:cNvPr>
          <p:cNvGraphicFramePr/>
          <p:nvPr>
            <p:extLst>
              <p:ext uri="{D42A27DB-BD31-4B8C-83A1-F6EECF244321}">
                <p14:modId xmlns:p14="http://schemas.microsoft.com/office/powerpoint/2010/main" val="209434199"/>
              </p:ext>
            </p:extLst>
          </p:nvPr>
        </p:nvGraphicFramePr>
        <p:xfrm>
          <a:off x="2367678" y="13770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A22865A-BE74-8E93-22F9-DDD976476AFA}"/>
              </a:ext>
            </a:extLst>
          </p:cNvPr>
          <p:cNvSpPr txBox="1"/>
          <p:nvPr/>
        </p:nvSpPr>
        <p:spPr>
          <a:xfrm>
            <a:off x="7166187" y="513900"/>
            <a:ext cx="4191000" cy="369332"/>
          </a:xfrm>
          <a:prstGeom prst="rect">
            <a:avLst/>
          </a:prstGeom>
          <a:noFill/>
        </p:spPr>
        <p:txBody>
          <a:bodyPr wrap="square" rtlCol="0">
            <a:spAutoFit/>
          </a:bodyPr>
          <a:lstStyle/>
          <a:p>
            <a:r>
              <a:rPr lang="en-GB" dirty="0"/>
              <a:t>February - start</a:t>
            </a:r>
          </a:p>
        </p:txBody>
      </p:sp>
      <p:sp>
        <p:nvSpPr>
          <p:cNvPr id="7" name="TextBox 6">
            <a:extLst>
              <a:ext uri="{FF2B5EF4-FFF2-40B4-BE49-F238E27FC236}">
                <a16:creationId xmlns:a16="http://schemas.microsoft.com/office/drawing/2014/main" id="{C76FCCF5-C439-F21A-8E5C-1EF21BEFE343}"/>
              </a:ext>
            </a:extLst>
          </p:cNvPr>
          <p:cNvSpPr txBox="1"/>
          <p:nvPr/>
        </p:nvSpPr>
        <p:spPr>
          <a:xfrm>
            <a:off x="8082771" y="990600"/>
            <a:ext cx="4191000" cy="369332"/>
          </a:xfrm>
          <a:prstGeom prst="rect">
            <a:avLst/>
          </a:prstGeom>
          <a:noFill/>
        </p:spPr>
        <p:txBody>
          <a:bodyPr wrap="square" rtlCol="0">
            <a:spAutoFit/>
          </a:bodyPr>
          <a:lstStyle/>
          <a:p>
            <a:r>
              <a:rPr lang="en-GB" dirty="0"/>
              <a:t>Send out form – wants and offers</a:t>
            </a:r>
          </a:p>
        </p:txBody>
      </p:sp>
      <p:sp>
        <p:nvSpPr>
          <p:cNvPr id="8" name="TextBox 7">
            <a:extLst>
              <a:ext uri="{FF2B5EF4-FFF2-40B4-BE49-F238E27FC236}">
                <a16:creationId xmlns:a16="http://schemas.microsoft.com/office/drawing/2014/main" id="{B7AE1BE2-CD1D-7FC4-9823-CE03C05815A9}"/>
              </a:ext>
            </a:extLst>
          </p:cNvPr>
          <p:cNvSpPr txBox="1"/>
          <p:nvPr/>
        </p:nvSpPr>
        <p:spPr>
          <a:xfrm>
            <a:off x="8585200" y="1683372"/>
            <a:ext cx="4191000" cy="369332"/>
          </a:xfrm>
          <a:prstGeom prst="rect">
            <a:avLst/>
          </a:prstGeom>
          <a:noFill/>
        </p:spPr>
        <p:txBody>
          <a:bodyPr wrap="square" rtlCol="0">
            <a:spAutoFit/>
          </a:bodyPr>
          <a:lstStyle/>
          <a:p>
            <a:r>
              <a:rPr lang="en-GB" dirty="0"/>
              <a:t>Generate ideas</a:t>
            </a:r>
          </a:p>
        </p:txBody>
      </p:sp>
      <p:sp>
        <p:nvSpPr>
          <p:cNvPr id="9" name="TextBox 8">
            <a:extLst>
              <a:ext uri="{FF2B5EF4-FFF2-40B4-BE49-F238E27FC236}">
                <a16:creationId xmlns:a16="http://schemas.microsoft.com/office/drawing/2014/main" id="{AB4D39E8-4B26-5758-8517-4B3EB15B4AFC}"/>
              </a:ext>
            </a:extLst>
          </p:cNvPr>
          <p:cNvSpPr txBox="1"/>
          <p:nvPr/>
        </p:nvSpPr>
        <p:spPr>
          <a:xfrm>
            <a:off x="8903426" y="2231385"/>
            <a:ext cx="2941441" cy="646331"/>
          </a:xfrm>
          <a:prstGeom prst="rect">
            <a:avLst/>
          </a:prstGeom>
          <a:noFill/>
        </p:spPr>
        <p:txBody>
          <a:bodyPr wrap="square" rtlCol="0">
            <a:spAutoFit/>
          </a:bodyPr>
          <a:lstStyle/>
          <a:p>
            <a:r>
              <a:rPr lang="en-GB" dirty="0"/>
              <a:t>Charm, encourage and support presenters</a:t>
            </a:r>
          </a:p>
        </p:txBody>
      </p:sp>
      <p:sp>
        <p:nvSpPr>
          <p:cNvPr id="10" name="TextBox 9">
            <a:extLst>
              <a:ext uri="{FF2B5EF4-FFF2-40B4-BE49-F238E27FC236}">
                <a16:creationId xmlns:a16="http://schemas.microsoft.com/office/drawing/2014/main" id="{0993851D-F27E-8F23-EEDD-FD97F19E996B}"/>
              </a:ext>
            </a:extLst>
          </p:cNvPr>
          <p:cNvSpPr txBox="1"/>
          <p:nvPr/>
        </p:nvSpPr>
        <p:spPr>
          <a:xfrm>
            <a:off x="8983134" y="3040395"/>
            <a:ext cx="4191000" cy="369332"/>
          </a:xfrm>
          <a:prstGeom prst="rect">
            <a:avLst/>
          </a:prstGeom>
          <a:noFill/>
        </p:spPr>
        <p:txBody>
          <a:bodyPr wrap="square" rtlCol="0">
            <a:spAutoFit/>
          </a:bodyPr>
          <a:lstStyle/>
          <a:p>
            <a:r>
              <a:rPr lang="en-GB" dirty="0"/>
              <a:t>Build programme</a:t>
            </a:r>
          </a:p>
        </p:txBody>
      </p:sp>
      <p:sp>
        <p:nvSpPr>
          <p:cNvPr id="11" name="TextBox 10">
            <a:extLst>
              <a:ext uri="{FF2B5EF4-FFF2-40B4-BE49-F238E27FC236}">
                <a16:creationId xmlns:a16="http://schemas.microsoft.com/office/drawing/2014/main" id="{E04BFD1E-5C1F-65A9-271D-67D84432EE73}"/>
              </a:ext>
            </a:extLst>
          </p:cNvPr>
          <p:cNvSpPr txBox="1"/>
          <p:nvPr/>
        </p:nvSpPr>
        <p:spPr>
          <a:xfrm>
            <a:off x="8983134" y="3680741"/>
            <a:ext cx="4191000" cy="369332"/>
          </a:xfrm>
          <a:prstGeom prst="rect">
            <a:avLst/>
          </a:prstGeom>
          <a:noFill/>
        </p:spPr>
        <p:txBody>
          <a:bodyPr wrap="square" rtlCol="0">
            <a:spAutoFit/>
          </a:bodyPr>
          <a:lstStyle/>
          <a:p>
            <a:r>
              <a:rPr lang="en-GB" dirty="0"/>
              <a:t>Book rooms, send invites, get kit</a:t>
            </a:r>
          </a:p>
        </p:txBody>
      </p:sp>
      <p:sp>
        <p:nvSpPr>
          <p:cNvPr id="12" name="TextBox 11">
            <a:extLst>
              <a:ext uri="{FF2B5EF4-FFF2-40B4-BE49-F238E27FC236}">
                <a16:creationId xmlns:a16="http://schemas.microsoft.com/office/drawing/2014/main" id="{1411CCC2-1CB2-E78C-E3A9-F7DE925836BA}"/>
              </a:ext>
            </a:extLst>
          </p:cNvPr>
          <p:cNvSpPr txBox="1"/>
          <p:nvPr/>
        </p:nvSpPr>
        <p:spPr>
          <a:xfrm>
            <a:off x="8863641" y="4315883"/>
            <a:ext cx="4191000" cy="369332"/>
          </a:xfrm>
          <a:prstGeom prst="rect">
            <a:avLst/>
          </a:prstGeom>
          <a:noFill/>
        </p:spPr>
        <p:txBody>
          <a:bodyPr wrap="square" rtlCol="0">
            <a:spAutoFit/>
          </a:bodyPr>
          <a:lstStyle/>
          <a:p>
            <a:r>
              <a:rPr lang="en-GB" dirty="0"/>
              <a:t>Share programme (week -4)</a:t>
            </a:r>
          </a:p>
        </p:txBody>
      </p:sp>
      <p:sp>
        <p:nvSpPr>
          <p:cNvPr id="13" name="TextBox 12">
            <a:extLst>
              <a:ext uri="{FF2B5EF4-FFF2-40B4-BE49-F238E27FC236}">
                <a16:creationId xmlns:a16="http://schemas.microsoft.com/office/drawing/2014/main" id="{DDC2F797-673F-3B1E-E9DA-BB0094DDF844}"/>
              </a:ext>
            </a:extLst>
          </p:cNvPr>
          <p:cNvSpPr txBox="1"/>
          <p:nvPr/>
        </p:nvSpPr>
        <p:spPr>
          <a:xfrm>
            <a:off x="8424223" y="4913610"/>
            <a:ext cx="4191000" cy="369332"/>
          </a:xfrm>
          <a:prstGeom prst="rect">
            <a:avLst/>
          </a:prstGeom>
          <a:noFill/>
        </p:spPr>
        <p:txBody>
          <a:bodyPr wrap="square" rtlCol="0">
            <a:spAutoFit/>
          </a:bodyPr>
          <a:lstStyle/>
          <a:p>
            <a:r>
              <a:rPr lang="en-GB" dirty="0"/>
              <a:t>Take bookings</a:t>
            </a:r>
          </a:p>
        </p:txBody>
      </p:sp>
      <p:sp>
        <p:nvSpPr>
          <p:cNvPr id="14" name="TextBox 13">
            <a:extLst>
              <a:ext uri="{FF2B5EF4-FFF2-40B4-BE49-F238E27FC236}">
                <a16:creationId xmlns:a16="http://schemas.microsoft.com/office/drawing/2014/main" id="{E73D2CE4-1A33-F92B-97A7-F0EF8162AEC3}"/>
              </a:ext>
            </a:extLst>
          </p:cNvPr>
          <p:cNvSpPr txBox="1"/>
          <p:nvPr/>
        </p:nvSpPr>
        <p:spPr>
          <a:xfrm>
            <a:off x="7728822" y="5754050"/>
            <a:ext cx="4191000" cy="369332"/>
          </a:xfrm>
          <a:prstGeom prst="rect">
            <a:avLst/>
          </a:prstGeom>
          <a:noFill/>
        </p:spPr>
        <p:txBody>
          <a:bodyPr wrap="square" rtlCol="0">
            <a:spAutoFit/>
          </a:bodyPr>
          <a:lstStyle/>
          <a:p>
            <a:r>
              <a:rPr lang="en-GB" dirty="0"/>
              <a:t>May  - host and support</a:t>
            </a:r>
          </a:p>
        </p:txBody>
      </p:sp>
      <p:sp>
        <p:nvSpPr>
          <p:cNvPr id="15" name="TextBox 14">
            <a:extLst>
              <a:ext uri="{FF2B5EF4-FFF2-40B4-BE49-F238E27FC236}">
                <a16:creationId xmlns:a16="http://schemas.microsoft.com/office/drawing/2014/main" id="{8263142A-EA8F-E40B-41B8-7238DB285121}"/>
              </a:ext>
            </a:extLst>
          </p:cNvPr>
          <p:cNvSpPr txBox="1"/>
          <p:nvPr/>
        </p:nvSpPr>
        <p:spPr>
          <a:xfrm>
            <a:off x="-160112" y="5107244"/>
            <a:ext cx="4191000" cy="369332"/>
          </a:xfrm>
          <a:prstGeom prst="rect">
            <a:avLst/>
          </a:prstGeom>
          <a:noFill/>
        </p:spPr>
        <p:txBody>
          <a:bodyPr wrap="square" rtlCol="0">
            <a:spAutoFit/>
          </a:bodyPr>
          <a:lstStyle/>
          <a:p>
            <a:pPr algn="r"/>
            <a:r>
              <a:rPr lang="en-GB" dirty="0"/>
              <a:t>Record and share sessions</a:t>
            </a:r>
          </a:p>
        </p:txBody>
      </p:sp>
      <p:sp>
        <p:nvSpPr>
          <p:cNvPr id="16" name="TextBox 15">
            <a:extLst>
              <a:ext uri="{FF2B5EF4-FFF2-40B4-BE49-F238E27FC236}">
                <a16:creationId xmlns:a16="http://schemas.microsoft.com/office/drawing/2014/main" id="{47788FCE-29DA-A6DA-7699-6E535C40BA13}"/>
              </a:ext>
            </a:extLst>
          </p:cNvPr>
          <p:cNvSpPr txBox="1"/>
          <p:nvPr/>
        </p:nvSpPr>
        <p:spPr>
          <a:xfrm>
            <a:off x="596944" y="5732635"/>
            <a:ext cx="4191000" cy="369332"/>
          </a:xfrm>
          <a:prstGeom prst="rect">
            <a:avLst/>
          </a:prstGeom>
          <a:noFill/>
        </p:spPr>
        <p:txBody>
          <a:bodyPr wrap="square" rtlCol="0">
            <a:spAutoFit/>
          </a:bodyPr>
          <a:lstStyle/>
          <a:p>
            <a:pPr algn="r"/>
            <a:r>
              <a:rPr lang="en-GB" dirty="0"/>
              <a:t>Send a reminder every day</a:t>
            </a:r>
          </a:p>
        </p:txBody>
      </p:sp>
      <p:sp>
        <p:nvSpPr>
          <p:cNvPr id="18" name="TextBox 17">
            <a:extLst>
              <a:ext uri="{FF2B5EF4-FFF2-40B4-BE49-F238E27FC236}">
                <a16:creationId xmlns:a16="http://schemas.microsoft.com/office/drawing/2014/main" id="{6CD743CC-7DFA-D8A8-D5E5-868FD5DDB018}"/>
              </a:ext>
            </a:extLst>
          </p:cNvPr>
          <p:cNvSpPr txBox="1"/>
          <p:nvPr/>
        </p:nvSpPr>
        <p:spPr>
          <a:xfrm>
            <a:off x="-902426" y="3429000"/>
            <a:ext cx="4191000" cy="369332"/>
          </a:xfrm>
          <a:prstGeom prst="rect">
            <a:avLst/>
          </a:prstGeom>
          <a:noFill/>
        </p:spPr>
        <p:txBody>
          <a:bodyPr wrap="square" rtlCol="0">
            <a:spAutoFit/>
          </a:bodyPr>
          <a:lstStyle/>
          <a:p>
            <a:pPr algn="r"/>
            <a:r>
              <a:rPr lang="en-GB" dirty="0"/>
              <a:t>Evaluation form</a:t>
            </a:r>
          </a:p>
        </p:txBody>
      </p:sp>
      <p:sp>
        <p:nvSpPr>
          <p:cNvPr id="19" name="TextBox 18">
            <a:extLst>
              <a:ext uri="{FF2B5EF4-FFF2-40B4-BE49-F238E27FC236}">
                <a16:creationId xmlns:a16="http://schemas.microsoft.com/office/drawing/2014/main" id="{D00A85DE-B96E-1B0A-A63E-014FB80ABB97}"/>
              </a:ext>
            </a:extLst>
          </p:cNvPr>
          <p:cNvSpPr txBox="1"/>
          <p:nvPr/>
        </p:nvSpPr>
        <p:spPr>
          <a:xfrm>
            <a:off x="-810061" y="1944556"/>
            <a:ext cx="4191000" cy="369332"/>
          </a:xfrm>
          <a:prstGeom prst="rect">
            <a:avLst/>
          </a:prstGeom>
          <a:noFill/>
        </p:spPr>
        <p:txBody>
          <a:bodyPr wrap="square" rtlCol="0">
            <a:spAutoFit/>
          </a:bodyPr>
          <a:lstStyle/>
          <a:p>
            <a:pPr algn="r"/>
            <a:r>
              <a:rPr lang="en-GB" dirty="0"/>
              <a:t>June - Reflection meeting</a:t>
            </a:r>
          </a:p>
        </p:txBody>
      </p:sp>
      <p:sp>
        <p:nvSpPr>
          <p:cNvPr id="20" name="TextBox 19">
            <a:extLst>
              <a:ext uri="{FF2B5EF4-FFF2-40B4-BE49-F238E27FC236}">
                <a16:creationId xmlns:a16="http://schemas.microsoft.com/office/drawing/2014/main" id="{77157E70-30E4-30E6-7596-1120E0CA1F93}"/>
              </a:ext>
            </a:extLst>
          </p:cNvPr>
          <p:cNvSpPr txBox="1"/>
          <p:nvPr/>
        </p:nvSpPr>
        <p:spPr>
          <a:xfrm>
            <a:off x="-160112" y="1134499"/>
            <a:ext cx="4191000" cy="369332"/>
          </a:xfrm>
          <a:prstGeom prst="rect">
            <a:avLst/>
          </a:prstGeom>
          <a:noFill/>
        </p:spPr>
        <p:txBody>
          <a:bodyPr wrap="square" rtlCol="0">
            <a:spAutoFit/>
          </a:bodyPr>
          <a:lstStyle/>
          <a:p>
            <a:pPr algn="r"/>
            <a:r>
              <a:rPr lang="en-GB" dirty="0"/>
              <a:t>Store all notes in One Note</a:t>
            </a:r>
          </a:p>
        </p:txBody>
      </p:sp>
    </p:spTree>
    <p:extLst>
      <p:ext uri="{BB962C8B-B14F-4D97-AF65-F5344CB8AC3E}">
        <p14:creationId xmlns:p14="http://schemas.microsoft.com/office/powerpoint/2010/main" val="402105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60DA-0799-6031-D740-5A7B6EB9C397}"/>
              </a:ext>
            </a:extLst>
          </p:cNvPr>
          <p:cNvSpPr>
            <a:spLocks noGrp="1"/>
          </p:cNvSpPr>
          <p:nvPr>
            <p:ph type="title"/>
          </p:nvPr>
        </p:nvSpPr>
        <p:spPr/>
        <p:txBody>
          <a:bodyPr/>
          <a:lstStyle/>
          <a:p>
            <a:r>
              <a:rPr lang="en-GB" sz="3600" dirty="0">
                <a:solidFill>
                  <a:schemeClr val="tx2"/>
                </a:solidFill>
              </a:rPr>
              <a:t>Feedback from the Frontline</a:t>
            </a:r>
          </a:p>
        </p:txBody>
      </p:sp>
      <p:pic>
        <p:nvPicPr>
          <p:cNvPr id="10" name="Graphic 9" descr="Dance outline">
            <a:extLst>
              <a:ext uri="{FF2B5EF4-FFF2-40B4-BE49-F238E27FC236}">
                <a16:creationId xmlns:a16="http://schemas.microsoft.com/office/drawing/2014/main" id="{6ECB45AE-9793-29FB-BD43-BE9E844ABD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062" y="1411492"/>
            <a:ext cx="2753606" cy="2753606"/>
          </a:xfrm>
          <a:prstGeom prst="rect">
            <a:avLst/>
          </a:prstGeom>
        </p:spPr>
      </p:pic>
      <p:sp>
        <p:nvSpPr>
          <p:cNvPr id="4" name="Content Placeholder 3">
            <a:extLst>
              <a:ext uri="{FF2B5EF4-FFF2-40B4-BE49-F238E27FC236}">
                <a16:creationId xmlns:a16="http://schemas.microsoft.com/office/drawing/2014/main" id="{FD42A4AA-54CA-30DF-26D9-705308F4EDA5}"/>
              </a:ext>
            </a:extLst>
          </p:cNvPr>
          <p:cNvSpPr>
            <a:spLocks noGrp="1"/>
          </p:cNvSpPr>
          <p:nvPr>
            <p:ph sz="half" idx="2"/>
          </p:nvPr>
        </p:nvSpPr>
        <p:spPr>
          <a:xfrm>
            <a:off x="543185" y="3992897"/>
            <a:ext cx="6920698" cy="2319044"/>
          </a:xfrm>
        </p:spPr>
        <p:txBody>
          <a:bodyPr>
            <a:normAutofit fontScale="77500" lnSpcReduction="20000"/>
          </a:bodyPr>
          <a:lstStyle/>
          <a:p>
            <a:r>
              <a:rPr lang="en-GB" dirty="0"/>
              <a:t>Good range of topics and types of activity</a:t>
            </a:r>
          </a:p>
          <a:p>
            <a:r>
              <a:rPr lang="en-GB" dirty="0"/>
              <a:t>Develop understanding of diverse students</a:t>
            </a:r>
          </a:p>
          <a:p>
            <a:r>
              <a:rPr lang="en-GB" dirty="0"/>
              <a:t>Supports personal and team wellbeing</a:t>
            </a:r>
          </a:p>
          <a:p>
            <a:r>
              <a:rPr lang="en-GB" dirty="0"/>
              <a:t>Gives staff a voice and showcases great work</a:t>
            </a:r>
          </a:p>
          <a:p>
            <a:r>
              <a:rPr lang="en-GB" dirty="0"/>
              <a:t>Meeting other teams helps when making referrals</a:t>
            </a:r>
          </a:p>
          <a:p>
            <a:r>
              <a:rPr lang="en-GB" dirty="0"/>
              <a:t>Understand how your work fits in the broader context</a:t>
            </a:r>
          </a:p>
          <a:p>
            <a:endParaRPr lang="en-GB" dirty="0"/>
          </a:p>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95F35057-E4D7-13AB-1DAF-C978D5A4F6AB}"/>
              </a:ext>
            </a:extLst>
          </p:cNvPr>
          <p:cNvSpPr>
            <a:spLocks noGrp="1"/>
          </p:cNvSpPr>
          <p:nvPr>
            <p:ph sz="quarter" idx="4"/>
          </p:nvPr>
        </p:nvSpPr>
        <p:spPr>
          <a:xfrm>
            <a:off x="8102427" y="3932752"/>
            <a:ext cx="3546388" cy="1130925"/>
          </a:xfrm>
        </p:spPr>
        <p:txBody>
          <a:bodyPr>
            <a:normAutofit fontScale="77500" lnSpcReduction="20000"/>
          </a:bodyPr>
          <a:lstStyle/>
          <a:p>
            <a:r>
              <a:rPr lang="en-GB" dirty="0"/>
              <a:t>Wrong campus</a:t>
            </a:r>
          </a:p>
          <a:p>
            <a:r>
              <a:rPr lang="en-GB" dirty="0"/>
              <a:t>Desk cover</a:t>
            </a:r>
          </a:p>
          <a:p>
            <a:r>
              <a:rPr lang="en-GB" dirty="0"/>
              <a:t>Part-time</a:t>
            </a:r>
          </a:p>
        </p:txBody>
      </p:sp>
      <p:pic>
        <p:nvPicPr>
          <p:cNvPr id="12" name="Graphic 11" descr="Hurdle outline">
            <a:extLst>
              <a:ext uri="{FF2B5EF4-FFF2-40B4-BE49-F238E27FC236}">
                <a16:creationId xmlns:a16="http://schemas.microsoft.com/office/drawing/2014/main" id="{4D5A91EC-6A42-598B-1421-417928F3F8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3395" y="1603891"/>
            <a:ext cx="2389006" cy="2389006"/>
          </a:xfrm>
          <a:prstGeom prst="rect">
            <a:avLst/>
          </a:prstGeom>
        </p:spPr>
      </p:pic>
      <p:cxnSp>
        <p:nvCxnSpPr>
          <p:cNvPr id="19" name="Straight Connector 18">
            <a:extLst>
              <a:ext uri="{FF2B5EF4-FFF2-40B4-BE49-F238E27FC236}">
                <a16:creationId xmlns:a16="http://schemas.microsoft.com/office/drawing/2014/main" id="{FBA75B0E-1297-2BC1-0EED-9AC1B014A3CF}"/>
              </a:ext>
            </a:extLst>
          </p:cNvPr>
          <p:cNvCxnSpPr/>
          <p:nvPr/>
        </p:nvCxnSpPr>
        <p:spPr>
          <a:xfrm>
            <a:off x="7624800" y="3932752"/>
            <a:ext cx="0" cy="2122448"/>
          </a:xfrm>
          <a:prstGeom prst="line">
            <a:avLst/>
          </a:prstGeom>
          <a:ln w="381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66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45c46ca-6af1-4a0d-a99e-f06de55b754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9DC41158B9F44A964434CBC8F66877" ma:contentTypeVersion="14" ma:contentTypeDescription="Create a new document." ma:contentTypeScope="" ma:versionID="83c34218db15fe18efc343bf7f182bf1">
  <xsd:schema xmlns:xsd="http://www.w3.org/2001/XMLSchema" xmlns:xs="http://www.w3.org/2001/XMLSchema" xmlns:p="http://schemas.microsoft.com/office/2006/metadata/properties" xmlns:ns3="a45c46ca-6af1-4a0d-a99e-f06de55b7548" xmlns:ns4="abaeaa12-4d35-4c11-99c4-a502b676bdf2" targetNamespace="http://schemas.microsoft.com/office/2006/metadata/properties" ma:root="true" ma:fieldsID="14dc1021ad1eb478c362941823fd3f34" ns3:_="" ns4:_="">
    <xsd:import namespace="a45c46ca-6af1-4a0d-a99e-f06de55b7548"/>
    <xsd:import namespace="abaeaa12-4d35-4c11-99c4-a502b676bdf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c46ca-6af1-4a0d-a99e-f06de55b754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aeaa12-4d35-4c11-99c4-a502b676bd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28EFE6-C3C5-4BBA-8290-4DEADAE050F0}">
  <ds:schemaRefs>
    <ds:schemaRef ds:uri="http://schemas.microsoft.com/office/infopath/2007/PartnerControls"/>
    <ds:schemaRef ds:uri="a45c46ca-6af1-4a0d-a99e-f06de55b7548"/>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abaeaa12-4d35-4c11-99c4-a502b676bdf2"/>
    <ds:schemaRef ds:uri="http://www.w3.org/XML/1998/namespace"/>
    <ds:schemaRef ds:uri="http://purl.org/dc/dcmitype/"/>
  </ds:schemaRefs>
</ds:datastoreItem>
</file>

<file path=customXml/itemProps2.xml><?xml version="1.0" encoding="utf-8"?>
<ds:datastoreItem xmlns:ds="http://schemas.openxmlformats.org/officeDocument/2006/customXml" ds:itemID="{41E7B0CE-3228-40F6-874A-EB0FFB4FD2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5c46ca-6af1-4a0d-a99e-f06de55b7548"/>
    <ds:schemaRef ds:uri="abaeaa12-4d35-4c11-99c4-a502b676b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8A0C0D-47C4-4360-AF18-72A49031F6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691</TotalTime>
  <Words>1971</Words>
  <Application>Microsoft Office PowerPoint</Application>
  <PresentationFormat>Widescreen</PresentationFormat>
  <Paragraphs>198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Arial,Sans-Serif</vt:lpstr>
      <vt:lpstr>Calibri</vt:lpstr>
      <vt:lpstr>Calibri Light</vt:lpstr>
      <vt:lpstr>Cavolini</vt:lpstr>
      <vt:lpstr>Office Theme</vt:lpstr>
      <vt:lpstr>Learning Weeks</vt:lpstr>
      <vt:lpstr>Learning Weeks</vt:lpstr>
      <vt:lpstr>PowerPoint Presentation</vt:lpstr>
      <vt:lpstr>Challenges for staff development</vt:lpstr>
      <vt:lpstr>PowerPoint Presentation</vt:lpstr>
      <vt:lpstr>Learning Weeks 2020</vt:lpstr>
      <vt:lpstr>PowerPoint Presentation</vt:lpstr>
      <vt:lpstr>PowerPoint Presentation</vt:lpstr>
      <vt:lpstr>Feedback from the Frontline</vt:lpstr>
      <vt:lpstr>PowerPoint Presentation</vt:lpstr>
      <vt:lpstr>Further benefits</vt:lpstr>
      <vt:lpstr>What we’ve learnt</vt:lpstr>
      <vt:lpstr>Thank you</vt:lpstr>
    </vt:vector>
  </TitlesOfParts>
  <Company>FXPlus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Weeks</dc:title>
  <dc:creator>Laura Lay</dc:creator>
  <cp:lastModifiedBy>Laura Lay</cp:lastModifiedBy>
  <cp:revision>357</cp:revision>
  <dcterms:created xsi:type="dcterms:W3CDTF">2023-02-20T15:45:38Z</dcterms:created>
  <dcterms:modified xsi:type="dcterms:W3CDTF">2023-03-17T11:41:28Z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0x010100779DC41158B9F44A964434CBC8F66877</vt:lpwstr>
  </property>
  <property fmtid="{D5CDD505-2E9C-101B-9397-08002B2CF9AE}" pid="3" name="MSIP_Label_57c33bae-76e0-44b3-baa3-351f99b93dbd_Enabled">
    <vt:lpwstr>true</vt:lpwstr>
  </property>
  <property fmtid="{D5CDD505-2E9C-101B-9397-08002B2CF9AE}" pid="4" name="MSIP_Label_57c33bae-76e0-44b3-baa3-351f99b93dbd_SetDate">
    <vt:lpwstr>2023-02-21T09:38:19Z</vt:lpwstr>
  </property>
  <property fmtid="{D5CDD505-2E9C-101B-9397-08002B2CF9AE}" pid="5" name="MSIP_Label_57c33bae-76e0-44b3-baa3-351f99b93dbd_Method">
    <vt:lpwstr>Standard</vt:lpwstr>
  </property>
  <property fmtid="{D5CDD505-2E9C-101B-9397-08002B2CF9AE}" pid="6" name="MSIP_Label_57c33bae-76e0-44b3-baa3-351f99b93dbd_Name">
    <vt:lpwstr>Restricted</vt:lpwstr>
  </property>
  <property fmtid="{D5CDD505-2E9C-101B-9397-08002B2CF9AE}" pid="7" name="MSIP_Label_57c33bae-76e0-44b3-baa3-351f99b93dbd_SiteId">
    <vt:lpwstr>550beeb3-6a3d-4646-a111-f89d0177792e</vt:lpwstr>
  </property>
  <property fmtid="{D5CDD505-2E9C-101B-9397-08002B2CF9AE}" pid="8" name="MSIP_Label_57c33bae-76e0-44b3-baa3-351f99b93dbd_ActionId">
    <vt:lpwstr>372d7b76-7cbd-4a25-8d18-102711c2bc46</vt:lpwstr>
  </property>
  <property fmtid="{D5CDD505-2E9C-101B-9397-08002B2CF9AE}" pid="9" name="MSIP_Label_57c33bae-76e0-44b3-baa3-351f99b93dbd_ContentBits">
    <vt:lpwstr>3</vt:lpwstr>
  </property>
  <property fmtid="{D5CDD505-2E9C-101B-9397-08002B2CF9AE}" pid="10" name="ClassificationContentMarkingFooterLocations">
    <vt:lpwstr>Office Theme:10</vt:lpwstr>
  </property>
  <property fmtid="{D5CDD505-2E9C-101B-9397-08002B2CF9AE}" pid="11" name="ClassificationContentMarkingFooterText">
    <vt:lpwstr>RESTRICTED</vt:lpwstr>
  </property>
  <property fmtid="{D5CDD505-2E9C-101B-9397-08002B2CF9AE}" pid="12" name="ClassificationContentMarkingHeaderLocations">
    <vt:lpwstr>Office Theme:9</vt:lpwstr>
  </property>
  <property fmtid="{D5CDD505-2E9C-101B-9397-08002B2CF9AE}" pid="13" name="ClassificationContentMarkingHeaderText">
    <vt:lpwstr>RESTRICTED</vt:lpwstr>
  </property>
</Properties>
</file>