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6" r:id="rId2"/>
    <p:sldId id="259" r:id="rId3"/>
    <p:sldId id="265" r:id="rId4"/>
    <p:sldId id="260" r:id="rId5"/>
    <p:sldId id="262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2B7FB-9D30-3DD1-06D5-188C6E82136D}" v="288" dt="2021-05-21T14:40:42.754"/>
    <p1510:client id="{1ECCC89F-D0CC-2000-BF3B-7BEE73B81376}" v="400" dt="2021-05-17T13:57:44.254"/>
    <p1510:client id="{2005EF8A-05A0-4E34-8876-711A4CAEDA79}" v="282" dt="2021-05-11T09:17:08.298"/>
    <p1510:client id="{4B9515D7-A750-A474-33B5-6A1DAB8FCF38}" v="198" dt="2021-05-21T14:45:10.716"/>
    <p1510:client id="{7A7F6B20-ACEE-E082-F970-EF35D8A9A579}" v="1" dt="2021-05-17T14:53:45.052"/>
    <p1510:client id="{7AB1C99F-10C7-2000-BF3B-7114550E8CD1}" v="339" dt="2021-05-20T09:20:52.408"/>
    <p1510:client id="{7F5B84D8-22CB-AE58-8A5A-F7E53C95C302}" v="11" dt="2021-05-24T13:42:18.949"/>
    <p1510:client id="{8D1DFE23-CA82-ADC2-36EC-CED1D4E3BB8C}" v="166" dt="2021-05-21T12:40:58.303"/>
    <p1510:client id="{C16BF928-5660-0E99-91D7-B33A4B90F0A4}" v="122" dt="2021-05-24T15:09:02.109"/>
    <p1510:client id="{EC26688E-54CE-3E8E-2D08-03236F495BE8}" v="113" dt="2021-05-24T09:03:27.855"/>
    <p1510:client id="{F89FD228-8586-4B36-9EC4-DC693EC57460}" v="936" dt="2021-05-17T14:54:40.074"/>
    <p1510:client id="{FB1CB255-25F9-3A52-4AB4-65841523F6D1}" v="620" dt="2021-05-17T15:02:06.288"/>
    <p1510:client id="{FFD4BD37-2A90-9024-F940-64E4BDE6B856}" v="365" dt="2021-05-17T14:57:13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907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ndeep Johal" userId="S::t.johal@gcs.ac.uk::f0529b38-b704-4f57-bfbc-b671775b956f" providerId="AD" clId="Web-{7F5B84D8-22CB-AE58-8A5A-F7E53C95C302}"/>
    <pc:docChg chg="modSld">
      <pc:chgData name="Tarandeep Johal" userId="S::t.johal@gcs.ac.uk::f0529b38-b704-4f57-bfbc-b671775b956f" providerId="AD" clId="Web-{7F5B84D8-22CB-AE58-8A5A-F7E53C95C302}" dt="2021-05-24T13:42:18.949" v="5"/>
      <pc:docMkLst>
        <pc:docMk/>
      </pc:docMkLst>
      <pc:sldChg chg="modSp">
        <pc:chgData name="Tarandeep Johal" userId="S::t.johal@gcs.ac.uk::f0529b38-b704-4f57-bfbc-b671775b956f" providerId="AD" clId="Web-{7F5B84D8-22CB-AE58-8A5A-F7E53C95C302}" dt="2021-05-24T13:42:18.949" v="5"/>
        <pc:sldMkLst>
          <pc:docMk/>
          <pc:sldMk cId="2063977683" sldId="266"/>
        </pc:sldMkLst>
        <pc:spChg chg="mod">
          <ac:chgData name="Tarandeep Johal" userId="S::t.johal@gcs.ac.uk::f0529b38-b704-4f57-bfbc-b671775b956f" providerId="AD" clId="Web-{7F5B84D8-22CB-AE58-8A5A-F7E53C95C302}" dt="2021-05-24T13:42:18.949" v="5"/>
          <ac:spMkLst>
            <pc:docMk/>
            <pc:sldMk cId="2063977683" sldId="266"/>
            <ac:spMk id="3" creationId="{83339EAB-3EC4-421D-9AF3-2B86D4B55213}"/>
          </ac:spMkLst>
        </pc:spChg>
      </pc:sldChg>
    </pc:docChg>
  </pc:docChgLst>
  <pc:docChgLst>
    <pc:chgData name="Gwennan Couch" userId="S::gwennan.couch@gcs.ac.uk::f2982bb0-1b7a-4e78-93f4-50e2ceb6dd2f" providerId="AD" clId="Web-{1ECCC89F-D0CC-2000-BF3B-7BEE73B81376}"/>
    <pc:docChg chg="modSld">
      <pc:chgData name="Gwennan Couch" userId="S::gwennan.couch@gcs.ac.uk::f2982bb0-1b7a-4e78-93f4-50e2ceb6dd2f" providerId="AD" clId="Web-{1ECCC89F-D0CC-2000-BF3B-7BEE73B81376}" dt="2021-05-17T13:57:44.254" v="204" actId="1076"/>
      <pc:docMkLst>
        <pc:docMk/>
      </pc:docMkLst>
      <pc:sldChg chg="modSp">
        <pc:chgData name="Gwennan Couch" userId="S::gwennan.couch@gcs.ac.uk::f2982bb0-1b7a-4e78-93f4-50e2ceb6dd2f" providerId="AD" clId="Web-{1ECCC89F-D0CC-2000-BF3B-7BEE73B81376}" dt="2021-05-17T13:53:42.786" v="189" actId="20577"/>
        <pc:sldMkLst>
          <pc:docMk/>
          <pc:sldMk cId="3678737875" sldId="262"/>
        </pc:sldMkLst>
        <pc:spChg chg="mod">
          <ac:chgData name="Gwennan Couch" userId="S::gwennan.couch@gcs.ac.uk::f2982bb0-1b7a-4e78-93f4-50e2ceb6dd2f" providerId="AD" clId="Web-{1ECCC89F-D0CC-2000-BF3B-7BEE73B81376}" dt="2021-05-17T13:53:42.786" v="189" actId="20577"/>
          <ac:spMkLst>
            <pc:docMk/>
            <pc:sldMk cId="3678737875" sldId="262"/>
            <ac:spMk id="3" creationId="{78E83204-17A7-4F99-A83A-94EB012ED5BD}"/>
          </ac:spMkLst>
        </pc:spChg>
      </pc:sldChg>
      <pc:sldChg chg="addSp delSp modSp">
        <pc:chgData name="Gwennan Couch" userId="S::gwennan.couch@gcs.ac.uk::f2982bb0-1b7a-4e78-93f4-50e2ceb6dd2f" providerId="AD" clId="Web-{1ECCC89F-D0CC-2000-BF3B-7BEE73B81376}" dt="2021-05-17T13:57:44.254" v="204" actId="1076"/>
        <pc:sldMkLst>
          <pc:docMk/>
          <pc:sldMk cId="1470183351" sldId="265"/>
        </pc:sldMkLst>
        <pc:picChg chg="add del mod">
          <ac:chgData name="Gwennan Couch" userId="S::gwennan.couch@gcs.ac.uk::f2982bb0-1b7a-4e78-93f4-50e2ceb6dd2f" providerId="AD" clId="Web-{1ECCC89F-D0CC-2000-BF3B-7BEE73B81376}" dt="2021-05-17T13:56:56.908" v="199"/>
          <ac:picMkLst>
            <pc:docMk/>
            <pc:sldMk cId="1470183351" sldId="265"/>
            <ac:picMk id="7" creationId="{0B531EA9-EAE0-4DF0-85CB-5350292FFDC5}"/>
          </ac:picMkLst>
        </pc:picChg>
        <pc:picChg chg="add mod">
          <ac:chgData name="Gwennan Couch" userId="S::gwennan.couch@gcs.ac.uk::f2982bb0-1b7a-4e78-93f4-50e2ceb6dd2f" providerId="AD" clId="Web-{1ECCC89F-D0CC-2000-BF3B-7BEE73B81376}" dt="2021-05-17T13:57:44.254" v="204" actId="1076"/>
          <ac:picMkLst>
            <pc:docMk/>
            <pc:sldMk cId="1470183351" sldId="265"/>
            <ac:picMk id="8" creationId="{E89B668D-94DB-4E03-81B7-37457252AB30}"/>
          </ac:picMkLst>
        </pc:picChg>
      </pc:sldChg>
    </pc:docChg>
  </pc:docChgLst>
  <pc:docChgLst>
    <pc:chgData name="Tarandeep Johal" userId="S::t.johal@gcs.ac.uk::f0529b38-b704-4f57-bfbc-b671775b956f" providerId="AD" clId="Web-{4B9515D7-A750-A474-33B5-6A1DAB8FCF38}"/>
    <pc:docChg chg="modSld">
      <pc:chgData name="Tarandeep Johal" userId="S::t.johal@gcs.ac.uk::f0529b38-b704-4f57-bfbc-b671775b956f" providerId="AD" clId="Web-{4B9515D7-A750-A474-33B5-6A1DAB8FCF38}" dt="2021-05-21T14:45:10.716" v="96" actId="20577"/>
      <pc:docMkLst>
        <pc:docMk/>
      </pc:docMkLst>
      <pc:sldChg chg="modSp">
        <pc:chgData name="Tarandeep Johal" userId="S::t.johal@gcs.ac.uk::f0529b38-b704-4f57-bfbc-b671775b956f" providerId="AD" clId="Web-{4B9515D7-A750-A474-33B5-6A1DAB8FCF38}" dt="2021-05-21T14:29:40.455" v="19" actId="20577"/>
        <pc:sldMkLst>
          <pc:docMk/>
          <pc:sldMk cId="1537073159" sldId="260"/>
        </pc:sldMkLst>
        <pc:spChg chg="mod">
          <ac:chgData name="Tarandeep Johal" userId="S::t.johal@gcs.ac.uk::f0529b38-b704-4f57-bfbc-b671775b956f" providerId="AD" clId="Web-{4B9515D7-A750-A474-33B5-6A1DAB8FCF38}" dt="2021-05-21T14:29:40.455" v="19" actId="20577"/>
          <ac:spMkLst>
            <pc:docMk/>
            <pc:sldMk cId="1537073159" sldId="260"/>
            <ac:spMk id="4" creationId="{AE67A64D-9813-4FB1-AF74-0B8CE31887CC}"/>
          </ac:spMkLst>
        </pc:spChg>
      </pc:sldChg>
      <pc:sldChg chg="modSp">
        <pc:chgData name="Tarandeep Johal" userId="S::t.johal@gcs.ac.uk::f0529b38-b704-4f57-bfbc-b671775b956f" providerId="AD" clId="Web-{4B9515D7-A750-A474-33B5-6A1DAB8FCF38}" dt="2021-05-21T14:41:57.944" v="24" actId="20577"/>
        <pc:sldMkLst>
          <pc:docMk/>
          <pc:sldMk cId="1781268532" sldId="261"/>
        </pc:sldMkLst>
        <pc:spChg chg="mod">
          <ac:chgData name="Tarandeep Johal" userId="S::t.johal@gcs.ac.uk::f0529b38-b704-4f57-bfbc-b671775b956f" providerId="AD" clId="Web-{4B9515D7-A750-A474-33B5-6A1DAB8FCF38}" dt="2021-05-21T14:41:57.944" v="24" actId="20577"/>
          <ac:spMkLst>
            <pc:docMk/>
            <pc:sldMk cId="1781268532" sldId="261"/>
            <ac:spMk id="6" creationId="{C6DAAA68-0650-4E39-B3FC-5612C7C64C75}"/>
          </ac:spMkLst>
        </pc:spChg>
      </pc:sldChg>
      <pc:sldChg chg="modSp">
        <pc:chgData name="Tarandeep Johal" userId="S::t.johal@gcs.ac.uk::f0529b38-b704-4f57-bfbc-b671775b956f" providerId="AD" clId="Web-{4B9515D7-A750-A474-33B5-6A1DAB8FCF38}" dt="2021-05-21T14:04:34.739" v="3" actId="20577"/>
        <pc:sldMkLst>
          <pc:docMk/>
          <pc:sldMk cId="1470183351" sldId="265"/>
        </pc:sldMkLst>
        <pc:spChg chg="mod">
          <ac:chgData name="Tarandeep Johal" userId="S::t.johal@gcs.ac.uk::f0529b38-b704-4f57-bfbc-b671775b956f" providerId="AD" clId="Web-{4B9515D7-A750-A474-33B5-6A1DAB8FCF38}" dt="2021-05-21T14:04:34.739" v="3" actId="20577"/>
          <ac:spMkLst>
            <pc:docMk/>
            <pc:sldMk cId="1470183351" sldId="265"/>
            <ac:spMk id="6" creationId="{005ECBF6-A42F-47AF-9AFA-9C44969D2CA5}"/>
          </ac:spMkLst>
        </pc:spChg>
      </pc:sldChg>
      <pc:sldChg chg="modSp">
        <pc:chgData name="Tarandeep Johal" userId="S::t.johal@gcs.ac.uk::f0529b38-b704-4f57-bfbc-b671775b956f" providerId="AD" clId="Web-{4B9515D7-A750-A474-33B5-6A1DAB8FCF38}" dt="2021-05-21T14:45:10.716" v="96" actId="20577"/>
        <pc:sldMkLst>
          <pc:docMk/>
          <pc:sldMk cId="2063977683" sldId="266"/>
        </pc:sldMkLst>
        <pc:spChg chg="mod">
          <ac:chgData name="Tarandeep Johal" userId="S::t.johal@gcs.ac.uk::f0529b38-b704-4f57-bfbc-b671775b956f" providerId="AD" clId="Web-{4B9515D7-A750-A474-33B5-6A1DAB8FCF38}" dt="2021-05-21T14:45:10.716" v="96" actId="20577"/>
          <ac:spMkLst>
            <pc:docMk/>
            <pc:sldMk cId="2063977683" sldId="266"/>
            <ac:spMk id="3" creationId="{83339EAB-3EC4-421D-9AF3-2B86D4B55213}"/>
          </ac:spMkLst>
        </pc:spChg>
      </pc:sldChg>
    </pc:docChg>
  </pc:docChgLst>
  <pc:docChgLst>
    <pc:chgData name="Gwennan Couch" userId="S::gwennan.couch@gcs.ac.uk::f2982bb0-1b7a-4e78-93f4-50e2ceb6dd2f" providerId="AD" clId="Web-{0F42B7FB-9D30-3DD1-06D5-188C6E82136D}"/>
    <pc:docChg chg="modSld">
      <pc:chgData name="Gwennan Couch" userId="S::gwennan.couch@gcs.ac.uk::f2982bb0-1b7a-4e78-93f4-50e2ceb6dd2f" providerId="AD" clId="Web-{0F42B7FB-9D30-3DD1-06D5-188C6E82136D}" dt="2021-05-21T14:40:42.754" v="148" actId="20577"/>
      <pc:docMkLst>
        <pc:docMk/>
      </pc:docMkLst>
      <pc:sldChg chg="modSp">
        <pc:chgData name="Gwennan Couch" userId="S::gwennan.couch@gcs.ac.uk::f2982bb0-1b7a-4e78-93f4-50e2ceb6dd2f" providerId="AD" clId="Web-{0F42B7FB-9D30-3DD1-06D5-188C6E82136D}" dt="2021-05-21T14:19:45.119" v="140" actId="20577"/>
        <pc:sldMkLst>
          <pc:docMk/>
          <pc:sldMk cId="1537073159" sldId="260"/>
        </pc:sldMkLst>
        <pc:spChg chg="mod">
          <ac:chgData name="Gwennan Couch" userId="S::gwennan.couch@gcs.ac.uk::f2982bb0-1b7a-4e78-93f4-50e2ceb6dd2f" providerId="AD" clId="Web-{0F42B7FB-9D30-3DD1-06D5-188C6E82136D}" dt="2021-05-21T14:19:45.119" v="140" actId="20577"/>
          <ac:spMkLst>
            <pc:docMk/>
            <pc:sldMk cId="1537073159" sldId="260"/>
            <ac:spMk id="3" creationId="{A13C5085-CB00-4DAA-8ED4-2F24DB3D9D68}"/>
          </ac:spMkLst>
        </pc:spChg>
        <pc:spChg chg="mod">
          <ac:chgData name="Gwennan Couch" userId="S::gwennan.couch@gcs.ac.uk::f2982bb0-1b7a-4e78-93f4-50e2ceb6dd2f" providerId="AD" clId="Web-{0F42B7FB-9D30-3DD1-06D5-188C6E82136D}" dt="2021-05-21T14:19:14.101" v="119" actId="20577"/>
          <ac:spMkLst>
            <pc:docMk/>
            <pc:sldMk cId="1537073159" sldId="260"/>
            <ac:spMk id="4" creationId="{AE67A64D-9813-4FB1-AF74-0B8CE31887CC}"/>
          </ac:spMkLst>
        </pc:spChg>
      </pc:sldChg>
      <pc:sldChg chg="modSp">
        <pc:chgData name="Gwennan Couch" userId="S::gwennan.couch@gcs.ac.uk::f2982bb0-1b7a-4e78-93f4-50e2ceb6dd2f" providerId="AD" clId="Web-{0F42B7FB-9D30-3DD1-06D5-188C6E82136D}" dt="2021-05-21T14:40:42.754" v="148" actId="20577"/>
        <pc:sldMkLst>
          <pc:docMk/>
          <pc:sldMk cId="1781268532" sldId="261"/>
        </pc:sldMkLst>
        <pc:spChg chg="mod">
          <ac:chgData name="Gwennan Couch" userId="S::gwennan.couch@gcs.ac.uk::f2982bb0-1b7a-4e78-93f4-50e2ceb6dd2f" providerId="AD" clId="Web-{0F42B7FB-9D30-3DD1-06D5-188C6E82136D}" dt="2021-05-21T14:40:42.754" v="148" actId="20577"/>
          <ac:spMkLst>
            <pc:docMk/>
            <pc:sldMk cId="1781268532" sldId="261"/>
            <ac:spMk id="4" creationId="{0CE91846-1504-4053-870A-583C3A47A13B}"/>
          </ac:spMkLst>
        </pc:spChg>
      </pc:sldChg>
      <pc:sldChg chg="modSp">
        <pc:chgData name="Gwennan Couch" userId="S::gwennan.couch@gcs.ac.uk::f2982bb0-1b7a-4e78-93f4-50e2ceb6dd2f" providerId="AD" clId="Web-{0F42B7FB-9D30-3DD1-06D5-188C6E82136D}" dt="2021-05-21T14:30:58.204" v="146" actId="20577"/>
        <pc:sldMkLst>
          <pc:docMk/>
          <pc:sldMk cId="3678737875" sldId="262"/>
        </pc:sldMkLst>
        <pc:spChg chg="mod">
          <ac:chgData name="Gwennan Couch" userId="S::gwennan.couch@gcs.ac.uk::f2982bb0-1b7a-4e78-93f4-50e2ceb6dd2f" providerId="AD" clId="Web-{0F42B7FB-9D30-3DD1-06D5-188C6E82136D}" dt="2021-05-21T14:30:58.204" v="146" actId="20577"/>
          <ac:spMkLst>
            <pc:docMk/>
            <pc:sldMk cId="3678737875" sldId="262"/>
            <ac:spMk id="3" creationId="{78E83204-17A7-4F99-A83A-94EB012ED5BD}"/>
          </ac:spMkLst>
        </pc:spChg>
      </pc:sldChg>
    </pc:docChg>
  </pc:docChgLst>
  <pc:docChgLst>
    <pc:chgData name="Tarandeep Johal" userId="S::t.johal@gcs.ac.uk::f0529b38-b704-4f57-bfbc-b671775b956f" providerId="AD" clId="Web-{F89FD228-8586-4B36-9EC4-DC693EC57460}"/>
    <pc:docChg chg="addSld delSld modSld sldOrd">
      <pc:chgData name="Tarandeep Johal" userId="S::t.johal@gcs.ac.uk::f0529b38-b704-4f57-bfbc-b671775b956f" providerId="AD" clId="Web-{F89FD228-8586-4B36-9EC4-DC693EC57460}" dt="2021-05-17T14:54:40.074" v="658"/>
      <pc:docMkLst>
        <pc:docMk/>
      </pc:docMkLst>
      <pc:sldChg chg="modSp del">
        <pc:chgData name="Tarandeep Johal" userId="S::t.johal@gcs.ac.uk::f0529b38-b704-4f57-bfbc-b671775b956f" providerId="AD" clId="Web-{F89FD228-8586-4B36-9EC4-DC693EC57460}" dt="2021-05-17T13:36:28.756" v="265"/>
        <pc:sldMkLst>
          <pc:docMk/>
          <pc:sldMk cId="2372219177" sldId="257"/>
        </pc:sldMkLst>
        <pc:spChg chg="mod">
          <ac:chgData name="Tarandeep Johal" userId="S::t.johal@gcs.ac.uk::f0529b38-b704-4f57-bfbc-b671775b956f" providerId="AD" clId="Web-{F89FD228-8586-4B36-9EC4-DC693EC57460}" dt="2021-05-17T10:27:06.076" v="11" actId="20577"/>
          <ac:spMkLst>
            <pc:docMk/>
            <pc:sldMk cId="2372219177" sldId="257"/>
            <ac:spMk id="2" creationId="{C28E3E21-240D-4C88-866A-E69BBACEAAA9}"/>
          </ac:spMkLst>
        </pc:spChg>
      </pc:sldChg>
      <pc:sldChg chg="addSp delSp modSp mod ord setBg setClrOvrMap">
        <pc:chgData name="Tarandeep Johal" userId="S::t.johal@gcs.ac.uk::f0529b38-b704-4f57-bfbc-b671775b956f" providerId="AD" clId="Web-{F89FD228-8586-4B36-9EC4-DC693EC57460}" dt="2021-05-17T14:27:11.987" v="649"/>
        <pc:sldMkLst>
          <pc:docMk/>
          <pc:sldMk cId="2548109474" sldId="259"/>
        </pc:sldMkLst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8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10" creationId="{685B1578-9B95-463A-91DE-797A98F7E96A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12" creationId="{B7753F1F-C532-475B-BE0D-7359EB6F86EF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14" creationId="{0EB72A9B-FD82-4F09-BF1E-D39311D3A0E3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16" creationId="{DD39B371-6E4E-4070-AB4E-4D788405A5A6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0:51.636" v="404"/>
          <ac:spMkLst>
            <pc:docMk/>
            <pc:sldMk cId="2548109474" sldId="259"/>
            <ac:spMk id="18" creationId="{B937DAED-8BFE-4563-BB45-B5E554D70A84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36.264" v="281"/>
          <ac:spMkLst>
            <pc:docMk/>
            <pc:sldMk cId="2548109474" sldId="259"/>
            <ac:spMk id="70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36.264" v="281"/>
          <ac:spMkLst>
            <pc:docMk/>
            <pc:sldMk cId="2548109474" sldId="259"/>
            <ac:spMk id="72" creationId="{FB65ABA3-820C-4D75-9437-9EFA1ADFE134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36.264" v="281"/>
          <ac:spMkLst>
            <pc:docMk/>
            <pc:sldMk cId="2548109474" sldId="259"/>
            <ac:spMk id="74" creationId="{036BF2FB-90D8-48DB-BD34-D040CDCFF208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36.264" v="281"/>
          <ac:spMkLst>
            <pc:docMk/>
            <pc:sldMk cId="2548109474" sldId="259"/>
            <ac:spMk id="76" creationId="{E192707B-B929-41A7-9B41-E959A1C689E4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36.264" v="281"/>
          <ac:spMkLst>
            <pc:docMk/>
            <pc:sldMk cId="2548109474" sldId="259"/>
            <ac:spMk id="78" creationId="{8FB4235C-4505-46C7-AD8F-8769A1972FC1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80" creationId="{EA284212-C175-4C82-B112-A5208F70CB53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82" creationId="{619EC706-8928-4DFD-8084-35D599EB434F}"/>
          </ac:spMkLst>
        </pc:spChg>
        <pc:spChg chg="add mod or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13" creationId="{D53494B6-F7D1-4242-ACE6-A1CB56581747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24" creationId="{1E94681D-2A4C-4A8D-B9B5-31D440D0328D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26" creationId="{FB65ABA3-820C-4D75-9437-9EFA1ADFE134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28" creationId="{036BF2FB-90D8-48DB-BD34-D040CDCFF208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30" creationId="{11657BF2-BFFB-4FF0-9FE2-4D7F7A7C9D50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32" creationId="{25397171-E233-4F26-9A8C-29C436537DC4}"/>
          </ac:spMkLst>
        </pc:spChg>
        <pc:spChg chg="add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34" creationId="{EA830B9C-C9EB-4D80-9552-AE9DE30758C9}"/>
          </ac:spMkLst>
        </pc:spChg>
        <pc:spChg chg="add del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45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47" creationId="{FB65ABA3-820C-4D75-9437-9EFA1ADFE134}"/>
          </ac:spMkLst>
        </pc:spChg>
        <pc:spChg chg="add del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49" creationId="{036BF2FB-90D8-48DB-BD34-D040CDCFF208}"/>
          </ac:spMkLst>
        </pc:spChg>
        <pc:spChg chg="add del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51" creationId="{E192707B-B929-41A7-9B41-E959A1C689E4}"/>
          </ac:spMkLst>
        </pc:spChg>
        <pc:spChg chg="add del">
          <ac:chgData name="Tarandeep Johal" userId="S::t.johal@gcs.ac.uk::f0529b38-b704-4f57-bfbc-b671775b956f" providerId="AD" clId="Web-{F89FD228-8586-4B36-9EC4-DC693EC57460}" dt="2021-05-17T14:26:52.565" v="647"/>
          <ac:spMkLst>
            <pc:docMk/>
            <pc:sldMk cId="2548109474" sldId="259"/>
            <ac:spMk id="153" creationId="{8FB4235C-4505-46C7-AD8F-8769A1972FC1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1:56.014" v="283"/>
          <ac:spMkLst>
            <pc:docMk/>
            <pc:sldMk cId="2548109474" sldId="259"/>
            <ac:spMk id="195" creationId="{A069235B-22DB-4231-8291-D64DA2CDEB4E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196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197" creationId="{04B7AC44-1B7B-4F09-9AA4-3DFDEC5751A8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198" creationId="{6683E473-94FF-4ACE-9433-1F14799E8907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199" creationId="{EB949D8D-8E17-4DBF-BEA8-13C57BF63803}"/>
          </ac:spMkLst>
        </pc:spChg>
        <pc:spChg chg="add del">
          <ac:chgData name="Tarandeep Johal" userId="S::t.johal@gcs.ac.uk::f0529b38-b704-4f57-bfbc-b671775b956f" providerId="AD" clId="Web-{F89FD228-8586-4B36-9EC4-DC693EC57460}" dt="2021-05-17T13:42:12.905" v="285"/>
          <ac:spMkLst>
            <pc:docMk/>
            <pc:sldMk cId="2548109474" sldId="259"/>
            <ac:spMk id="200" creationId="{4BC6FC45-D4D9-4025-91DA-272D318D372B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09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11" creationId="{FB65ABA3-820C-4D75-9437-9EFA1ADFE134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13" creationId="{036BF2FB-90D8-48DB-BD34-D040CDCFF208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15" creationId="{B6EE7E08-B389-43E5-B019-1B0A8ACBBD93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17" creationId="{E60D94A5-8A09-4BAB-8F7C-69BC34C54DDE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13.325" v="408"/>
          <ac:spMkLst>
            <pc:docMk/>
            <pc:sldMk cId="2548109474" sldId="259"/>
            <ac:spMk id="219" creationId="{7A1AE32B-3A6E-4C5E-8FEB-73861B9A26B5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0" creationId="{1E94681D-2A4C-4A8D-B9B5-31D440D0328D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1" creationId="{FB65ABA3-820C-4D75-9437-9EFA1ADFE134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2" creationId="{036BF2FB-90D8-48DB-BD34-D040CDCFF208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3" creationId="{B6EE7E08-B389-43E5-B019-1B0A8ACBBD93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4" creationId="{E60D94A5-8A09-4BAB-8F7C-69BC34C54DDE}"/>
          </ac:spMkLst>
        </pc:spChg>
        <pc:spChg chg="add del">
          <ac:chgData name="Tarandeep Johal" userId="S::t.johal@gcs.ac.uk::f0529b38-b704-4f57-bfbc-b671775b956f" providerId="AD" clId="Web-{F89FD228-8586-4B36-9EC4-DC693EC57460}" dt="2021-05-17T14:02:36.107" v="410"/>
          <ac:spMkLst>
            <pc:docMk/>
            <pc:sldMk cId="2548109474" sldId="259"/>
            <ac:spMk id="275" creationId="{7A1AE32B-3A6E-4C5E-8FEB-73861B9A26B5}"/>
          </ac:spMkLst>
        </pc:spChg>
        <pc:spChg chg="add del mod">
          <ac:chgData name="Tarandeep Johal" userId="S::t.johal@gcs.ac.uk::f0529b38-b704-4f57-bfbc-b671775b956f" providerId="AD" clId="Web-{F89FD228-8586-4B36-9EC4-DC693EC57460}" dt="2021-05-17T14:26:21.798" v="644"/>
          <ac:spMkLst>
            <pc:docMk/>
            <pc:sldMk cId="2548109474" sldId="259"/>
            <ac:spMk id="1349" creationId="{169D02EF-3B7E-466C-8D86-85C3838D51BF}"/>
          </ac:spMkLst>
        </pc:spChg>
        <pc:graphicFrameChg chg="del mod ord modGraphic">
          <ac:chgData name="Tarandeep Johal" userId="S::t.johal@gcs.ac.uk::f0529b38-b704-4f57-bfbc-b671775b956f" providerId="AD" clId="Web-{F89FD228-8586-4B36-9EC4-DC693EC57460}" dt="2021-05-17T14:21:42.916" v="602"/>
          <ac:graphicFrameMkLst>
            <pc:docMk/>
            <pc:sldMk cId="2548109474" sldId="259"/>
            <ac:graphicFrameMk id="4" creationId="{9C7413A8-844E-4ABA-A1EF-3AD50252B534}"/>
          </ac:graphicFrameMkLst>
        </pc:graphicFrameChg>
        <pc:graphicFrameChg chg="add del mod modGraphic">
          <ac:chgData name="Tarandeep Johal" userId="S::t.johal@gcs.ac.uk::f0529b38-b704-4f57-bfbc-b671775b956f" providerId="AD" clId="Web-{F89FD228-8586-4B36-9EC4-DC693EC57460}" dt="2021-05-17T14:23:13.575" v="608"/>
          <ac:graphicFrameMkLst>
            <pc:docMk/>
            <pc:sldMk cId="2548109474" sldId="259"/>
            <ac:graphicFrameMk id="1350" creationId="{6DABB53A-8E72-471D-B616-39E5368E070F}"/>
          </ac:graphicFrameMkLst>
        </pc:graphicFrameChg>
        <pc:graphicFrameChg chg="add del mod modGraphic">
          <ac:chgData name="Tarandeep Johal" userId="S::t.johal@gcs.ac.uk::f0529b38-b704-4f57-bfbc-b671775b956f" providerId="AD" clId="Web-{F89FD228-8586-4B36-9EC4-DC693EC57460}" dt="2021-05-17T14:24:46.734" v="620"/>
          <ac:graphicFrameMkLst>
            <pc:docMk/>
            <pc:sldMk cId="2548109474" sldId="259"/>
            <ac:graphicFrameMk id="1355" creationId="{F1DAA911-301E-400F-B30C-5BB3883E48A0}"/>
          </ac:graphicFrameMkLst>
        </pc:graphicFrameChg>
        <pc:graphicFrameChg chg="add mod modGraphic">
          <ac:chgData name="Tarandeep Johal" userId="S::t.johal@gcs.ac.uk::f0529b38-b704-4f57-bfbc-b671775b956f" providerId="AD" clId="Web-{F89FD228-8586-4B36-9EC4-DC693EC57460}" dt="2021-05-17T14:27:11.987" v="649"/>
          <ac:graphicFrameMkLst>
            <pc:docMk/>
            <pc:sldMk cId="2548109474" sldId="259"/>
            <ac:graphicFrameMk id="1392" creationId="{DE13866E-ADE7-4234-8AD4-A643B133946F}"/>
          </ac:graphicFrameMkLst>
        </pc:graphicFrameChg>
        <pc:picChg chg="add del mod">
          <ac:chgData name="Tarandeep Johal" userId="S::t.johal@gcs.ac.uk::f0529b38-b704-4f57-bfbc-b671775b956f" providerId="AD" clId="Web-{F89FD228-8586-4B36-9EC4-DC693EC57460}" dt="2021-05-17T13:35:38.020" v="260"/>
          <ac:picMkLst>
            <pc:docMk/>
            <pc:sldMk cId="2548109474" sldId="259"/>
            <ac:picMk id="22" creationId="{5591992F-96E1-456C-A958-4D74070581A5}"/>
          </ac:picMkLst>
        </pc:picChg>
        <pc:picChg chg="add del">
          <ac:chgData name="Tarandeep Johal" userId="S::t.johal@gcs.ac.uk::f0529b38-b704-4f57-bfbc-b671775b956f" providerId="AD" clId="Web-{F89FD228-8586-4B36-9EC4-DC693EC57460}" dt="2021-05-17T14:00:33.495" v="403"/>
          <ac:picMkLst>
            <pc:docMk/>
            <pc:sldMk cId="2548109474" sldId="259"/>
            <ac:picMk id="139" creationId="{A531C943-B1A3-45D5-9749-CE4C57132BEA}"/>
          </ac:picMkLst>
        </pc:picChg>
        <pc:picChg chg="add del mod">
          <ac:chgData name="Tarandeep Johal" userId="S::t.johal@gcs.ac.uk::f0529b38-b704-4f57-bfbc-b671775b956f" providerId="AD" clId="Web-{F89FD228-8586-4B36-9EC4-DC693EC57460}" dt="2021-05-17T14:00:15.932" v="402"/>
          <ac:picMkLst>
            <pc:docMk/>
            <pc:sldMk cId="2548109474" sldId="259"/>
            <ac:picMk id="193" creationId="{07AA414B-C8D6-4131-BAE9-9410D1C60A35}"/>
          </ac:picMkLst>
        </pc:picChg>
        <pc:picChg chg="add mod ord">
          <ac:chgData name="Tarandeep Johal" userId="S::t.johal@gcs.ac.uk::f0529b38-b704-4f57-bfbc-b671775b956f" providerId="AD" clId="Web-{F89FD228-8586-4B36-9EC4-DC693EC57460}" dt="2021-05-17T14:26:52.565" v="647"/>
          <ac:picMkLst>
            <pc:docMk/>
            <pc:sldMk cId="2548109474" sldId="259"/>
            <ac:picMk id="268" creationId="{F969E726-2854-47CB-8C75-072598EBCCF0}"/>
          </ac:picMkLst>
        </pc:picChg>
        <pc:picChg chg="add del mod">
          <ac:chgData name="Tarandeep Johal" userId="S::t.johal@gcs.ac.uk::f0529b38-b704-4f57-bfbc-b671775b956f" providerId="AD" clId="Web-{F89FD228-8586-4B36-9EC4-DC693EC57460}" dt="2021-05-17T14:18:22.599" v="468"/>
          <ac:picMkLst>
            <pc:docMk/>
            <pc:sldMk cId="2548109474" sldId="259"/>
            <ac:picMk id="465" creationId="{DBDF957B-61DE-47A7-A87C-9885E45804DE}"/>
          </ac:picMkLst>
        </pc:picChg>
      </pc:sldChg>
      <pc:sldChg chg="addSp delSp modSp new">
        <pc:chgData name="Tarandeep Johal" userId="S::t.johal@gcs.ac.uk::f0529b38-b704-4f57-bfbc-b671775b956f" providerId="AD" clId="Web-{F89FD228-8586-4B36-9EC4-DC693EC57460}" dt="2021-05-17T14:04:18.875" v="417"/>
        <pc:sldMkLst>
          <pc:docMk/>
          <pc:sldMk cId="1537073159" sldId="260"/>
        </pc:sldMkLst>
        <pc:spChg chg="mod">
          <ac:chgData name="Tarandeep Johal" userId="S::t.johal@gcs.ac.uk::f0529b38-b704-4f57-bfbc-b671775b956f" providerId="AD" clId="Web-{F89FD228-8586-4B36-9EC4-DC693EC57460}" dt="2021-05-17T13:16:36.524" v="223"/>
          <ac:spMkLst>
            <pc:docMk/>
            <pc:sldMk cId="1537073159" sldId="260"/>
            <ac:spMk id="2" creationId="{7AE9E00A-517A-4519-99A5-A556577BBB8C}"/>
          </ac:spMkLst>
        </pc:spChg>
        <pc:spChg chg="mod">
          <ac:chgData name="Tarandeep Johal" userId="S::t.johal@gcs.ac.uk::f0529b38-b704-4f57-bfbc-b671775b956f" providerId="AD" clId="Web-{F89FD228-8586-4B36-9EC4-DC693EC57460}" dt="2021-05-17T11:22:29.532" v="109" actId="20577"/>
          <ac:spMkLst>
            <pc:docMk/>
            <pc:sldMk cId="1537073159" sldId="260"/>
            <ac:spMk id="3" creationId="{A13C5085-CB00-4DAA-8ED4-2F24DB3D9D68}"/>
          </ac:spMkLst>
        </pc:spChg>
        <pc:spChg chg="mod">
          <ac:chgData name="Tarandeep Johal" userId="S::t.johal@gcs.ac.uk::f0529b38-b704-4f57-bfbc-b671775b956f" providerId="AD" clId="Web-{F89FD228-8586-4B36-9EC4-DC693EC57460}" dt="2021-05-17T11:22:29.532" v="109" actId="20577"/>
          <ac:spMkLst>
            <pc:docMk/>
            <pc:sldMk cId="1537073159" sldId="260"/>
            <ac:spMk id="4" creationId="{AE67A64D-9813-4FB1-AF74-0B8CE31887CC}"/>
          </ac:spMkLst>
        </pc:spChg>
        <pc:spChg chg="add mod">
          <ac:chgData name="Tarandeep Johal" userId="S::t.johal@gcs.ac.uk::f0529b38-b704-4f57-bfbc-b671775b956f" providerId="AD" clId="Web-{F89FD228-8586-4B36-9EC4-DC693EC57460}" dt="2021-05-17T14:04:18.875" v="417"/>
          <ac:spMkLst>
            <pc:docMk/>
            <pc:sldMk cId="1537073159" sldId="260"/>
            <ac:spMk id="8" creationId="{5970BC33-BEA3-45E8-B175-630EFFA9DB73}"/>
          </ac:spMkLst>
        </pc:spChg>
        <pc:picChg chg="add mod">
          <ac:chgData name="Tarandeep Johal" userId="S::t.johal@gcs.ac.uk::f0529b38-b704-4f57-bfbc-b671775b956f" providerId="AD" clId="Web-{F89FD228-8586-4B36-9EC4-DC693EC57460}" dt="2021-05-17T13:36:12.193" v="264" actId="1076"/>
          <ac:picMkLst>
            <pc:docMk/>
            <pc:sldMk cId="1537073159" sldId="260"/>
            <ac:picMk id="5" creationId="{A64596F2-FA46-4F37-9BD3-35BE902D68FD}"/>
          </ac:picMkLst>
        </pc:picChg>
        <pc:picChg chg="add del mod ord">
          <ac:chgData name="Tarandeep Johal" userId="S::t.johal@gcs.ac.uk::f0529b38-b704-4f57-bfbc-b671775b956f" providerId="AD" clId="Web-{F89FD228-8586-4B36-9EC4-DC693EC57460}" dt="2021-05-17T13:44:11.767" v="318"/>
          <ac:picMkLst>
            <pc:docMk/>
            <pc:sldMk cId="1537073159" sldId="260"/>
            <ac:picMk id="6" creationId="{1DD8A8CF-783A-4611-AA90-CF58D3518332}"/>
          </ac:picMkLst>
        </pc:picChg>
      </pc:sldChg>
      <pc:sldChg chg="addSp delSp modSp new">
        <pc:chgData name="Tarandeep Johal" userId="S::t.johal@gcs.ac.uk::f0529b38-b704-4f57-bfbc-b671775b956f" providerId="AD" clId="Web-{F89FD228-8586-4B36-9EC4-DC693EC57460}" dt="2021-05-17T14:44:43.450" v="657" actId="20577"/>
        <pc:sldMkLst>
          <pc:docMk/>
          <pc:sldMk cId="1781268532" sldId="261"/>
        </pc:sldMkLst>
        <pc:spChg chg="mod">
          <ac:chgData name="Tarandeep Johal" userId="S::t.johal@gcs.ac.uk::f0529b38-b704-4f57-bfbc-b671775b956f" providerId="AD" clId="Web-{F89FD228-8586-4B36-9EC4-DC693EC57460}" dt="2021-05-17T11:40:13.826" v="170" actId="20577"/>
          <ac:spMkLst>
            <pc:docMk/>
            <pc:sldMk cId="1781268532" sldId="261"/>
            <ac:spMk id="2" creationId="{0F7D3AA0-246C-45D8-9629-0278A5B54067}"/>
          </ac:spMkLst>
        </pc:spChg>
        <pc:spChg chg="mod">
          <ac:chgData name="Tarandeep Johal" userId="S::t.johal@gcs.ac.uk::f0529b38-b704-4f57-bfbc-b671775b956f" providerId="AD" clId="Web-{F89FD228-8586-4B36-9EC4-DC693EC57460}" dt="2021-05-17T11:41:35.812" v="184" actId="20577"/>
          <ac:spMkLst>
            <pc:docMk/>
            <pc:sldMk cId="1781268532" sldId="261"/>
            <ac:spMk id="3" creationId="{920EA4CD-8E89-428D-A2BA-56EDB7B8324C}"/>
          </ac:spMkLst>
        </pc:spChg>
        <pc:spChg chg="mod">
          <ac:chgData name="Tarandeep Johal" userId="S::t.johal@gcs.ac.uk::f0529b38-b704-4f57-bfbc-b671775b956f" providerId="AD" clId="Web-{F89FD228-8586-4B36-9EC4-DC693EC57460}" dt="2021-05-17T14:44:43.450" v="657" actId="20577"/>
          <ac:spMkLst>
            <pc:docMk/>
            <pc:sldMk cId="1781268532" sldId="261"/>
            <ac:spMk id="4" creationId="{0CE91846-1504-4053-870A-583C3A47A13B}"/>
          </ac:spMkLst>
        </pc:spChg>
        <pc:spChg chg="del mod">
          <ac:chgData name="Tarandeep Johal" userId="S::t.johal@gcs.ac.uk::f0529b38-b704-4f57-bfbc-b671775b956f" providerId="AD" clId="Web-{F89FD228-8586-4B36-9EC4-DC693EC57460}" dt="2021-05-17T11:40:35.201" v="175"/>
          <ac:spMkLst>
            <pc:docMk/>
            <pc:sldMk cId="1781268532" sldId="261"/>
            <ac:spMk id="5" creationId="{B971F0EC-D976-46A6-A87B-D3DFE0BF6E12}"/>
          </ac:spMkLst>
        </pc:spChg>
        <pc:spChg chg="mod">
          <ac:chgData name="Tarandeep Johal" userId="S::t.johal@gcs.ac.uk::f0529b38-b704-4f57-bfbc-b671775b956f" providerId="AD" clId="Web-{F89FD228-8586-4B36-9EC4-DC693EC57460}" dt="2021-05-17T12:45:43.701" v="214" actId="20577"/>
          <ac:spMkLst>
            <pc:docMk/>
            <pc:sldMk cId="1781268532" sldId="261"/>
            <ac:spMk id="6" creationId="{C6DAAA68-0650-4E39-B3FC-5612C7C64C75}"/>
          </ac:spMkLst>
        </pc:spChg>
        <pc:spChg chg="add del mod">
          <ac:chgData name="Tarandeep Johal" userId="S::t.johal@gcs.ac.uk::f0529b38-b704-4f57-bfbc-b671775b956f" providerId="AD" clId="Web-{F89FD228-8586-4B36-9EC4-DC693EC57460}" dt="2021-05-17T11:41:39.875" v="185"/>
          <ac:spMkLst>
            <pc:docMk/>
            <pc:sldMk cId="1781268532" sldId="261"/>
            <ac:spMk id="8" creationId="{CFA424C1-999B-45B1-B58D-ADAFF4A3CE54}"/>
          </ac:spMkLst>
        </pc:spChg>
        <pc:picChg chg="add del mod ord">
          <ac:chgData name="Tarandeep Johal" userId="S::t.johal@gcs.ac.uk::f0529b38-b704-4f57-bfbc-b671775b956f" providerId="AD" clId="Web-{F89FD228-8586-4B36-9EC4-DC693EC57460}" dt="2021-05-17T14:07:36.521" v="439"/>
          <ac:picMkLst>
            <pc:docMk/>
            <pc:sldMk cId="1781268532" sldId="261"/>
            <ac:picMk id="7" creationId="{900869F4-0F59-4582-ABCC-0D94AF97C51A}"/>
          </ac:picMkLst>
        </pc:picChg>
        <pc:picChg chg="del">
          <ac:chgData name="Tarandeep Johal" userId="S::t.johal@gcs.ac.uk::f0529b38-b704-4f57-bfbc-b671775b956f" providerId="AD" clId="Web-{F89FD228-8586-4B36-9EC4-DC693EC57460}" dt="2021-05-17T14:06:45.160" v="434"/>
          <ac:picMkLst>
            <pc:docMk/>
            <pc:sldMk cId="1781268532" sldId="261"/>
            <ac:picMk id="10" creationId="{0D530B69-85EB-4358-94CD-7593E0CD085F}"/>
          </ac:picMkLst>
        </pc:picChg>
      </pc:sldChg>
      <pc:sldChg chg="addSp delSp modSp new mod setBg setClrOvrMap">
        <pc:chgData name="Tarandeep Johal" userId="S::t.johal@gcs.ac.uk::f0529b38-b704-4f57-bfbc-b671775b956f" providerId="AD" clId="Web-{F89FD228-8586-4B36-9EC4-DC693EC57460}" dt="2021-05-17T14:13:32.498" v="463"/>
        <pc:sldMkLst>
          <pc:docMk/>
          <pc:sldMk cId="3678737875" sldId="262"/>
        </pc:sldMkLst>
        <pc:spChg chg="mod">
          <ac:chgData name="Tarandeep Johal" userId="S::t.johal@gcs.ac.uk::f0529b38-b704-4f57-bfbc-b671775b956f" providerId="AD" clId="Web-{F89FD228-8586-4B36-9EC4-DC693EC57460}" dt="2021-05-17T14:13:20.404" v="460"/>
          <ac:spMkLst>
            <pc:docMk/>
            <pc:sldMk cId="3678737875" sldId="262"/>
            <ac:spMk id="2" creationId="{8DDCB02B-3BEA-4E62-9831-E3099D8A2050}"/>
          </ac:spMkLst>
        </pc:spChg>
        <pc:spChg chg="mod">
          <ac:chgData name="Tarandeep Johal" userId="S::t.johal@gcs.ac.uk::f0529b38-b704-4f57-bfbc-b671775b956f" providerId="AD" clId="Web-{F89FD228-8586-4B36-9EC4-DC693EC57460}" dt="2021-05-17T14:13:32.498" v="463"/>
          <ac:spMkLst>
            <pc:docMk/>
            <pc:sldMk cId="3678737875" sldId="262"/>
            <ac:spMk id="3" creationId="{78E83204-17A7-4F99-A83A-94EB012ED5BD}"/>
          </ac:spMkLst>
        </pc:spChg>
        <pc:spChg chg="del">
          <ac:chgData name="Tarandeep Johal" userId="S::t.johal@gcs.ac.uk::f0529b38-b704-4f57-bfbc-b671775b956f" providerId="AD" clId="Web-{F89FD228-8586-4B36-9EC4-DC693EC57460}" dt="2021-05-17T14:11:47.855" v="448"/>
          <ac:spMkLst>
            <pc:docMk/>
            <pc:sldMk cId="3678737875" sldId="262"/>
            <ac:spMk id="8" creationId="{743EB898-1356-4A17-BA0A-D97C4ABF02DE}"/>
          </ac:spMkLst>
        </pc:spChg>
        <pc:spChg chg="add">
          <ac:chgData name="Tarandeep Johal" userId="S::t.johal@gcs.ac.uk::f0529b38-b704-4f57-bfbc-b671775b956f" providerId="AD" clId="Web-{F89FD228-8586-4B36-9EC4-DC693EC57460}" dt="2021-05-17T14:11:57.152" v="449"/>
          <ac:spMkLst>
            <pc:docMk/>
            <pc:sldMk cId="3678737875" sldId="262"/>
            <ac:spMk id="11" creationId="{E192707B-B929-41A7-9B41-E959A1C689E4}"/>
          </ac:spMkLst>
        </pc:spChg>
        <pc:spChg chg="add">
          <ac:chgData name="Tarandeep Johal" userId="S::t.johal@gcs.ac.uk::f0529b38-b704-4f57-bfbc-b671775b956f" providerId="AD" clId="Web-{F89FD228-8586-4B36-9EC4-DC693EC57460}" dt="2021-05-17T14:11:57.152" v="449"/>
          <ac:spMkLst>
            <pc:docMk/>
            <pc:sldMk cId="3678737875" sldId="262"/>
            <ac:spMk id="13" creationId="{8FB4235C-4505-46C7-AD8F-8769A1972FC1}"/>
          </ac:spMkLst>
        </pc:spChg>
        <pc:picChg chg="del">
          <ac:chgData name="Tarandeep Johal" userId="S::t.johal@gcs.ac.uk::f0529b38-b704-4f57-bfbc-b671775b956f" providerId="AD" clId="Web-{F89FD228-8586-4B36-9EC4-DC693EC57460}" dt="2021-05-17T14:11:38.386" v="445"/>
          <ac:picMkLst>
            <pc:docMk/>
            <pc:sldMk cId="3678737875" sldId="262"/>
            <ac:picMk id="4" creationId="{9C34B75F-770C-4827-9418-9C43C0AD901D}"/>
          </ac:picMkLst>
        </pc:picChg>
        <pc:picChg chg="add mod ord">
          <ac:chgData name="Tarandeep Johal" userId="S::t.johal@gcs.ac.uk::f0529b38-b704-4f57-bfbc-b671775b956f" providerId="AD" clId="Web-{F89FD228-8586-4B36-9EC4-DC693EC57460}" dt="2021-05-17T14:11:57.152" v="449"/>
          <ac:picMkLst>
            <pc:docMk/>
            <pc:sldMk cId="3678737875" sldId="262"/>
            <ac:picMk id="6" creationId="{DDA0E4B5-C37A-4C10-8199-C99249CC7DD1}"/>
          </ac:picMkLst>
        </pc:picChg>
      </pc:sldChg>
      <pc:sldChg chg="addSp modSp new">
        <pc:chgData name="Tarandeep Johal" userId="S::t.johal@gcs.ac.uk::f0529b38-b704-4f57-bfbc-b671775b956f" providerId="AD" clId="Web-{F89FD228-8586-4B36-9EC4-DC693EC57460}" dt="2021-05-17T13:57:07.786" v="393" actId="1076"/>
        <pc:sldMkLst>
          <pc:docMk/>
          <pc:sldMk cId="1372617991" sldId="263"/>
        </pc:sldMkLst>
        <pc:spChg chg="mod">
          <ac:chgData name="Tarandeep Johal" userId="S::t.johal@gcs.ac.uk::f0529b38-b704-4f57-bfbc-b671775b956f" providerId="AD" clId="Web-{F89FD228-8586-4B36-9EC4-DC693EC57460}" dt="2021-05-17T13:24:06.753" v="251"/>
          <ac:spMkLst>
            <pc:docMk/>
            <pc:sldMk cId="1372617991" sldId="263"/>
            <ac:spMk id="2" creationId="{9C7CD5D0-1681-48D0-8558-1FA5AF8FE744}"/>
          </ac:spMkLst>
        </pc:spChg>
        <pc:spChg chg="mod">
          <ac:chgData name="Tarandeep Johal" userId="S::t.johal@gcs.ac.uk::f0529b38-b704-4f57-bfbc-b671775b956f" providerId="AD" clId="Web-{F89FD228-8586-4B36-9EC4-DC693EC57460}" dt="2021-05-17T13:56:45.364" v="389"/>
          <ac:spMkLst>
            <pc:docMk/>
            <pc:sldMk cId="1372617991" sldId="263"/>
            <ac:spMk id="3" creationId="{63AA8C90-98A1-4B8A-B67C-7F2D33505A73}"/>
          </ac:spMkLst>
        </pc:spChg>
        <pc:picChg chg="add mod">
          <ac:chgData name="Tarandeep Johal" userId="S::t.johal@gcs.ac.uk::f0529b38-b704-4f57-bfbc-b671775b956f" providerId="AD" clId="Web-{F89FD228-8586-4B36-9EC4-DC693EC57460}" dt="2021-05-17T13:57:07.786" v="393" actId="1076"/>
          <ac:picMkLst>
            <pc:docMk/>
            <pc:sldMk cId="1372617991" sldId="263"/>
            <ac:picMk id="4" creationId="{D74FF68A-289B-4A27-9666-3AEC9CF0A1DB}"/>
          </ac:picMkLst>
        </pc:picChg>
      </pc:sldChg>
      <pc:sldChg chg="modSp new del">
        <pc:chgData name="Tarandeep Johal" userId="S::t.johal@gcs.ac.uk::f0529b38-b704-4f57-bfbc-b671775b956f" providerId="AD" clId="Web-{F89FD228-8586-4B36-9EC4-DC693EC57460}" dt="2021-05-17T13:53:21.125" v="381"/>
        <pc:sldMkLst>
          <pc:docMk/>
          <pc:sldMk cId="377749786" sldId="264"/>
        </pc:sldMkLst>
        <pc:spChg chg="mod">
          <ac:chgData name="Tarandeep Johal" userId="S::t.johal@gcs.ac.uk::f0529b38-b704-4f57-bfbc-b671775b956f" providerId="AD" clId="Web-{F89FD228-8586-4B36-9EC4-DC693EC57460}" dt="2021-05-17T13:45:23.910" v="320" actId="20577"/>
          <ac:spMkLst>
            <pc:docMk/>
            <pc:sldMk cId="377749786" sldId="264"/>
            <ac:spMk id="2" creationId="{DD8DDD05-EB0D-4262-8F8C-AD6A58F50D45}"/>
          </ac:spMkLst>
        </pc:spChg>
        <pc:spChg chg="mod">
          <ac:chgData name="Tarandeep Johal" userId="S::t.johal@gcs.ac.uk::f0529b38-b704-4f57-bfbc-b671775b956f" providerId="AD" clId="Web-{F89FD228-8586-4B36-9EC4-DC693EC57460}" dt="2021-05-17T13:51:10.465" v="366" actId="20577"/>
          <ac:spMkLst>
            <pc:docMk/>
            <pc:sldMk cId="377749786" sldId="264"/>
            <ac:spMk id="3" creationId="{47992151-1F1E-4AF5-AC13-BD4A82F53784}"/>
          </ac:spMkLst>
        </pc:spChg>
      </pc:sldChg>
      <pc:sldChg chg="addSp modSp new">
        <pc:chgData name="Tarandeep Johal" userId="S::t.johal@gcs.ac.uk::f0529b38-b704-4f57-bfbc-b671775b956f" providerId="AD" clId="Web-{F89FD228-8586-4B36-9EC4-DC693EC57460}" dt="2021-05-17T14:05:39.049" v="430" actId="1076"/>
        <pc:sldMkLst>
          <pc:docMk/>
          <pc:sldMk cId="1470183351" sldId="265"/>
        </pc:sldMkLst>
        <pc:spChg chg="mod">
          <ac:chgData name="Tarandeep Johal" userId="S::t.johal@gcs.ac.uk::f0529b38-b704-4f57-bfbc-b671775b956f" providerId="AD" clId="Web-{F89FD228-8586-4B36-9EC4-DC693EC57460}" dt="2021-05-17T13:53:26.437" v="382" actId="20577"/>
          <ac:spMkLst>
            <pc:docMk/>
            <pc:sldMk cId="1470183351" sldId="265"/>
            <ac:spMk id="2" creationId="{C059503D-41FB-43C2-8DB4-459E3E0F107A}"/>
          </ac:spMkLst>
        </pc:spChg>
        <pc:spChg chg="mod">
          <ac:chgData name="Tarandeep Johal" userId="S::t.johal@gcs.ac.uk::f0529b38-b704-4f57-bfbc-b671775b956f" providerId="AD" clId="Web-{F89FD228-8586-4B36-9EC4-DC693EC57460}" dt="2021-05-17T13:53:08.671" v="379" actId="20577"/>
          <ac:spMkLst>
            <pc:docMk/>
            <pc:sldMk cId="1470183351" sldId="265"/>
            <ac:spMk id="3" creationId="{1763E582-FBA4-4606-950F-131657A2426C}"/>
          </ac:spMkLst>
        </pc:spChg>
        <pc:spChg chg="mod">
          <ac:chgData name="Tarandeep Johal" userId="S::t.johal@gcs.ac.uk::f0529b38-b704-4f57-bfbc-b671775b956f" providerId="AD" clId="Web-{F89FD228-8586-4B36-9EC4-DC693EC57460}" dt="2021-05-17T14:05:31.877" v="429" actId="14100"/>
          <ac:spMkLst>
            <pc:docMk/>
            <pc:sldMk cId="1470183351" sldId="265"/>
            <ac:spMk id="4" creationId="{D6903017-EF35-422C-A564-A6D7948B5ED1}"/>
          </ac:spMkLst>
        </pc:spChg>
        <pc:spChg chg="mod">
          <ac:chgData name="Tarandeep Johal" userId="S::t.johal@gcs.ac.uk::f0529b38-b704-4f57-bfbc-b671775b956f" providerId="AD" clId="Web-{F89FD228-8586-4B36-9EC4-DC693EC57460}" dt="2021-05-17T13:51:18.387" v="371" actId="20577"/>
          <ac:spMkLst>
            <pc:docMk/>
            <pc:sldMk cId="1470183351" sldId="265"/>
            <ac:spMk id="5" creationId="{47DD0365-4FBB-48F3-A2D3-1B1D31CA738D}"/>
          </ac:spMkLst>
        </pc:spChg>
        <pc:spChg chg="mod">
          <ac:chgData name="Tarandeep Johal" userId="S::t.johal@gcs.ac.uk::f0529b38-b704-4f57-bfbc-b671775b956f" providerId="AD" clId="Web-{F89FD228-8586-4B36-9EC4-DC693EC57460}" dt="2021-05-17T14:05:31.877" v="429" actId="14100"/>
          <ac:spMkLst>
            <pc:docMk/>
            <pc:sldMk cId="1470183351" sldId="265"/>
            <ac:spMk id="6" creationId="{005ECBF6-A42F-47AF-9AFA-9C44969D2CA5}"/>
          </ac:spMkLst>
        </pc:spChg>
        <pc:picChg chg="mod">
          <ac:chgData name="Tarandeep Johal" userId="S::t.johal@gcs.ac.uk::f0529b38-b704-4f57-bfbc-b671775b956f" providerId="AD" clId="Web-{F89FD228-8586-4B36-9EC4-DC693EC57460}" dt="2021-05-17T13:55:17.143" v="384" actId="1076"/>
          <ac:picMkLst>
            <pc:docMk/>
            <pc:sldMk cId="1470183351" sldId="265"/>
            <ac:picMk id="7" creationId="{0B531EA9-EAE0-4DF0-85CB-5350292FFDC5}"/>
          </ac:picMkLst>
        </pc:picChg>
        <pc:picChg chg="mod ord">
          <ac:chgData name="Tarandeep Johal" userId="S::t.johal@gcs.ac.uk::f0529b38-b704-4f57-bfbc-b671775b956f" providerId="AD" clId="Web-{F89FD228-8586-4B36-9EC4-DC693EC57460}" dt="2021-05-17T14:05:39.049" v="430" actId="1076"/>
          <ac:picMkLst>
            <pc:docMk/>
            <pc:sldMk cId="1470183351" sldId="265"/>
            <ac:picMk id="8" creationId="{E89B668D-94DB-4E03-81B7-37457252AB30}"/>
          </ac:picMkLst>
        </pc:picChg>
        <pc:picChg chg="add mod">
          <ac:chgData name="Tarandeep Johal" userId="S::t.johal@gcs.ac.uk::f0529b38-b704-4f57-bfbc-b671775b956f" providerId="AD" clId="Web-{F89FD228-8586-4B36-9EC4-DC693EC57460}" dt="2021-05-17T13:58:04.522" v="395" actId="1076"/>
          <ac:picMkLst>
            <pc:docMk/>
            <pc:sldMk cId="1470183351" sldId="265"/>
            <ac:picMk id="10" creationId="{3856876E-3DC6-48C8-B441-0CA9EE2EA7A8}"/>
          </ac:picMkLst>
        </pc:picChg>
      </pc:sldChg>
      <pc:sldChg chg="addSp modSp new del">
        <pc:chgData name="Tarandeep Johal" userId="S::t.johal@gcs.ac.uk::f0529b38-b704-4f57-bfbc-b671775b956f" providerId="AD" clId="Web-{F89FD228-8586-4B36-9EC4-DC693EC57460}" dt="2021-05-17T14:31:19.962" v="650"/>
        <pc:sldMkLst>
          <pc:docMk/>
          <pc:sldMk cId="1040330196" sldId="266"/>
        </pc:sldMkLst>
        <pc:spChg chg="mod">
          <ac:chgData name="Tarandeep Johal" userId="S::t.johal@gcs.ac.uk::f0529b38-b704-4f57-bfbc-b671775b956f" providerId="AD" clId="Web-{F89FD228-8586-4B36-9EC4-DC693EC57460}" dt="2021-05-17T14:25:25.172" v="623" actId="20577"/>
          <ac:spMkLst>
            <pc:docMk/>
            <pc:sldMk cId="1040330196" sldId="266"/>
            <ac:spMk id="3" creationId="{2FE28B1E-D570-44FE-B28E-B34A168B3798}"/>
          </ac:spMkLst>
        </pc:spChg>
        <pc:graphicFrameChg chg="add mod modGraphic">
          <ac:chgData name="Tarandeep Johal" userId="S::t.johal@gcs.ac.uk::f0529b38-b704-4f57-bfbc-b671775b956f" providerId="AD" clId="Web-{F89FD228-8586-4B36-9EC4-DC693EC57460}" dt="2021-05-17T14:26:07.017" v="641" actId="20577"/>
          <ac:graphicFrameMkLst>
            <pc:docMk/>
            <pc:sldMk cId="1040330196" sldId="266"/>
            <ac:graphicFrameMk id="4" creationId="{CB4B6EE4-C14B-4980-A6DD-C8E9314D48C8}"/>
          </ac:graphicFrameMkLst>
        </pc:graphicFrameChg>
      </pc:sldChg>
      <pc:sldChg chg="new">
        <pc:chgData name="Tarandeep Johal" userId="S::t.johal@gcs.ac.uk::f0529b38-b704-4f57-bfbc-b671775b956f" providerId="AD" clId="Web-{F89FD228-8586-4B36-9EC4-DC693EC57460}" dt="2021-05-17T14:54:40.074" v="658"/>
        <pc:sldMkLst>
          <pc:docMk/>
          <pc:sldMk cId="3000691415" sldId="267"/>
        </pc:sldMkLst>
      </pc:sldChg>
    </pc:docChg>
  </pc:docChgLst>
  <pc:docChgLst>
    <pc:chgData name="Tarandeep Johal" userId="S::t.johal@gcs.ac.uk::f0529b38-b704-4f57-bfbc-b671775b956f" providerId="AD" clId="Web-{C16BF928-5660-0E99-91D7-B33A4B90F0A4}"/>
    <pc:docChg chg="modSld">
      <pc:chgData name="Tarandeep Johal" userId="S::t.johal@gcs.ac.uk::f0529b38-b704-4f57-bfbc-b671775b956f" providerId="AD" clId="Web-{C16BF928-5660-0E99-91D7-B33A4B90F0A4}" dt="2021-05-24T15:09:02.109" v="64" actId="20577"/>
      <pc:docMkLst>
        <pc:docMk/>
      </pc:docMkLst>
      <pc:sldChg chg="addSp delSp modSp">
        <pc:chgData name="Tarandeep Johal" userId="S::t.johal@gcs.ac.uk::f0529b38-b704-4f57-bfbc-b671775b956f" providerId="AD" clId="Web-{C16BF928-5660-0E99-91D7-B33A4B90F0A4}" dt="2021-05-24T14:20:19.369" v="26" actId="14100"/>
        <pc:sldMkLst>
          <pc:docMk/>
          <pc:sldMk cId="1537073159" sldId="260"/>
        </pc:sldMkLst>
        <pc:spChg chg="mod">
          <ac:chgData name="Tarandeep Johal" userId="S::t.johal@gcs.ac.uk::f0529b38-b704-4f57-bfbc-b671775b956f" providerId="AD" clId="Web-{C16BF928-5660-0E99-91D7-B33A4B90F0A4}" dt="2021-05-24T14:20:19.369" v="26" actId="14100"/>
          <ac:spMkLst>
            <pc:docMk/>
            <pc:sldMk cId="1537073159" sldId="260"/>
            <ac:spMk id="3" creationId="{A13C5085-CB00-4DAA-8ED4-2F24DB3D9D68}"/>
          </ac:spMkLst>
        </pc:spChg>
        <pc:spChg chg="del mod">
          <ac:chgData name="Tarandeep Johal" userId="S::t.johal@gcs.ac.uk::f0529b38-b704-4f57-bfbc-b671775b956f" providerId="AD" clId="Web-{C16BF928-5660-0E99-91D7-B33A4B90F0A4}" dt="2021-05-24T14:19:49.977" v="15"/>
          <ac:spMkLst>
            <pc:docMk/>
            <pc:sldMk cId="1537073159" sldId="260"/>
            <ac:spMk id="4" creationId="{AE67A64D-9813-4FB1-AF74-0B8CE31887CC}"/>
          </ac:spMkLst>
        </pc:spChg>
        <pc:spChg chg="add del mod">
          <ac:chgData name="Tarandeep Johal" userId="S::t.johal@gcs.ac.uk::f0529b38-b704-4f57-bfbc-b671775b956f" providerId="AD" clId="Web-{C16BF928-5660-0E99-91D7-B33A4B90F0A4}" dt="2021-05-24T14:20:14.181" v="25"/>
          <ac:spMkLst>
            <pc:docMk/>
            <pc:sldMk cId="1537073159" sldId="260"/>
            <ac:spMk id="7" creationId="{5896EB60-4E50-4E95-97D0-9B04396008A1}"/>
          </ac:spMkLst>
        </pc:spChg>
      </pc:sldChg>
      <pc:sldChg chg="modSp">
        <pc:chgData name="Tarandeep Johal" userId="S::t.johal@gcs.ac.uk::f0529b38-b704-4f57-bfbc-b671775b956f" providerId="AD" clId="Web-{C16BF928-5660-0E99-91D7-B33A4B90F0A4}" dt="2021-05-24T14:49:06.684" v="46" actId="20577"/>
        <pc:sldMkLst>
          <pc:docMk/>
          <pc:sldMk cId="1781268532" sldId="261"/>
        </pc:sldMkLst>
        <pc:spChg chg="mod">
          <ac:chgData name="Tarandeep Johal" userId="S::t.johal@gcs.ac.uk::f0529b38-b704-4f57-bfbc-b671775b956f" providerId="AD" clId="Web-{C16BF928-5660-0E99-91D7-B33A4B90F0A4}" dt="2021-05-24T14:49:06.684" v="46" actId="20577"/>
          <ac:spMkLst>
            <pc:docMk/>
            <pc:sldMk cId="1781268532" sldId="261"/>
            <ac:spMk id="4" creationId="{0CE91846-1504-4053-870A-583C3A47A13B}"/>
          </ac:spMkLst>
        </pc:spChg>
        <pc:spChg chg="mod">
          <ac:chgData name="Tarandeep Johal" userId="S::t.johal@gcs.ac.uk::f0529b38-b704-4f57-bfbc-b671775b956f" providerId="AD" clId="Web-{C16BF928-5660-0E99-91D7-B33A4B90F0A4}" dt="2021-05-24T14:48:52.668" v="41" actId="20577"/>
          <ac:spMkLst>
            <pc:docMk/>
            <pc:sldMk cId="1781268532" sldId="261"/>
            <ac:spMk id="6" creationId="{C6DAAA68-0650-4E39-B3FC-5612C7C64C75}"/>
          </ac:spMkLst>
        </pc:spChg>
      </pc:sldChg>
      <pc:sldChg chg="modSp">
        <pc:chgData name="Tarandeep Johal" userId="S::t.johal@gcs.ac.uk::f0529b38-b704-4f57-bfbc-b671775b956f" providerId="AD" clId="Web-{C16BF928-5660-0E99-91D7-B33A4B90F0A4}" dt="2021-05-24T14:10:49.336" v="0" actId="20577"/>
        <pc:sldMkLst>
          <pc:docMk/>
          <pc:sldMk cId="1470183351" sldId="265"/>
        </pc:sldMkLst>
        <pc:spChg chg="mod">
          <ac:chgData name="Tarandeep Johal" userId="S::t.johal@gcs.ac.uk::f0529b38-b704-4f57-bfbc-b671775b956f" providerId="AD" clId="Web-{C16BF928-5660-0E99-91D7-B33A4B90F0A4}" dt="2021-05-24T14:10:49.336" v="0" actId="20577"/>
          <ac:spMkLst>
            <pc:docMk/>
            <pc:sldMk cId="1470183351" sldId="265"/>
            <ac:spMk id="6" creationId="{005ECBF6-A42F-47AF-9AFA-9C44969D2CA5}"/>
          </ac:spMkLst>
        </pc:spChg>
      </pc:sldChg>
      <pc:sldChg chg="modSp">
        <pc:chgData name="Tarandeep Johal" userId="S::t.johal@gcs.ac.uk::f0529b38-b704-4f57-bfbc-b671775b956f" providerId="AD" clId="Web-{C16BF928-5660-0E99-91D7-B33A4B90F0A4}" dt="2021-05-24T15:09:02.109" v="64" actId="20577"/>
        <pc:sldMkLst>
          <pc:docMk/>
          <pc:sldMk cId="2063977683" sldId="266"/>
        </pc:sldMkLst>
        <pc:spChg chg="mod">
          <ac:chgData name="Tarandeep Johal" userId="S::t.johal@gcs.ac.uk::f0529b38-b704-4f57-bfbc-b671775b956f" providerId="AD" clId="Web-{C16BF928-5660-0E99-91D7-B33A4B90F0A4}" dt="2021-05-24T15:09:02.109" v="64" actId="20577"/>
          <ac:spMkLst>
            <pc:docMk/>
            <pc:sldMk cId="2063977683" sldId="266"/>
            <ac:spMk id="3" creationId="{83339EAB-3EC4-421D-9AF3-2B86D4B55213}"/>
          </ac:spMkLst>
        </pc:spChg>
      </pc:sldChg>
    </pc:docChg>
  </pc:docChgLst>
  <pc:docChgLst>
    <pc:chgData name="Gwennan Couch" userId="S::gwennan.couch@gcs.ac.uk::f2982bb0-1b7a-4e78-93f4-50e2ceb6dd2f" providerId="AD" clId="Web-{7A7F6B20-ACEE-E082-F970-EF35D8A9A579}"/>
    <pc:docChg chg="addSld">
      <pc:chgData name="Gwennan Couch" userId="S::gwennan.couch@gcs.ac.uk::f2982bb0-1b7a-4e78-93f4-50e2ceb6dd2f" providerId="AD" clId="Web-{7A7F6B20-ACEE-E082-F970-EF35D8A9A579}" dt="2021-05-17T14:53:45.052" v="0"/>
      <pc:docMkLst>
        <pc:docMk/>
      </pc:docMkLst>
      <pc:sldChg chg="new">
        <pc:chgData name="Gwennan Couch" userId="S::gwennan.couch@gcs.ac.uk::f2982bb0-1b7a-4e78-93f4-50e2ceb6dd2f" providerId="AD" clId="Web-{7A7F6B20-ACEE-E082-F970-EF35D8A9A579}" dt="2021-05-17T14:53:45.052" v="0"/>
        <pc:sldMkLst>
          <pc:docMk/>
          <pc:sldMk cId="2063977683" sldId="266"/>
        </pc:sldMkLst>
      </pc:sldChg>
    </pc:docChg>
  </pc:docChgLst>
  <pc:docChgLst>
    <pc:chgData name="Gwennan Couch" userId="S::gwennan.couch@gcs.ac.uk::f2982bb0-1b7a-4e78-93f4-50e2ceb6dd2f" providerId="AD" clId="Web-{EC26688E-54CE-3E8E-2D08-03236F495BE8}"/>
    <pc:docChg chg="modSld">
      <pc:chgData name="Gwennan Couch" userId="S::gwennan.couch@gcs.ac.uk::f2982bb0-1b7a-4e78-93f4-50e2ceb6dd2f" providerId="AD" clId="Web-{EC26688E-54CE-3E8E-2D08-03236F495BE8}" dt="2021-05-24T09:03:25.682" v="68" actId="20577"/>
      <pc:docMkLst>
        <pc:docMk/>
      </pc:docMkLst>
      <pc:sldChg chg="modSp">
        <pc:chgData name="Gwennan Couch" userId="S::gwennan.couch@gcs.ac.uk::f2982bb0-1b7a-4e78-93f4-50e2ceb6dd2f" providerId="AD" clId="Web-{EC26688E-54CE-3E8E-2D08-03236F495BE8}" dt="2021-05-24T08:46:04.439" v="56" actId="20577"/>
        <pc:sldMkLst>
          <pc:docMk/>
          <pc:sldMk cId="2548109474" sldId="259"/>
        </pc:sldMkLst>
        <pc:graphicFrameChg chg="modGraphic">
          <ac:chgData name="Gwennan Couch" userId="S::gwennan.couch@gcs.ac.uk::f2982bb0-1b7a-4e78-93f4-50e2ceb6dd2f" providerId="AD" clId="Web-{EC26688E-54CE-3E8E-2D08-03236F495BE8}" dt="2021-05-24T08:46:04.439" v="56" actId="20577"/>
          <ac:graphicFrameMkLst>
            <pc:docMk/>
            <pc:sldMk cId="2548109474" sldId="259"/>
            <ac:graphicFrameMk id="1392" creationId="{DE13866E-ADE7-4234-8AD4-A643B133946F}"/>
          </ac:graphicFrameMkLst>
        </pc:graphicFrameChg>
      </pc:sldChg>
      <pc:sldChg chg="modSp">
        <pc:chgData name="Gwennan Couch" userId="S::gwennan.couch@gcs.ac.uk::f2982bb0-1b7a-4e78-93f4-50e2ceb6dd2f" providerId="AD" clId="Web-{EC26688E-54CE-3E8E-2D08-03236F495BE8}" dt="2021-05-24T08:40:26.338" v="6" actId="20577"/>
        <pc:sldMkLst>
          <pc:docMk/>
          <pc:sldMk cId="3678737875" sldId="262"/>
        </pc:sldMkLst>
        <pc:spChg chg="mod">
          <ac:chgData name="Gwennan Couch" userId="S::gwennan.couch@gcs.ac.uk::f2982bb0-1b7a-4e78-93f4-50e2ceb6dd2f" providerId="AD" clId="Web-{EC26688E-54CE-3E8E-2D08-03236F495BE8}" dt="2021-05-24T08:40:26.338" v="6" actId="20577"/>
          <ac:spMkLst>
            <pc:docMk/>
            <pc:sldMk cId="3678737875" sldId="262"/>
            <ac:spMk id="3" creationId="{78E83204-17A7-4F99-A83A-94EB012ED5BD}"/>
          </ac:spMkLst>
        </pc:spChg>
      </pc:sldChg>
      <pc:sldChg chg="modSp">
        <pc:chgData name="Gwennan Couch" userId="S::gwennan.couch@gcs.ac.uk::f2982bb0-1b7a-4e78-93f4-50e2ceb6dd2f" providerId="AD" clId="Web-{EC26688E-54CE-3E8E-2D08-03236F495BE8}" dt="2021-05-24T09:03:25.682" v="68" actId="20577"/>
        <pc:sldMkLst>
          <pc:docMk/>
          <pc:sldMk cId="1470183351" sldId="265"/>
        </pc:sldMkLst>
        <pc:spChg chg="mod">
          <ac:chgData name="Gwennan Couch" userId="S::gwennan.couch@gcs.ac.uk::f2982bb0-1b7a-4e78-93f4-50e2ceb6dd2f" providerId="AD" clId="Web-{EC26688E-54CE-3E8E-2D08-03236F495BE8}" dt="2021-05-24T09:03:25.682" v="68" actId="20577"/>
          <ac:spMkLst>
            <pc:docMk/>
            <pc:sldMk cId="1470183351" sldId="265"/>
            <ac:spMk id="2" creationId="{C059503D-41FB-43C2-8DB4-459E3E0F107A}"/>
          </ac:spMkLst>
        </pc:spChg>
        <pc:spChg chg="mod">
          <ac:chgData name="Gwennan Couch" userId="S::gwennan.couch@gcs.ac.uk::f2982bb0-1b7a-4e78-93f4-50e2ceb6dd2f" providerId="AD" clId="Web-{EC26688E-54CE-3E8E-2D08-03236F495BE8}" dt="2021-05-24T08:58:32.912" v="67" actId="20577"/>
          <ac:spMkLst>
            <pc:docMk/>
            <pc:sldMk cId="1470183351" sldId="265"/>
            <ac:spMk id="3" creationId="{1763E582-FBA4-4606-950F-131657A2426C}"/>
          </ac:spMkLst>
        </pc:spChg>
        <pc:spChg chg="mod">
          <ac:chgData name="Gwennan Couch" userId="S::gwennan.couch@gcs.ac.uk::f2982bb0-1b7a-4e78-93f4-50e2ceb6dd2f" providerId="AD" clId="Web-{EC26688E-54CE-3E8E-2D08-03236F495BE8}" dt="2021-05-24T08:58:24.396" v="65" actId="20577"/>
          <ac:spMkLst>
            <pc:docMk/>
            <pc:sldMk cId="1470183351" sldId="265"/>
            <ac:spMk id="5" creationId="{47DD0365-4FBB-48F3-A2D3-1B1D31CA738D}"/>
          </ac:spMkLst>
        </pc:spChg>
        <pc:spChg chg="mod">
          <ac:chgData name="Gwennan Couch" userId="S::gwennan.couch@gcs.ac.uk::f2982bb0-1b7a-4e78-93f4-50e2ceb6dd2f" providerId="AD" clId="Web-{EC26688E-54CE-3E8E-2D08-03236F495BE8}" dt="2021-05-24T08:58:13.802" v="63" actId="20577"/>
          <ac:spMkLst>
            <pc:docMk/>
            <pc:sldMk cId="1470183351" sldId="265"/>
            <ac:spMk id="6" creationId="{005ECBF6-A42F-47AF-9AFA-9C44969D2CA5}"/>
          </ac:spMkLst>
        </pc:spChg>
      </pc:sldChg>
      <pc:sldChg chg="modSp">
        <pc:chgData name="Gwennan Couch" userId="S::gwennan.couch@gcs.ac.uk::f2982bb0-1b7a-4e78-93f4-50e2ceb6dd2f" providerId="AD" clId="Web-{EC26688E-54CE-3E8E-2D08-03236F495BE8}" dt="2021-05-24T08:43:04.912" v="24" actId="20577"/>
        <pc:sldMkLst>
          <pc:docMk/>
          <pc:sldMk cId="2063977683" sldId="266"/>
        </pc:sldMkLst>
        <pc:spChg chg="mod">
          <ac:chgData name="Gwennan Couch" userId="S::gwennan.couch@gcs.ac.uk::f2982bb0-1b7a-4e78-93f4-50e2ceb6dd2f" providerId="AD" clId="Web-{EC26688E-54CE-3E8E-2D08-03236F495BE8}" dt="2021-05-24T08:43:04.912" v="24" actId="20577"/>
          <ac:spMkLst>
            <pc:docMk/>
            <pc:sldMk cId="2063977683" sldId="266"/>
            <ac:spMk id="3" creationId="{83339EAB-3EC4-421D-9AF3-2B86D4B55213}"/>
          </ac:spMkLst>
        </pc:spChg>
      </pc:sldChg>
    </pc:docChg>
  </pc:docChgLst>
  <pc:docChgLst>
    <pc:chgData name="Tarandeep Johal" userId="S::t.johal@gcs.ac.uk::f0529b38-b704-4f57-bfbc-b671775b956f" providerId="AD" clId="Web-{FB1CB255-25F9-3A52-4AB4-65841523F6D1}"/>
    <pc:docChg chg="delSld modSld">
      <pc:chgData name="Tarandeep Johal" userId="S::t.johal@gcs.ac.uk::f0529b38-b704-4f57-bfbc-b671775b956f" providerId="AD" clId="Web-{FB1CB255-25F9-3A52-4AB4-65841523F6D1}" dt="2021-05-17T15:02:06.288" v="303" actId="20577"/>
      <pc:docMkLst>
        <pc:docMk/>
      </pc:docMkLst>
      <pc:sldChg chg="addSp delSp">
        <pc:chgData name="Tarandeep Johal" userId="S::t.johal@gcs.ac.uk::f0529b38-b704-4f57-bfbc-b671775b956f" providerId="AD" clId="Web-{FB1CB255-25F9-3A52-4AB4-65841523F6D1}" dt="2021-05-17T14:56:44.660" v="1"/>
        <pc:sldMkLst>
          <pc:docMk/>
          <pc:sldMk cId="1781268532" sldId="261"/>
        </pc:sldMkLst>
        <pc:graphicFrameChg chg="add del">
          <ac:chgData name="Tarandeep Johal" userId="S::t.johal@gcs.ac.uk::f0529b38-b704-4f57-bfbc-b671775b956f" providerId="AD" clId="Web-{FB1CB255-25F9-3A52-4AB4-65841523F6D1}" dt="2021-05-17T14:56:44.660" v="1"/>
          <ac:graphicFrameMkLst>
            <pc:docMk/>
            <pc:sldMk cId="1781268532" sldId="261"/>
            <ac:graphicFrameMk id="8" creationId="{91FC604B-A6B7-409E-9094-E2D5329F93F4}"/>
          </ac:graphicFrameMkLst>
        </pc:graphicFrameChg>
      </pc:sldChg>
      <pc:sldChg chg="modSp">
        <pc:chgData name="Tarandeep Johal" userId="S::t.johal@gcs.ac.uk::f0529b38-b704-4f57-bfbc-b671775b956f" providerId="AD" clId="Web-{FB1CB255-25F9-3A52-4AB4-65841523F6D1}" dt="2021-05-17T15:02:06.288" v="303" actId="20577"/>
        <pc:sldMkLst>
          <pc:docMk/>
          <pc:sldMk cId="2063977683" sldId="266"/>
        </pc:sldMkLst>
        <pc:spChg chg="mod">
          <ac:chgData name="Tarandeep Johal" userId="S::t.johal@gcs.ac.uk::f0529b38-b704-4f57-bfbc-b671775b956f" providerId="AD" clId="Web-{FB1CB255-25F9-3A52-4AB4-65841523F6D1}" dt="2021-05-17T14:57:18.553" v="9" actId="20577"/>
          <ac:spMkLst>
            <pc:docMk/>
            <pc:sldMk cId="2063977683" sldId="266"/>
            <ac:spMk id="2" creationId="{6BB05660-678E-47CD-9B03-223C58850021}"/>
          </ac:spMkLst>
        </pc:spChg>
        <pc:spChg chg="mod">
          <ac:chgData name="Tarandeep Johal" userId="S::t.johal@gcs.ac.uk::f0529b38-b704-4f57-bfbc-b671775b956f" providerId="AD" clId="Web-{FB1CB255-25F9-3A52-4AB4-65841523F6D1}" dt="2021-05-17T15:02:06.288" v="303" actId="20577"/>
          <ac:spMkLst>
            <pc:docMk/>
            <pc:sldMk cId="2063977683" sldId="266"/>
            <ac:spMk id="3" creationId="{83339EAB-3EC4-421D-9AF3-2B86D4B55213}"/>
          </ac:spMkLst>
        </pc:spChg>
      </pc:sldChg>
      <pc:sldChg chg="del">
        <pc:chgData name="Tarandeep Johal" userId="S::t.johal@gcs.ac.uk::f0529b38-b704-4f57-bfbc-b671775b956f" providerId="AD" clId="Web-{FB1CB255-25F9-3A52-4AB4-65841523F6D1}" dt="2021-05-17T14:56:51.708" v="2"/>
        <pc:sldMkLst>
          <pc:docMk/>
          <pc:sldMk cId="3000691415" sldId="267"/>
        </pc:sldMkLst>
      </pc:sldChg>
    </pc:docChg>
  </pc:docChgLst>
  <pc:docChgLst>
    <pc:chgData name="Tarandeep Johal" userId="S::t.johal@gcs.ac.uk::f0529b38-b704-4f57-bfbc-b671775b956f" providerId="AD" clId="Web-{8D1DFE23-CA82-ADC2-36EC-CED1D4E3BB8C}"/>
    <pc:docChg chg="addSld modSld">
      <pc:chgData name="Tarandeep Johal" userId="S::t.johal@gcs.ac.uk::f0529b38-b704-4f57-bfbc-b671775b956f" providerId="AD" clId="Web-{8D1DFE23-CA82-ADC2-36EC-CED1D4E3BB8C}" dt="2021-05-21T12:40:58.303" v="141"/>
      <pc:docMkLst>
        <pc:docMk/>
      </pc:docMkLst>
      <pc:sldChg chg="modSp addAnim delAnim modAnim">
        <pc:chgData name="Tarandeep Johal" userId="S::t.johal@gcs.ac.uk::f0529b38-b704-4f57-bfbc-b671775b956f" providerId="AD" clId="Web-{8D1DFE23-CA82-ADC2-36EC-CED1D4E3BB8C}" dt="2021-05-21T12:40:58.303" v="141"/>
        <pc:sldMkLst>
          <pc:docMk/>
          <pc:sldMk cId="2548109474" sldId="259"/>
        </pc:sldMkLst>
        <pc:graphicFrameChg chg="mod modGraphic">
          <ac:chgData name="Tarandeep Johal" userId="S::t.johal@gcs.ac.uk::f0529b38-b704-4f57-bfbc-b671775b956f" providerId="AD" clId="Web-{8D1DFE23-CA82-ADC2-36EC-CED1D4E3BB8C}" dt="2021-05-21T12:40:38.490" v="140" actId="1076"/>
          <ac:graphicFrameMkLst>
            <pc:docMk/>
            <pc:sldMk cId="2548109474" sldId="259"/>
            <ac:graphicFrameMk id="1392" creationId="{DE13866E-ADE7-4234-8AD4-A643B133946F}"/>
          </ac:graphicFrameMkLst>
        </pc:graphicFrameChg>
      </pc:sldChg>
      <pc:sldChg chg="addSp delSp modSp new mod setBg addAnim delAnim modAnim setClrOvrMap">
        <pc:chgData name="Tarandeep Johal" userId="S::t.johal@gcs.ac.uk::f0529b38-b704-4f57-bfbc-b671775b956f" providerId="AD" clId="Web-{8D1DFE23-CA82-ADC2-36EC-CED1D4E3BB8C}" dt="2021-05-21T12:40:12.224" v="137"/>
        <pc:sldMkLst>
          <pc:docMk/>
          <pc:sldMk cId="3835274615" sldId="267"/>
        </pc:sldMkLst>
        <pc:spChg chg="mod">
          <ac:chgData name="Tarandeep Johal" userId="S::t.johal@gcs.ac.uk::f0529b38-b704-4f57-bfbc-b671775b956f" providerId="AD" clId="Web-{8D1DFE23-CA82-ADC2-36EC-CED1D4E3BB8C}" dt="2021-05-21T12:38:06.049" v="113" actId="1076"/>
          <ac:spMkLst>
            <pc:docMk/>
            <pc:sldMk cId="3835274615" sldId="267"/>
            <ac:spMk id="2" creationId="{89BD908B-CBD4-46A9-B9BB-22C74010F42B}"/>
          </ac:spMkLst>
        </pc:spChg>
        <pc:spChg chg="mod">
          <ac:chgData name="Tarandeep Johal" userId="S::t.johal@gcs.ac.uk::f0529b38-b704-4f57-bfbc-b671775b956f" providerId="AD" clId="Web-{8D1DFE23-CA82-ADC2-36EC-CED1D4E3BB8C}" dt="2021-05-21T12:38:09.127" v="114" actId="1076"/>
          <ac:spMkLst>
            <pc:docMk/>
            <pc:sldMk cId="3835274615" sldId="267"/>
            <ac:spMk id="3" creationId="{6610025B-ECF1-4D9C-9D3C-D93429222130}"/>
          </ac:spMkLst>
        </pc:spChg>
        <pc:spChg chg="add mod">
          <ac:chgData name="Tarandeep Johal" userId="S::t.johal@gcs.ac.uk::f0529b38-b704-4f57-bfbc-b671775b956f" providerId="AD" clId="Web-{8D1DFE23-CA82-ADC2-36EC-CED1D4E3BB8C}" dt="2021-05-21T12:39:33.817" v="134" actId="1076"/>
          <ac:spMkLst>
            <pc:docMk/>
            <pc:sldMk cId="3835274615" sldId="267"/>
            <ac:spMk id="6" creationId="{E26E1A7B-F44A-4F5F-A124-32CC11BB67E9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46.881" v="44"/>
          <ac:spMkLst>
            <pc:docMk/>
            <pc:sldMk cId="3835274615" sldId="267"/>
            <ac:spMk id="8" creationId="{AC76AEB9-FC76-4896-82FF-3F5C73040180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12" creationId="{904DB13E-F722-4ED6-BB00-556651E95281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14" creationId="{1419E3D9-C5FB-41A9-B6D2-DFB210BB6211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15" creationId="{904DB13E-F722-4ED6-BB00-556651E95281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16" creationId="{367909BF-1DF7-4ACE-8F58-6CF719BB27E5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17" creationId="{1419E3D9-C5FB-41A9-B6D2-DFB210BB6211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18" creationId="{89E8BEDB-0BBC-4F21-9CFB-8530D664C343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19" creationId="{367909BF-1DF7-4ACE-8F58-6CF719BB27E5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21" creationId="{89E8BEDB-0BBC-4F21-9CFB-8530D664C343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25" creationId="{420551B3-B4DA-48EE-988C-4FAEAEB5CE98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27" creationId="{2644B391-9BFE-445C-A9EC-F544BB85FBC7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28" creationId="{420551B3-B4DA-48EE-988C-4FAEAEB5CE98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29" creationId="{7990846F-3F1A-44C0-89BC-2CEB1E8F5847}"/>
          </ac:spMkLst>
        </pc:spChg>
        <pc:spChg chg="add del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30" creationId="{0B121716-8B64-478F-ABDB-17030AD1B711}"/>
          </ac:spMkLst>
        </pc:spChg>
        <pc:spChg chg="add del">
          <ac:chgData name="Tarandeep Johal" userId="S::t.johal@gcs.ac.uk::f0529b38-b704-4f57-bfbc-b671775b956f" providerId="AD" clId="Web-{8D1DFE23-CA82-ADC2-36EC-CED1D4E3BB8C}" dt="2021-05-21T12:19:50.459" v="47"/>
          <ac:spMkLst>
            <pc:docMk/>
            <pc:sldMk cId="3835274615" sldId="267"/>
            <ac:spMk id="31" creationId="{80F26E69-87D9-4655-AE7B-280A87AA3CAD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35" creationId="{904DB13E-F722-4ED6-BB00-556651E95281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37" creationId="{1419E3D9-C5FB-41A9-B6D2-DFB210BB6211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39" creationId="{367909BF-1DF7-4ACE-8F58-6CF719BB27E5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41" creationId="{89E8BEDB-0BBC-4F21-9CFB-8530D664C343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48" creationId="{420551B3-B4DA-48EE-988C-4FAEAEB5CE98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50" creationId="{2644B391-9BFE-445C-A9EC-F544BB85FBC7}"/>
          </ac:spMkLst>
        </pc:spChg>
        <pc:spChg chg="add">
          <ac:chgData name="Tarandeep Johal" userId="S::t.johal@gcs.ac.uk::f0529b38-b704-4f57-bfbc-b671775b956f" providerId="AD" clId="Web-{8D1DFE23-CA82-ADC2-36EC-CED1D4E3BB8C}" dt="2021-05-21T12:23:53.606" v="104"/>
          <ac:spMkLst>
            <pc:docMk/>
            <pc:sldMk cId="3835274615" sldId="267"/>
            <ac:spMk id="52" creationId="{80F26E69-87D9-4655-AE7B-280A87AA3CAD}"/>
          </ac:spMkLst>
        </pc:spChg>
        <pc:grpChg chg="add del">
          <ac:chgData name="Tarandeep Johal" userId="S::t.johal@gcs.ac.uk::f0529b38-b704-4f57-bfbc-b671775b956f" providerId="AD" clId="Web-{8D1DFE23-CA82-ADC2-36EC-CED1D4E3BB8C}" dt="2021-05-21T12:19:50.459" v="47"/>
          <ac:grpSpMkLst>
            <pc:docMk/>
            <pc:sldMk cId="3835274615" sldId="267"/>
            <ac:grpSpMk id="20" creationId="{E26428D7-C6F3-473D-A360-A3F5C3E8728C}"/>
          </ac:grpSpMkLst>
        </pc:grpChg>
        <pc:grpChg chg="add del">
          <ac:chgData name="Tarandeep Johal" userId="S::t.johal@gcs.ac.uk::f0529b38-b704-4f57-bfbc-b671775b956f" providerId="AD" clId="Web-{8D1DFE23-CA82-ADC2-36EC-CED1D4E3BB8C}" dt="2021-05-21T12:23:53.606" v="104"/>
          <ac:grpSpMkLst>
            <pc:docMk/>
            <pc:sldMk cId="3835274615" sldId="267"/>
            <ac:grpSpMk id="23" creationId="{E26428D7-C6F3-473D-A360-A3F5C3E8728C}"/>
          </ac:grpSpMkLst>
        </pc:grpChg>
        <pc:grpChg chg="add">
          <ac:chgData name="Tarandeep Johal" userId="S::t.johal@gcs.ac.uk::f0529b38-b704-4f57-bfbc-b671775b956f" providerId="AD" clId="Web-{8D1DFE23-CA82-ADC2-36EC-CED1D4E3BB8C}" dt="2021-05-21T12:23:53.606" v="104"/>
          <ac:grpSpMkLst>
            <pc:docMk/>
            <pc:sldMk cId="3835274615" sldId="267"/>
            <ac:grpSpMk id="43" creationId="{E26428D7-C6F3-473D-A360-A3F5C3E8728C}"/>
          </ac:grpSpMkLst>
        </pc:grpChg>
        <pc:picChg chg="add del mod">
          <ac:chgData name="Tarandeep Johal" userId="S::t.johal@gcs.ac.uk::f0529b38-b704-4f57-bfbc-b671775b956f" providerId="AD" clId="Web-{8D1DFE23-CA82-ADC2-36EC-CED1D4E3BB8C}" dt="2021-05-21T12:18:50.583" v="28"/>
          <ac:picMkLst>
            <pc:docMk/>
            <pc:sldMk cId="3835274615" sldId="267"/>
            <ac:picMk id="5" creationId="{4A3498A6-E914-4483-88DE-72E3A95A78D2}"/>
          </ac:picMkLst>
        </pc:picChg>
        <pc:picChg chg="add del mod ord">
          <ac:chgData name="Tarandeep Johal" userId="S::t.johal@gcs.ac.uk::f0529b38-b704-4f57-bfbc-b671775b956f" providerId="AD" clId="Web-{8D1DFE23-CA82-ADC2-36EC-CED1D4E3BB8C}" dt="2021-05-21T12:21:55.259" v="83"/>
          <ac:picMkLst>
            <pc:docMk/>
            <pc:sldMk cId="3835274615" sldId="267"/>
            <ac:picMk id="7" creationId="{9D02CF87-E366-4F7D-BD48-DB1C5C989397}"/>
          </ac:picMkLst>
        </pc:picChg>
        <pc:picChg chg="add del">
          <ac:chgData name="Tarandeep Johal" userId="S::t.johal@gcs.ac.uk::f0529b38-b704-4f57-bfbc-b671775b956f" providerId="AD" clId="Web-{8D1DFE23-CA82-ADC2-36EC-CED1D4E3BB8C}" dt="2021-05-21T12:22:01.760" v="85"/>
          <ac:picMkLst>
            <pc:docMk/>
            <pc:sldMk cId="3835274615" sldId="267"/>
            <ac:picMk id="9" creationId="{8F502E06-7D3E-4247-A0DC-AD5E82300548}"/>
          </ac:picMkLst>
        </pc:picChg>
        <pc:picChg chg="add del mod ord">
          <ac:chgData name="Tarandeep Johal" userId="S::t.johal@gcs.ac.uk::f0529b38-b704-4f57-bfbc-b671775b956f" providerId="AD" clId="Web-{8D1DFE23-CA82-ADC2-36EC-CED1D4E3BB8C}" dt="2021-05-21T12:23:44.512" v="101"/>
          <ac:picMkLst>
            <pc:docMk/>
            <pc:sldMk cId="3835274615" sldId="267"/>
            <ac:picMk id="10" creationId="{E8AB46C9-A851-4F60-9683-849C12E88872}"/>
          </ac:picMkLst>
        </pc:picChg>
        <pc:picChg chg="add mod ord">
          <ac:chgData name="Tarandeep Johal" userId="S::t.johal@gcs.ac.uk::f0529b38-b704-4f57-bfbc-b671775b956f" providerId="AD" clId="Web-{8D1DFE23-CA82-ADC2-36EC-CED1D4E3BB8C}" dt="2021-05-21T12:23:53.606" v="104"/>
          <ac:picMkLst>
            <pc:docMk/>
            <pc:sldMk cId="3835274615" sldId="267"/>
            <ac:picMk id="11" creationId="{81194140-097C-42F2-B6E6-708CF6D2EB3E}"/>
          </ac:picMkLst>
        </pc:picChg>
        <pc:picChg chg="add del mod">
          <ac:chgData name="Tarandeep Johal" userId="S::t.johal@gcs.ac.uk::f0529b38-b704-4f57-bfbc-b671775b956f" providerId="AD" clId="Web-{8D1DFE23-CA82-ADC2-36EC-CED1D4E3BB8C}" dt="2021-05-21T12:21:06.258" v="73"/>
          <ac:picMkLst>
            <pc:docMk/>
            <pc:sldMk cId="3835274615" sldId="267"/>
            <ac:picMk id="24" creationId="{C2738466-BFE0-49C3-9606-2ACB98CEC360}"/>
          </ac:picMkLst>
        </pc:picChg>
      </pc:sldChg>
    </pc:docChg>
  </pc:docChgLst>
  <pc:docChgLst>
    <pc:chgData name="Tarandeep Johal" userId="S::t.johal@gcs.ac.uk::f0529b38-b704-4f57-bfbc-b671775b956f" providerId="AD" clId="Web-{2005EF8A-05A0-4E34-8876-711A4CAEDA79}"/>
    <pc:docChg chg="addSld delSld modSld addMainMaster delMainMaster">
      <pc:chgData name="Tarandeep Johal" userId="S::t.johal@gcs.ac.uk::f0529b38-b704-4f57-bfbc-b671775b956f" providerId="AD" clId="Web-{2005EF8A-05A0-4E34-8876-711A4CAEDA79}" dt="2021-05-11T09:17:08.298" v="170"/>
      <pc:docMkLst>
        <pc:docMk/>
      </pc:docMkLst>
      <pc:sldChg chg="addSp modSp mod setBg modClrScheme chgLayout">
        <pc:chgData name="Tarandeep Johal" userId="S::t.johal@gcs.ac.uk::f0529b38-b704-4f57-bfbc-b671775b956f" providerId="AD" clId="Web-{2005EF8A-05A0-4E34-8876-711A4CAEDA79}" dt="2021-05-11T08:40:38.175" v="18" actId="20577"/>
        <pc:sldMkLst>
          <pc:docMk/>
          <pc:sldMk cId="109857222" sldId="256"/>
        </pc:sldMkLst>
        <pc:spChg chg="mod">
          <ac:chgData name="Tarandeep Johal" userId="S::t.johal@gcs.ac.uk::f0529b38-b704-4f57-bfbc-b671775b956f" providerId="AD" clId="Web-{2005EF8A-05A0-4E34-8876-711A4CAEDA79}" dt="2021-05-11T08:39:49.905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randeep Johal" userId="S::t.johal@gcs.ac.uk::f0529b38-b704-4f57-bfbc-b671775b956f" providerId="AD" clId="Web-{2005EF8A-05A0-4E34-8876-711A4CAEDA79}" dt="2021-05-11T08:40:38.175" v="18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Tarandeep Johal" userId="S::t.johal@gcs.ac.uk::f0529b38-b704-4f57-bfbc-b671775b956f" providerId="AD" clId="Web-{2005EF8A-05A0-4E34-8876-711A4CAEDA79}" dt="2021-05-11T08:39:34.404" v="3"/>
          <ac:spMkLst>
            <pc:docMk/>
            <pc:sldMk cId="109857222" sldId="256"/>
            <ac:spMk id="9" creationId="{2644B391-9BFE-445C-A9EC-F544BB85FBC7}"/>
          </ac:spMkLst>
        </pc:spChg>
        <pc:spChg chg="add">
          <ac:chgData name="Tarandeep Johal" userId="S::t.johal@gcs.ac.uk::f0529b38-b704-4f57-bfbc-b671775b956f" providerId="AD" clId="Web-{2005EF8A-05A0-4E34-8876-711A4CAEDA79}" dt="2021-05-11T08:39:34.404" v="3"/>
          <ac:spMkLst>
            <pc:docMk/>
            <pc:sldMk cId="109857222" sldId="256"/>
            <ac:spMk id="11" creationId="{80F26E69-87D9-4655-AE7B-280A87AA3CAD}"/>
          </ac:spMkLst>
        </pc:spChg>
        <pc:picChg chg="add">
          <ac:chgData name="Tarandeep Johal" userId="S::t.johal@gcs.ac.uk::f0529b38-b704-4f57-bfbc-b671775b956f" providerId="AD" clId="Web-{2005EF8A-05A0-4E34-8876-711A4CAEDA79}" dt="2021-05-11T08:39:34.404" v="3"/>
          <ac:picMkLst>
            <pc:docMk/>
            <pc:sldMk cId="109857222" sldId="256"/>
            <ac:picMk id="4" creationId="{582F4FD4-1293-4D5F-B0C6-C22A3785A800}"/>
          </ac:picMkLst>
        </pc:picChg>
      </pc:sldChg>
      <pc:sldChg chg="new">
        <pc:chgData name="Tarandeep Johal" userId="S::t.johal@gcs.ac.uk::f0529b38-b704-4f57-bfbc-b671775b956f" providerId="AD" clId="Web-{2005EF8A-05A0-4E34-8876-711A4CAEDA79}" dt="2021-05-11T08:40:51.973" v="19"/>
        <pc:sldMkLst>
          <pc:docMk/>
          <pc:sldMk cId="2372219177" sldId="257"/>
        </pc:sldMkLst>
      </pc:sldChg>
      <pc:sldChg chg="addSp delSp modSp new del mod setBg">
        <pc:chgData name="Tarandeep Johal" userId="S::t.johal@gcs.ac.uk::f0529b38-b704-4f57-bfbc-b671775b956f" providerId="AD" clId="Web-{2005EF8A-05A0-4E34-8876-711A4CAEDA79}" dt="2021-05-11T09:17:08.298" v="170"/>
        <pc:sldMkLst>
          <pc:docMk/>
          <pc:sldMk cId="295636814" sldId="258"/>
        </pc:sldMkLst>
        <pc:spChg chg="add del mo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2" creationId="{F9895608-BE4A-41F9-B6CF-A161443E44D2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8" creationId="{1E94681D-2A4C-4A8D-B9B5-31D440D0328D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10" creationId="{685B1578-9B95-463A-91DE-797A98F7E96A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12" creationId="{B7753F1F-C532-475B-BE0D-7359EB6F86EF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14" creationId="{0EB72A9B-FD82-4F09-BF1E-D39311D3A0E3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16" creationId="{DD39B371-6E4E-4070-AB4E-4D788405A5A6}"/>
          </ac:spMkLst>
        </pc:spChg>
        <pc:spChg chg="add">
          <ac:chgData name="Tarandeep Johal" userId="S::t.johal@gcs.ac.uk::f0529b38-b704-4f57-bfbc-b671775b956f" providerId="AD" clId="Web-{2005EF8A-05A0-4E34-8876-711A4CAEDA79}" dt="2021-05-11T08:46:03.405" v="141"/>
          <ac:spMkLst>
            <pc:docMk/>
            <pc:sldMk cId="295636814" sldId="258"/>
            <ac:spMk id="18" creationId="{B937DAED-8BFE-4563-BB45-B5E554D70A84}"/>
          </ac:spMkLst>
        </pc:spChg>
        <pc:graphicFrameChg chg="add mod modGraphic">
          <ac:chgData name="Tarandeep Johal" userId="S::t.johal@gcs.ac.uk::f0529b38-b704-4f57-bfbc-b671775b956f" providerId="AD" clId="Web-{2005EF8A-05A0-4E34-8876-711A4CAEDA79}" dt="2021-05-11T09:16:29.626" v="164" actId="14100"/>
          <ac:graphicFrameMkLst>
            <pc:docMk/>
            <pc:sldMk cId="295636814" sldId="258"/>
            <ac:graphicFrameMk id="4" creationId="{A3BBCEB5-2681-4BE2-966C-BC73876DA62D}"/>
          </ac:graphicFrameMkLst>
        </pc:graphicFrameChg>
      </pc:sldChg>
      <pc:sldChg chg="addSp delSp modSp new mod setBg">
        <pc:chgData name="Tarandeep Johal" userId="S::t.johal@gcs.ac.uk::f0529b38-b704-4f57-bfbc-b671775b956f" providerId="AD" clId="Web-{2005EF8A-05A0-4E34-8876-711A4CAEDA79}" dt="2021-05-11T09:16:56.923" v="169"/>
        <pc:sldMkLst>
          <pc:docMk/>
          <pc:sldMk cId="2548109474" sldId="259"/>
        </pc:sldMkLst>
        <pc:spChg chg="add del mo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2" creationId="{2FAB6871-3B05-418D-BCF6-A15428B21BB7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8" creationId="{1E94681D-2A4C-4A8D-B9B5-31D440D0328D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10" creationId="{685B1578-9B95-463A-91DE-797A98F7E96A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12" creationId="{B7753F1F-C532-475B-BE0D-7359EB6F86EF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14" creationId="{0EB72A9B-FD82-4F09-BF1E-D39311D3A0E3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16" creationId="{DD39B371-6E4E-4070-AB4E-4D788405A5A6}"/>
          </ac:spMkLst>
        </pc:spChg>
        <pc:spChg chg="add">
          <ac:chgData name="Tarandeep Johal" userId="S::t.johal@gcs.ac.uk::f0529b38-b704-4f57-bfbc-b671775b956f" providerId="AD" clId="Web-{2005EF8A-05A0-4E34-8876-711A4CAEDA79}" dt="2021-05-11T09:16:56.923" v="169"/>
          <ac:spMkLst>
            <pc:docMk/>
            <pc:sldMk cId="2548109474" sldId="259"/>
            <ac:spMk id="18" creationId="{B937DAED-8BFE-4563-BB45-B5E554D70A84}"/>
          </ac:spMkLst>
        </pc:spChg>
        <pc:graphicFrameChg chg="add">
          <ac:chgData name="Tarandeep Johal" userId="S::t.johal@gcs.ac.uk::f0529b38-b704-4f57-bfbc-b671775b956f" providerId="AD" clId="Web-{2005EF8A-05A0-4E34-8876-711A4CAEDA79}" dt="2021-05-11T09:16:56.923" v="169"/>
          <ac:graphicFrameMkLst>
            <pc:docMk/>
            <pc:sldMk cId="2548109474" sldId="259"/>
            <ac:graphicFrameMk id="4" creationId="{9C7413A8-844E-4ABA-A1EF-3AD50252B534}"/>
          </ac:graphicFrameMkLst>
        </pc:graphicFrameChg>
      </pc:sldChg>
      <pc:sldMasterChg chg="del delSldLayout">
        <pc:chgData name="Tarandeep Johal" userId="S::t.johal@gcs.ac.uk::f0529b38-b704-4f57-bfbc-b671775b956f" providerId="AD" clId="Web-{2005EF8A-05A0-4E34-8876-711A4CAEDA79}" dt="2021-05-11T08:39:34.404" v="3"/>
        <pc:sldMasterMkLst>
          <pc:docMk/>
          <pc:sldMasterMk cId="2460954070" sldId="2147483660"/>
        </pc:sldMasterMkLst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Tarandeep Johal" userId="S::t.johal@gcs.ac.uk::f0529b38-b704-4f57-bfbc-b671775b956f" providerId="AD" clId="Web-{2005EF8A-05A0-4E34-8876-711A4CAEDA79}" dt="2021-05-11T08:39:34.404" v="3"/>
        <pc:sldMasterMkLst>
          <pc:docMk/>
          <pc:sldMasterMk cId="1663988578" sldId="2147483698"/>
        </pc:sldMasterMkLst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921092165" sldId="2147483687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894435977" sldId="2147483688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2902524892" sldId="2147483689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3389465504" sldId="2147483690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3855331624" sldId="2147483691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309037528" sldId="2147483692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3977590484" sldId="2147483693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2297475333" sldId="2147483694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3450452321" sldId="2147483695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1278469036" sldId="2147483696"/>
          </pc:sldLayoutMkLst>
        </pc:sldLayoutChg>
        <pc:sldLayoutChg chg="add">
          <pc:chgData name="Tarandeep Johal" userId="S::t.johal@gcs.ac.uk::f0529b38-b704-4f57-bfbc-b671775b956f" providerId="AD" clId="Web-{2005EF8A-05A0-4E34-8876-711A4CAEDA79}" dt="2021-05-11T08:39:34.404" v="3"/>
          <pc:sldLayoutMkLst>
            <pc:docMk/>
            <pc:sldMasterMk cId="1663988578" sldId="2147483698"/>
            <pc:sldLayoutMk cId="1444454510" sldId="2147483697"/>
          </pc:sldLayoutMkLst>
        </pc:sldLayoutChg>
      </pc:sldMasterChg>
    </pc:docChg>
  </pc:docChgLst>
  <pc:docChgLst>
    <pc:chgData name="Tarandeep Johal" userId="S::t.johal@gcs.ac.uk::f0529b38-b704-4f57-bfbc-b671775b956f" providerId="AD" clId="Web-{7AB1C99F-10C7-2000-BF3B-7114550E8CD1}"/>
    <pc:docChg chg="modSld sldOrd">
      <pc:chgData name="Tarandeep Johal" userId="S::t.johal@gcs.ac.uk::f0529b38-b704-4f57-bfbc-b671775b956f" providerId="AD" clId="Web-{7AB1C99F-10C7-2000-BF3B-7114550E8CD1}" dt="2021-05-20T09:20:52.408" v="225" actId="1076"/>
      <pc:docMkLst>
        <pc:docMk/>
      </pc:docMkLst>
      <pc:sldChg chg="modSp">
        <pc:chgData name="Tarandeep Johal" userId="S::t.johal@gcs.ac.uk::f0529b38-b704-4f57-bfbc-b671775b956f" providerId="AD" clId="Web-{7AB1C99F-10C7-2000-BF3B-7114550E8CD1}" dt="2021-05-20T08:39:44.274" v="15"/>
        <pc:sldMkLst>
          <pc:docMk/>
          <pc:sldMk cId="2548109474" sldId="259"/>
        </pc:sldMkLst>
        <pc:graphicFrameChg chg="mod modGraphic">
          <ac:chgData name="Tarandeep Johal" userId="S::t.johal@gcs.ac.uk::f0529b38-b704-4f57-bfbc-b671775b956f" providerId="AD" clId="Web-{7AB1C99F-10C7-2000-BF3B-7114550E8CD1}" dt="2021-05-20T08:39:44.274" v="15"/>
          <ac:graphicFrameMkLst>
            <pc:docMk/>
            <pc:sldMk cId="2548109474" sldId="259"/>
            <ac:graphicFrameMk id="1392" creationId="{DE13866E-ADE7-4234-8AD4-A643B133946F}"/>
          </ac:graphicFrameMkLst>
        </pc:graphicFrameChg>
      </pc:sldChg>
      <pc:sldChg chg="modSp modNotes">
        <pc:chgData name="Tarandeep Johal" userId="S::t.johal@gcs.ac.uk::f0529b38-b704-4f57-bfbc-b671775b956f" providerId="AD" clId="Web-{7AB1C99F-10C7-2000-BF3B-7114550E8CD1}" dt="2021-05-20T09:16:43.480" v="177"/>
        <pc:sldMkLst>
          <pc:docMk/>
          <pc:sldMk cId="1537073159" sldId="260"/>
        </pc:sldMkLst>
        <pc:spChg chg="mod">
          <ac:chgData name="Tarandeep Johal" userId="S::t.johal@gcs.ac.uk::f0529b38-b704-4f57-bfbc-b671775b956f" providerId="AD" clId="Web-{7AB1C99F-10C7-2000-BF3B-7114550E8CD1}" dt="2021-05-20T09:15:56.088" v="176"/>
          <ac:spMkLst>
            <pc:docMk/>
            <pc:sldMk cId="1537073159" sldId="260"/>
            <ac:spMk id="3" creationId="{A13C5085-CB00-4DAA-8ED4-2F24DB3D9D68}"/>
          </ac:spMkLst>
        </pc:spChg>
        <pc:spChg chg="mod">
          <ac:chgData name="Tarandeep Johal" userId="S::t.johal@gcs.ac.uk::f0529b38-b704-4f57-bfbc-b671775b956f" providerId="AD" clId="Web-{7AB1C99F-10C7-2000-BF3B-7114550E8CD1}" dt="2021-05-20T09:16:43.480" v="177"/>
          <ac:spMkLst>
            <pc:docMk/>
            <pc:sldMk cId="1537073159" sldId="260"/>
            <ac:spMk id="4" creationId="{AE67A64D-9813-4FB1-AF74-0B8CE31887CC}"/>
          </ac:spMkLst>
        </pc:spChg>
      </pc:sldChg>
      <pc:sldChg chg="modSp">
        <pc:chgData name="Tarandeep Johal" userId="S::t.johal@gcs.ac.uk::f0529b38-b704-4f57-bfbc-b671775b956f" providerId="AD" clId="Web-{7AB1C99F-10C7-2000-BF3B-7114550E8CD1}" dt="2021-05-20T08:44:27.796" v="38" actId="20577"/>
        <pc:sldMkLst>
          <pc:docMk/>
          <pc:sldMk cId="1781268532" sldId="261"/>
        </pc:sldMkLst>
        <pc:spChg chg="mod">
          <ac:chgData name="Tarandeep Johal" userId="S::t.johal@gcs.ac.uk::f0529b38-b704-4f57-bfbc-b671775b956f" providerId="AD" clId="Web-{7AB1C99F-10C7-2000-BF3B-7114550E8CD1}" dt="2021-05-20T08:44:27.796" v="38" actId="20577"/>
          <ac:spMkLst>
            <pc:docMk/>
            <pc:sldMk cId="1781268532" sldId="261"/>
            <ac:spMk id="4" creationId="{0CE91846-1504-4053-870A-583C3A47A13B}"/>
          </ac:spMkLst>
        </pc:spChg>
        <pc:spChg chg="mod">
          <ac:chgData name="Tarandeep Johal" userId="S::t.johal@gcs.ac.uk::f0529b38-b704-4f57-bfbc-b671775b956f" providerId="AD" clId="Web-{7AB1C99F-10C7-2000-BF3B-7114550E8CD1}" dt="2021-05-20T08:44:20.374" v="36" actId="20577"/>
          <ac:spMkLst>
            <pc:docMk/>
            <pc:sldMk cId="1781268532" sldId="261"/>
            <ac:spMk id="6" creationId="{C6DAAA68-0650-4E39-B3FC-5612C7C64C75}"/>
          </ac:spMkLst>
        </pc:spChg>
      </pc:sldChg>
      <pc:sldChg chg="modSp">
        <pc:chgData name="Tarandeep Johal" userId="S::t.johal@gcs.ac.uk::f0529b38-b704-4f57-bfbc-b671775b956f" providerId="AD" clId="Web-{7AB1C99F-10C7-2000-BF3B-7114550E8CD1}" dt="2021-05-20T09:19:43.328" v="223"/>
        <pc:sldMkLst>
          <pc:docMk/>
          <pc:sldMk cId="3678737875" sldId="262"/>
        </pc:sldMkLst>
        <pc:spChg chg="mod">
          <ac:chgData name="Tarandeep Johal" userId="S::t.johal@gcs.ac.uk::f0529b38-b704-4f57-bfbc-b671775b956f" providerId="AD" clId="Web-{7AB1C99F-10C7-2000-BF3B-7114550E8CD1}" dt="2021-05-20T09:19:33.671" v="221" actId="20577"/>
          <ac:spMkLst>
            <pc:docMk/>
            <pc:sldMk cId="3678737875" sldId="262"/>
            <ac:spMk id="2" creationId="{8DDCB02B-3BEA-4E62-9831-E3099D8A2050}"/>
          </ac:spMkLst>
        </pc:spChg>
        <pc:spChg chg="mod">
          <ac:chgData name="Tarandeep Johal" userId="S::t.johal@gcs.ac.uk::f0529b38-b704-4f57-bfbc-b671775b956f" providerId="AD" clId="Web-{7AB1C99F-10C7-2000-BF3B-7114550E8CD1}" dt="2021-05-20T09:19:43.328" v="223"/>
          <ac:spMkLst>
            <pc:docMk/>
            <pc:sldMk cId="3678737875" sldId="262"/>
            <ac:spMk id="3" creationId="{78E83204-17A7-4F99-A83A-94EB012ED5BD}"/>
          </ac:spMkLst>
        </pc:spChg>
      </pc:sldChg>
      <pc:sldChg chg="modSp">
        <pc:chgData name="Tarandeep Johal" userId="S::t.johal@gcs.ac.uk::f0529b38-b704-4f57-bfbc-b671775b956f" providerId="AD" clId="Web-{7AB1C99F-10C7-2000-BF3B-7114550E8CD1}" dt="2021-05-20T09:20:52.408" v="225" actId="1076"/>
        <pc:sldMkLst>
          <pc:docMk/>
          <pc:sldMk cId="1470183351" sldId="265"/>
        </pc:sldMkLst>
        <pc:spChg chg="mod">
          <ac:chgData name="Tarandeep Johal" userId="S::t.johal@gcs.ac.uk::f0529b38-b704-4f57-bfbc-b671775b956f" providerId="AD" clId="Web-{7AB1C99F-10C7-2000-BF3B-7114550E8CD1}" dt="2021-05-20T09:17:20.215" v="186"/>
          <ac:spMkLst>
            <pc:docMk/>
            <pc:sldMk cId="1470183351" sldId="265"/>
            <ac:spMk id="2" creationId="{C059503D-41FB-43C2-8DB4-459E3E0F107A}"/>
          </ac:spMkLst>
        </pc:spChg>
        <pc:spChg chg="mod">
          <ac:chgData name="Tarandeep Johal" userId="S::t.johal@gcs.ac.uk::f0529b38-b704-4f57-bfbc-b671775b956f" providerId="AD" clId="Web-{7AB1C99F-10C7-2000-BF3B-7114550E8CD1}" dt="2021-05-20T09:17:11.793" v="185" actId="1076"/>
          <ac:spMkLst>
            <pc:docMk/>
            <pc:sldMk cId="1470183351" sldId="265"/>
            <ac:spMk id="3" creationId="{1763E582-FBA4-4606-950F-131657A2426C}"/>
          </ac:spMkLst>
        </pc:spChg>
        <pc:spChg chg="mod">
          <ac:chgData name="Tarandeep Johal" userId="S::t.johal@gcs.ac.uk::f0529b38-b704-4f57-bfbc-b671775b956f" providerId="AD" clId="Web-{7AB1C99F-10C7-2000-BF3B-7114550E8CD1}" dt="2021-05-20T09:17:08.184" v="184" actId="1076"/>
          <ac:spMkLst>
            <pc:docMk/>
            <pc:sldMk cId="1470183351" sldId="265"/>
            <ac:spMk id="5" creationId="{47DD0365-4FBB-48F3-A2D3-1B1D31CA738D}"/>
          </ac:spMkLst>
        </pc:spChg>
        <pc:picChg chg="mod">
          <ac:chgData name="Tarandeep Johal" userId="S::t.johal@gcs.ac.uk::f0529b38-b704-4f57-bfbc-b671775b956f" providerId="AD" clId="Web-{7AB1C99F-10C7-2000-BF3B-7114550E8CD1}" dt="2021-05-20T09:20:52.408" v="225" actId="1076"/>
          <ac:picMkLst>
            <pc:docMk/>
            <pc:sldMk cId="1470183351" sldId="265"/>
            <ac:picMk id="8" creationId="{E89B668D-94DB-4E03-81B7-37457252AB30}"/>
          </ac:picMkLst>
        </pc:picChg>
      </pc:sldChg>
      <pc:sldChg chg="addSp delSp modSp mod ord setBg setClrOvrMap">
        <pc:chgData name="Tarandeep Johal" userId="S::t.johal@gcs.ac.uk::f0529b38-b704-4f57-bfbc-b671775b956f" providerId="AD" clId="Web-{7AB1C99F-10C7-2000-BF3B-7114550E8CD1}" dt="2021-05-20T09:15:22.150" v="174" actId="1076"/>
        <pc:sldMkLst>
          <pc:docMk/>
          <pc:sldMk cId="2063977683" sldId="266"/>
        </pc:sldMkLst>
        <pc:spChg chg="mod">
          <ac:chgData name="Tarandeep Johal" userId="S::t.johal@gcs.ac.uk::f0529b38-b704-4f57-bfbc-b671775b956f" providerId="AD" clId="Web-{7AB1C99F-10C7-2000-BF3B-7114550E8CD1}" dt="2021-05-20T09:15:22.150" v="174" actId="1076"/>
          <ac:spMkLst>
            <pc:docMk/>
            <pc:sldMk cId="2063977683" sldId="266"/>
            <ac:spMk id="2" creationId="{6BB05660-678E-47CD-9B03-223C58850021}"/>
          </ac:spMkLst>
        </pc:spChg>
        <pc:spChg chg="mod">
          <ac:chgData name="Tarandeep Johal" userId="S::t.johal@gcs.ac.uk::f0529b38-b704-4f57-bfbc-b671775b956f" providerId="AD" clId="Web-{7AB1C99F-10C7-2000-BF3B-7114550E8CD1}" dt="2021-05-20T09:15:06.478" v="169"/>
          <ac:spMkLst>
            <pc:docMk/>
            <pc:sldMk cId="2063977683" sldId="266"/>
            <ac:spMk id="3" creationId="{83339EAB-3EC4-421D-9AF3-2B86D4B55213}"/>
          </ac:spMkLst>
        </pc:spChg>
        <pc:spChg chg="add del">
          <ac:chgData name="Tarandeep Johal" userId="S::t.johal@gcs.ac.uk::f0529b38-b704-4f57-bfbc-b671775b956f" providerId="AD" clId="Web-{7AB1C99F-10C7-2000-BF3B-7114550E8CD1}" dt="2021-05-20T09:13:57.445" v="154"/>
          <ac:spMkLst>
            <pc:docMk/>
            <pc:sldMk cId="2063977683" sldId="266"/>
            <ac:spMk id="5" creationId="{86FE961F-9212-4D4B-B3C4-8DD05C34FC2D}"/>
          </ac:spMkLst>
        </pc:spChg>
        <pc:spChg chg="add">
          <ac:chgData name="Tarandeep Johal" userId="S::t.johal@gcs.ac.uk::f0529b38-b704-4f57-bfbc-b671775b956f" providerId="AD" clId="Web-{7AB1C99F-10C7-2000-BF3B-7114550E8CD1}" dt="2021-05-20T09:14:05.055" v="155"/>
          <ac:spMkLst>
            <pc:docMk/>
            <pc:sldMk cId="2063977683" sldId="266"/>
            <ac:spMk id="11" creationId="{E192707B-B929-41A7-9B41-E959A1C689E4}"/>
          </ac:spMkLst>
        </pc:spChg>
        <pc:spChg chg="add">
          <ac:chgData name="Tarandeep Johal" userId="S::t.johal@gcs.ac.uk::f0529b38-b704-4f57-bfbc-b671775b956f" providerId="AD" clId="Web-{7AB1C99F-10C7-2000-BF3B-7114550E8CD1}" dt="2021-05-20T09:14:05.055" v="155"/>
          <ac:spMkLst>
            <pc:docMk/>
            <pc:sldMk cId="2063977683" sldId="266"/>
            <ac:spMk id="13" creationId="{8FB4235C-4505-46C7-AD8F-8769A1972FC1}"/>
          </ac:spMkLst>
        </pc:spChg>
        <pc:picChg chg="add mod ord">
          <ac:chgData name="Tarandeep Johal" userId="S::t.johal@gcs.ac.uk::f0529b38-b704-4f57-bfbc-b671775b956f" providerId="AD" clId="Web-{7AB1C99F-10C7-2000-BF3B-7114550E8CD1}" dt="2021-05-20T09:14:58.915" v="167" actId="1076"/>
          <ac:picMkLst>
            <pc:docMk/>
            <pc:sldMk cId="2063977683" sldId="266"/>
            <ac:picMk id="6" creationId="{D8403434-DBAE-4127-B776-9488EA0444A3}"/>
          </ac:picMkLst>
        </pc:picChg>
      </pc:sldChg>
    </pc:docChg>
  </pc:docChgLst>
  <pc:docChgLst>
    <pc:chgData name="Gwennan Couch" userId="S::gwennan.couch@gcs.ac.uk::f2982bb0-1b7a-4e78-93f4-50e2ceb6dd2f" providerId="AD" clId="Web-{FFD4BD37-2A90-9024-F940-64E4BDE6B856}"/>
    <pc:docChg chg="addSld delSld modSld sldOrd">
      <pc:chgData name="Gwennan Couch" userId="S::gwennan.couch@gcs.ac.uk::f2982bb0-1b7a-4e78-93f4-50e2ceb6dd2f" providerId="AD" clId="Web-{FFD4BD37-2A90-9024-F940-64E4BDE6B856}" dt="2021-05-17T14:57:13.103" v="209" actId="20577"/>
      <pc:docMkLst>
        <pc:docMk/>
      </pc:docMkLst>
      <pc:sldChg chg="addSp modSp">
        <pc:chgData name="Gwennan Couch" userId="S::gwennan.couch@gcs.ac.uk::f2982bb0-1b7a-4e78-93f4-50e2ceb6dd2f" providerId="AD" clId="Web-{FFD4BD37-2A90-9024-F940-64E4BDE6B856}" dt="2021-05-17T14:06:35.435" v="159" actId="1076"/>
        <pc:sldMkLst>
          <pc:docMk/>
          <pc:sldMk cId="109857222" sldId="256"/>
        </pc:sldMkLst>
        <pc:picChg chg="add mod">
          <ac:chgData name="Gwennan Couch" userId="S::gwennan.couch@gcs.ac.uk::f2982bb0-1b7a-4e78-93f4-50e2ceb6dd2f" providerId="AD" clId="Web-{FFD4BD37-2A90-9024-F940-64E4BDE6B856}" dt="2021-05-17T14:06:35.435" v="159" actId="1076"/>
          <ac:picMkLst>
            <pc:docMk/>
            <pc:sldMk cId="109857222" sldId="256"/>
            <ac:picMk id="5" creationId="{D1912744-8996-46A2-9504-538EEBEABBDE}"/>
          </ac:picMkLst>
        </pc:picChg>
      </pc:sldChg>
      <pc:sldChg chg="addSp modSp">
        <pc:chgData name="Gwennan Couch" userId="S::gwennan.couch@gcs.ac.uk::f2982bb0-1b7a-4e78-93f4-50e2ceb6dd2f" providerId="AD" clId="Web-{FFD4BD37-2A90-9024-F940-64E4BDE6B856}" dt="2021-05-17T14:11:21.020" v="178" actId="20577"/>
        <pc:sldMkLst>
          <pc:docMk/>
          <pc:sldMk cId="2548109474" sldId="259"/>
        </pc:sldMkLst>
        <pc:spChg chg="mod">
          <ac:chgData name="Gwennan Couch" userId="S::gwennan.couch@gcs.ac.uk::f2982bb0-1b7a-4e78-93f4-50e2ceb6dd2f" providerId="AD" clId="Web-{FFD4BD37-2A90-9024-F940-64E4BDE6B856}" dt="2021-05-17T14:11:21.020" v="178" actId="20577"/>
          <ac:spMkLst>
            <pc:docMk/>
            <pc:sldMk cId="2548109474" sldId="259"/>
            <ac:spMk id="113" creationId="{D53494B6-F7D1-4242-ACE6-A1CB56581747}"/>
          </ac:spMkLst>
        </pc:spChg>
        <pc:graphicFrameChg chg="modGraphic">
          <ac:chgData name="Gwennan Couch" userId="S::gwennan.couch@gcs.ac.uk::f2982bb0-1b7a-4e78-93f4-50e2ceb6dd2f" providerId="AD" clId="Web-{FFD4BD37-2A90-9024-F940-64E4BDE6B856}" dt="2021-05-17T14:11:11.692" v="177" actId="20577"/>
          <ac:graphicFrameMkLst>
            <pc:docMk/>
            <pc:sldMk cId="2548109474" sldId="259"/>
            <ac:graphicFrameMk id="4" creationId="{9C7413A8-844E-4ABA-A1EF-3AD50252B534}"/>
          </ac:graphicFrameMkLst>
        </pc:graphicFrameChg>
        <pc:picChg chg="add mod">
          <ac:chgData name="Gwennan Couch" userId="S::gwennan.couch@gcs.ac.uk::f2982bb0-1b7a-4e78-93f4-50e2ceb6dd2f" providerId="AD" clId="Web-{FFD4BD37-2A90-9024-F940-64E4BDE6B856}" dt="2021-05-17T13:35:52.060" v="113" actId="1076"/>
          <ac:picMkLst>
            <pc:docMk/>
            <pc:sldMk cId="2548109474" sldId="259"/>
            <ac:picMk id="139" creationId="{A531C943-B1A3-45D5-9749-CE4C57132BEA}"/>
          </ac:picMkLst>
        </pc:picChg>
      </pc:sldChg>
      <pc:sldChg chg="addSp delSp modSp">
        <pc:chgData name="Gwennan Couch" userId="S::gwennan.couch@gcs.ac.uk::f2982bb0-1b7a-4e78-93f4-50e2ceb6dd2f" providerId="AD" clId="Web-{FFD4BD37-2A90-9024-F940-64E4BDE6B856}" dt="2021-05-17T14:06:07.512" v="153" actId="1076"/>
        <pc:sldMkLst>
          <pc:docMk/>
          <pc:sldMk cId="1537073159" sldId="260"/>
        </pc:sldMkLst>
        <pc:spChg chg="mod">
          <ac:chgData name="Gwennan Couch" userId="S::gwennan.couch@gcs.ac.uk::f2982bb0-1b7a-4e78-93f4-50e2ceb6dd2f" providerId="AD" clId="Web-{FFD4BD37-2A90-9024-F940-64E4BDE6B856}" dt="2021-05-17T13:29:12.504" v="102" actId="20577"/>
          <ac:spMkLst>
            <pc:docMk/>
            <pc:sldMk cId="1537073159" sldId="260"/>
            <ac:spMk id="3" creationId="{A13C5085-CB00-4DAA-8ED4-2F24DB3D9D68}"/>
          </ac:spMkLst>
        </pc:spChg>
        <pc:spChg chg="mod">
          <ac:chgData name="Gwennan Couch" userId="S::gwennan.couch@gcs.ac.uk::f2982bb0-1b7a-4e78-93f4-50e2ceb6dd2f" providerId="AD" clId="Web-{FFD4BD37-2A90-9024-F940-64E4BDE6B856}" dt="2021-05-17T13:29:27.520" v="104" actId="20577"/>
          <ac:spMkLst>
            <pc:docMk/>
            <pc:sldMk cId="1537073159" sldId="260"/>
            <ac:spMk id="4" creationId="{AE67A64D-9813-4FB1-AF74-0B8CE31887CC}"/>
          </ac:spMkLst>
        </pc:spChg>
        <pc:picChg chg="add del mod">
          <ac:chgData name="Gwennan Couch" userId="S::gwennan.couch@gcs.ac.uk::f2982bb0-1b7a-4e78-93f4-50e2ceb6dd2f" providerId="AD" clId="Web-{FFD4BD37-2A90-9024-F940-64E4BDE6B856}" dt="2021-05-17T14:02:53.320" v="142"/>
          <ac:picMkLst>
            <pc:docMk/>
            <pc:sldMk cId="1537073159" sldId="260"/>
            <ac:picMk id="6" creationId="{3BCA3BAE-29B2-48EC-BE32-2A14627E81C0}"/>
          </ac:picMkLst>
        </pc:picChg>
        <pc:picChg chg="add del">
          <ac:chgData name="Gwennan Couch" userId="S::gwennan.couch@gcs.ac.uk::f2982bb0-1b7a-4e78-93f4-50e2ceb6dd2f" providerId="AD" clId="Web-{FFD4BD37-2A90-9024-F940-64E4BDE6B856}" dt="2021-05-17T14:02:07.522" v="129"/>
          <ac:picMkLst>
            <pc:docMk/>
            <pc:sldMk cId="1537073159" sldId="260"/>
            <ac:picMk id="7" creationId="{5054236A-93CD-48A6-9DC9-DC230D669747}"/>
          </ac:picMkLst>
        </pc:picChg>
        <pc:picChg chg="add mod">
          <ac:chgData name="Gwennan Couch" userId="S::gwennan.couch@gcs.ac.uk::f2982bb0-1b7a-4e78-93f4-50e2ceb6dd2f" providerId="AD" clId="Web-{FFD4BD37-2A90-9024-F940-64E4BDE6B856}" dt="2021-05-17T14:06:07.512" v="153" actId="1076"/>
          <ac:picMkLst>
            <pc:docMk/>
            <pc:sldMk cId="1537073159" sldId="260"/>
            <ac:picMk id="10" creationId="{4722A461-0E89-4097-A933-1E7CEA43DAD7}"/>
          </ac:picMkLst>
        </pc:picChg>
      </pc:sldChg>
      <pc:sldChg chg="addSp delSp modSp">
        <pc:chgData name="Gwennan Couch" userId="S::gwennan.couch@gcs.ac.uk::f2982bb0-1b7a-4e78-93f4-50e2ceb6dd2f" providerId="AD" clId="Web-{FFD4BD37-2A90-9024-F940-64E4BDE6B856}" dt="2021-05-17T14:57:13.103" v="209" actId="20577"/>
        <pc:sldMkLst>
          <pc:docMk/>
          <pc:sldMk cId="1781268532" sldId="261"/>
        </pc:sldMkLst>
        <pc:spChg chg="mod">
          <ac:chgData name="Gwennan Couch" userId="S::gwennan.couch@gcs.ac.uk::f2982bb0-1b7a-4e78-93f4-50e2ceb6dd2f" providerId="AD" clId="Web-{FFD4BD37-2A90-9024-F940-64E4BDE6B856}" dt="2021-05-17T14:24:46.352" v="179" actId="20577"/>
          <ac:spMkLst>
            <pc:docMk/>
            <pc:sldMk cId="1781268532" sldId="261"/>
            <ac:spMk id="3" creationId="{920EA4CD-8E89-428D-A2BA-56EDB7B8324C}"/>
          </ac:spMkLst>
        </pc:spChg>
        <pc:spChg chg="mod">
          <ac:chgData name="Gwennan Couch" userId="S::gwennan.couch@gcs.ac.uk::f2982bb0-1b7a-4e78-93f4-50e2ceb6dd2f" providerId="AD" clId="Web-{FFD4BD37-2A90-9024-F940-64E4BDE6B856}" dt="2021-05-17T13:26:31.516" v="1" actId="20577"/>
          <ac:spMkLst>
            <pc:docMk/>
            <pc:sldMk cId="1781268532" sldId="261"/>
            <ac:spMk id="4" creationId="{0CE91846-1504-4053-870A-583C3A47A13B}"/>
          </ac:spMkLst>
        </pc:spChg>
        <pc:spChg chg="mod">
          <ac:chgData name="Gwennan Couch" userId="S::gwennan.couch@gcs.ac.uk::f2982bb0-1b7a-4e78-93f4-50e2ceb6dd2f" providerId="AD" clId="Web-{FFD4BD37-2A90-9024-F940-64E4BDE6B856}" dt="2021-05-17T14:57:13.103" v="209" actId="20577"/>
          <ac:spMkLst>
            <pc:docMk/>
            <pc:sldMk cId="1781268532" sldId="261"/>
            <ac:spMk id="6" creationId="{C6DAAA68-0650-4E39-B3FC-5612C7C64C75}"/>
          </ac:spMkLst>
        </pc:spChg>
        <pc:spChg chg="add del">
          <ac:chgData name="Gwennan Couch" userId="S::gwennan.couch@gcs.ac.uk::f2982bb0-1b7a-4e78-93f4-50e2ceb6dd2f" providerId="AD" clId="Web-{FFD4BD37-2A90-9024-F940-64E4BDE6B856}" dt="2021-05-17T14:09:07.392" v="170"/>
          <ac:spMkLst>
            <pc:docMk/>
            <pc:sldMk cId="1781268532" sldId="261"/>
            <ac:spMk id="12" creationId="{3B55D5A3-8E8B-4C48-8F7F-C7B29D968BBF}"/>
          </ac:spMkLst>
        </pc:spChg>
        <pc:spChg chg="add">
          <ac:chgData name="Gwennan Couch" userId="S::gwennan.couch@gcs.ac.uk::f2982bb0-1b7a-4e78-93f4-50e2ceb6dd2f" providerId="AD" clId="Web-{FFD4BD37-2A90-9024-F940-64E4BDE6B856}" dt="2021-05-17T14:10:19.190" v="171"/>
          <ac:spMkLst>
            <pc:docMk/>
            <pc:sldMk cId="1781268532" sldId="261"/>
            <ac:spMk id="14" creationId="{C7332711-1301-4DE0-9888-765FD61F591C}"/>
          </ac:spMkLst>
        </pc:spChg>
        <pc:picChg chg="add del">
          <ac:chgData name="Gwennan Couch" userId="S::gwennan.couch@gcs.ac.uk::f2982bb0-1b7a-4e78-93f4-50e2ceb6dd2f" providerId="AD" clId="Web-{FFD4BD37-2A90-9024-F940-64E4BDE6B856}" dt="2021-05-17T14:02:42.742" v="138"/>
          <ac:picMkLst>
            <pc:docMk/>
            <pc:sldMk cId="1781268532" sldId="261"/>
            <ac:picMk id="5" creationId="{A52E789E-181E-4AE6-8F93-D54F9C579BF1}"/>
          </ac:picMkLst>
        </pc:picChg>
        <pc:picChg chg="add del mod">
          <ac:chgData name="Gwennan Couch" userId="S::gwennan.couch@gcs.ac.uk::f2982bb0-1b7a-4e78-93f4-50e2ceb6dd2f" providerId="AD" clId="Web-{FFD4BD37-2A90-9024-F940-64E4BDE6B856}" dt="2021-05-17T14:02:50.305" v="141"/>
          <ac:picMkLst>
            <pc:docMk/>
            <pc:sldMk cId="1781268532" sldId="261"/>
            <ac:picMk id="8" creationId="{581C6CE3-1F80-42A1-A944-6767C274A182}"/>
          </ac:picMkLst>
        </pc:picChg>
        <pc:picChg chg="add">
          <ac:chgData name="Gwennan Couch" userId="S::gwennan.couch@gcs.ac.uk::f2982bb0-1b7a-4e78-93f4-50e2ceb6dd2f" providerId="AD" clId="Web-{FFD4BD37-2A90-9024-F940-64E4BDE6B856}" dt="2021-05-17T14:06:16.872" v="156"/>
          <ac:picMkLst>
            <pc:docMk/>
            <pc:sldMk cId="1781268532" sldId="261"/>
            <ac:picMk id="10" creationId="{0D530B69-85EB-4358-94CD-7593E0CD085F}"/>
          </ac:picMkLst>
        </pc:picChg>
        <pc:picChg chg="add">
          <ac:chgData name="Gwennan Couch" userId="S::gwennan.couch@gcs.ac.uk::f2982bb0-1b7a-4e78-93f4-50e2ceb6dd2f" providerId="AD" clId="Web-{FFD4BD37-2A90-9024-F940-64E4BDE6B856}" dt="2021-05-17T14:10:35.909" v="172"/>
          <ac:picMkLst>
            <pc:docMk/>
            <pc:sldMk cId="1781268532" sldId="261"/>
            <ac:picMk id="16" creationId="{8F727CED-3469-4401-A3CB-F651030429E9}"/>
          </ac:picMkLst>
        </pc:picChg>
      </pc:sldChg>
      <pc:sldChg chg="addSp delSp modSp ord">
        <pc:chgData name="Gwennan Couch" userId="S::gwennan.couch@gcs.ac.uk::f2982bb0-1b7a-4e78-93f4-50e2ceb6dd2f" providerId="AD" clId="Web-{FFD4BD37-2A90-9024-F940-64E4BDE6B856}" dt="2021-05-17T14:07:41.093" v="168"/>
        <pc:sldMkLst>
          <pc:docMk/>
          <pc:sldMk cId="3678737875" sldId="262"/>
        </pc:sldMkLst>
        <pc:spChg chg="mod">
          <ac:chgData name="Gwennan Couch" userId="S::gwennan.couch@gcs.ac.uk::f2982bb0-1b7a-4e78-93f4-50e2ceb6dd2f" providerId="AD" clId="Web-{FFD4BD37-2A90-9024-F940-64E4BDE6B856}" dt="2021-05-17T13:26:32.688" v="2" actId="20577"/>
          <ac:spMkLst>
            <pc:docMk/>
            <pc:sldMk cId="3678737875" sldId="262"/>
            <ac:spMk id="2" creationId="{8DDCB02B-3BEA-4E62-9831-E3099D8A2050}"/>
          </ac:spMkLst>
        </pc:spChg>
        <pc:spChg chg="mod">
          <ac:chgData name="Gwennan Couch" userId="S::gwennan.couch@gcs.ac.uk::f2982bb0-1b7a-4e78-93f4-50e2ceb6dd2f" providerId="AD" clId="Web-{FFD4BD37-2A90-9024-F940-64E4BDE6B856}" dt="2021-05-17T14:07:31.467" v="166" actId="20577"/>
          <ac:spMkLst>
            <pc:docMk/>
            <pc:sldMk cId="3678737875" sldId="262"/>
            <ac:spMk id="3" creationId="{78E83204-17A7-4F99-A83A-94EB012ED5BD}"/>
          </ac:spMkLst>
        </pc:spChg>
        <pc:spChg chg="add">
          <ac:chgData name="Gwennan Couch" userId="S::gwennan.couch@gcs.ac.uk::f2982bb0-1b7a-4e78-93f4-50e2ceb6dd2f" providerId="AD" clId="Web-{FFD4BD37-2A90-9024-F940-64E4BDE6B856}" dt="2021-05-17T14:07:41.093" v="168"/>
          <ac:spMkLst>
            <pc:docMk/>
            <pc:sldMk cId="3678737875" sldId="262"/>
            <ac:spMk id="8" creationId="{743EB898-1356-4A17-BA0A-D97C4ABF02DE}"/>
          </ac:spMkLst>
        </pc:spChg>
        <pc:picChg chg="add">
          <ac:chgData name="Gwennan Couch" userId="S::gwennan.couch@gcs.ac.uk::f2982bb0-1b7a-4e78-93f4-50e2ceb6dd2f" providerId="AD" clId="Web-{FFD4BD37-2A90-9024-F940-64E4BDE6B856}" dt="2021-05-17T14:06:20.044" v="158"/>
          <ac:picMkLst>
            <pc:docMk/>
            <pc:sldMk cId="3678737875" sldId="262"/>
            <ac:picMk id="4" creationId="{9C34B75F-770C-4827-9418-9C43C0AD901D}"/>
          </ac:picMkLst>
        </pc:picChg>
        <pc:picChg chg="add del">
          <ac:chgData name="Gwennan Couch" userId="S::gwennan.couch@gcs.ac.uk::f2982bb0-1b7a-4e78-93f4-50e2ceb6dd2f" providerId="AD" clId="Web-{FFD4BD37-2A90-9024-F940-64E4BDE6B856}" dt="2021-05-17T14:02:59.742" v="144"/>
          <ac:picMkLst>
            <pc:docMk/>
            <pc:sldMk cId="3678737875" sldId="262"/>
            <ac:picMk id="5" creationId="{320D9DBA-0EA4-425E-A701-6D57C820128D}"/>
          </ac:picMkLst>
        </pc:picChg>
      </pc:sldChg>
      <pc:sldChg chg="addSp del">
        <pc:chgData name="Gwennan Couch" userId="S::gwennan.couch@gcs.ac.uk::f2982bb0-1b7a-4e78-93f4-50e2ceb6dd2f" providerId="AD" clId="Web-{FFD4BD37-2A90-9024-F940-64E4BDE6B856}" dt="2021-05-17T14:03:01.352" v="145"/>
        <pc:sldMkLst>
          <pc:docMk/>
          <pc:sldMk cId="1372617991" sldId="263"/>
        </pc:sldMkLst>
        <pc:picChg chg="add">
          <ac:chgData name="Gwennan Couch" userId="S::gwennan.couch@gcs.ac.uk::f2982bb0-1b7a-4e78-93f4-50e2ceb6dd2f" providerId="AD" clId="Web-{FFD4BD37-2A90-9024-F940-64E4BDE6B856}" dt="2021-05-17T13:36:32.498" v="117"/>
          <ac:picMkLst>
            <pc:docMk/>
            <pc:sldMk cId="1372617991" sldId="263"/>
            <ac:picMk id="5" creationId="{9C4B9322-1CA1-4FAC-9613-EA7315018850}"/>
          </ac:picMkLst>
        </pc:picChg>
      </pc:sldChg>
      <pc:sldChg chg="addSp delSp modSp">
        <pc:chgData name="Gwennan Couch" userId="S::gwennan.couch@gcs.ac.uk::f2982bb0-1b7a-4e78-93f4-50e2ceb6dd2f" providerId="AD" clId="Web-{FFD4BD37-2A90-9024-F940-64E4BDE6B856}" dt="2021-05-17T14:07:37.577" v="167"/>
        <pc:sldMkLst>
          <pc:docMk/>
          <pc:sldMk cId="1470183351" sldId="265"/>
        </pc:sldMkLst>
        <pc:spChg chg="mod">
          <ac:chgData name="Gwennan Couch" userId="S::gwennan.couch@gcs.ac.uk::f2982bb0-1b7a-4e78-93f4-50e2ceb6dd2f" providerId="AD" clId="Web-{FFD4BD37-2A90-9024-F940-64E4BDE6B856}" dt="2021-05-17T14:07:08.029" v="164" actId="20577"/>
          <ac:spMkLst>
            <pc:docMk/>
            <pc:sldMk cId="1470183351" sldId="265"/>
            <ac:spMk id="2" creationId="{C059503D-41FB-43C2-8DB4-459E3E0F107A}"/>
          </ac:spMkLst>
        </pc:spChg>
        <pc:spChg chg="add">
          <ac:chgData name="Gwennan Couch" userId="S::gwennan.couch@gcs.ac.uk::f2982bb0-1b7a-4e78-93f4-50e2ceb6dd2f" providerId="AD" clId="Web-{FFD4BD37-2A90-9024-F940-64E4BDE6B856}" dt="2021-05-17T14:07:37.577" v="167"/>
          <ac:spMkLst>
            <pc:docMk/>
            <pc:sldMk cId="1470183351" sldId="265"/>
            <ac:spMk id="15" creationId="{D7EBE51E-B594-4431-9550-2FB9DF6DF6A5}"/>
          </ac:spMkLst>
        </pc:spChg>
        <pc:picChg chg="add del mod">
          <ac:chgData name="Gwennan Couch" userId="S::gwennan.couch@gcs.ac.uk::f2982bb0-1b7a-4e78-93f4-50e2ceb6dd2f" providerId="AD" clId="Web-{FFD4BD37-2A90-9024-F940-64E4BDE6B856}" dt="2021-05-17T14:02:56.414" v="143"/>
          <ac:picMkLst>
            <pc:docMk/>
            <pc:sldMk cId="1470183351" sldId="265"/>
            <ac:picMk id="9" creationId="{9C5296FC-DB87-4AFB-9F3E-0343F902B6F6}"/>
          </ac:picMkLst>
        </pc:picChg>
        <pc:picChg chg="del">
          <ac:chgData name="Gwennan Couch" userId="S::gwennan.couch@gcs.ac.uk::f2982bb0-1b7a-4e78-93f4-50e2ceb6dd2f" providerId="AD" clId="Web-{FFD4BD37-2A90-9024-F940-64E4BDE6B856}" dt="2021-05-17T14:01:40.584" v="118"/>
          <ac:picMkLst>
            <pc:docMk/>
            <pc:sldMk cId="1470183351" sldId="265"/>
            <ac:picMk id="10" creationId="{3856876E-3DC6-48C8-B441-0CA9EE2EA7A8}"/>
          </ac:picMkLst>
        </pc:picChg>
        <pc:picChg chg="add del mod">
          <ac:chgData name="Gwennan Couch" userId="S::gwennan.couch@gcs.ac.uk::f2982bb0-1b7a-4e78-93f4-50e2ceb6dd2f" providerId="AD" clId="Web-{FFD4BD37-2A90-9024-F940-64E4BDE6B856}" dt="2021-05-17T14:06:13.372" v="154"/>
          <ac:picMkLst>
            <pc:docMk/>
            <pc:sldMk cId="1470183351" sldId="265"/>
            <ac:picMk id="11" creationId="{DD705D1B-3525-4F2E-B576-E7E32D1F6FAA}"/>
          </ac:picMkLst>
        </pc:picChg>
        <pc:picChg chg="add">
          <ac:chgData name="Gwennan Couch" userId="S::gwennan.couch@gcs.ac.uk::f2982bb0-1b7a-4e78-93f4-50e2ceb6dd2f" providerId="AD" clId="Web-{FFD4BD37-2A90-9024-F940-64E4BDE6B856}" dt="2021-05-17T14:06:14.200" v="155"/>
          <ac:picMkLst>
            <pc:docMk/>
            <pc:sldMk cId="1470183351" sldId="265"/>
            <ac:picMk id="13" creationId="{F1CD267E-401A-4568-92B1-4801F2816DEE}"/>
          </ac:picMkLst>
        </pc:picChg>
      </pc:sldChg>
      <pc:sldChg chg="add del replId">
        <pc:chgData name="Gwennan Couch" userId="S::gwennan.couch@gcs.ac.uk::f2982bb0-1b7a-4e78-93f4-50e2ceb6dd2f" providerId="AD" clId="Web-{FFD4BD37-2A90-9024-F940-64E4BDE6B856}" dt="2021-05-17T14:02:11.366" v="131"/>
        <pc:sldMkLst>
          <pc:docMk/>
          <pc:sldMk cId="1346693272" sldId="266"/>
        </pc:sldMkLst>
      </pc:sldChg>
      <pc:sldChg chg="add del replId">
        <pc:chgData name="Gwennan Couch" userId="S::gwennan.couch@gcs.ac.uk::f2982bb0-1b7a-4e78-93f4-50e2ceb6dd2f" providerId="AD" clId="Web-{FFD4BD37-2A90-9024-F940-64E4BDE6B856}" dt="2021-05-17T14:02:22.147" v="133"/>
        <pc:sldMkLst>
          <pc:docMk/>
          <pc:sldMk cId="2783887136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FCB0B-769B-4947-AF44-F8922261DF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9E1C454F-B70E-4B21-8B66-01B05C85A60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we chose this style of chatbot?</a:t>
          </a:r>
          <a:r>
            <a:rPr lang="en-US" dirty="0">
              <a:latin typeface="Goudy Old Style" panose="02020404030301010803"/>
            </a:rPr>
            <a:t> </a:t>
          </a:r>
          <a:endParaRPr lang="en-GB" dirty="0">
            <a:latin typeface="Goudy Old Style" panose="02020404030301010803"/>
          </a:endParaRPr>
        </a:p>
      </dgm:t>
    </dgm:pt>
    <dgm:pt modelId="{DB4E01D7-268F-417E-B24F-1E91640AB086}" type="parTrans" cxnId="{737A9134-26CE-4D3F-B2E2-788C00B7F537}">
      <dgm:prSet/>
      <dgm:spPr/>
    </dgm:pt>
    <dgm:pt modelId="{D9D8DD32-57BD-4355-BCBB-FCA60962C583}" type="sibTrans" cxnId="{737A9134-26CE-4D3F-B2E2-788C00B7F537}">
      <dgm:prSet/>
      <dgm:spPr/>
      <dgm:t>
        <a:bodyPr/>
        <a:lstStyle/>
        <a:p>
          <a:endParaRPr lang="en-US"/>
        </a:p>
      </dgm:t>
    </dgm:pt>
    <dgm:pt modelId="{C654A7B6-E626-4F3D-84C9-3F3854DE551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benefits of our approach to chatbot </a:t>
          </a:r>
          <a:r>
            <a:rPr lang="en-US" dirty="0">
              <a:latin typeface="Goudy Old Style" panose="02020404030301010803"/>
            </a:rPr>
            <a:t> </a:t>
          </a:r>
          <a:endParaRPr lang="en-GB" dirty="0"/>
        </a:p>
      </dgm:t>
    </dgm:pt>
    <dgm:pt modelId="{1A64A098-C8C5-4E5B-955B-09FB8F405F4E}" type="parTrans" cxnId="{20F03C2D-5C2C-41D4-95FA-8432306B09C3}">
      <dgm:prSet/>
      <dgm:spPr/>
    </dgm:pt>
    <dgm:pt modelId="{9CEDA99C-4676-4EB3-89B7-AF5AEA540EB0}" type="sibTrans" cxnId="{20F03C2D-5C2C-41D4-95FA-8432306B09C3}">
      <dgm:prSet/>
      <dgm:spPr/>
      <dgm:t>
        <a:bodyPr/>
        <a:lstStyle/>
        <a:p>
          <a:endParaRPr lang="en-US"/>
        </a:p>
      </dgm:t>
    </dgm:pt>
    <dgm:pt modelId="{88ACC876-445F-49D0-AE71-31A65ED8A8D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Goudy Old Style" panose="02020404030301010803"/>
            </a:rPr>
            <a:t>The </a:t>
          </a:r>
          <a:r>
            <a:rPr lang="en-US" dirty="0"/>
            <a:t>outlook for the chatbot </a:t>
          </a:r>
        </a:p>
      </dgm:t>
    </dgm:pt>
    <dgm:pt modelId="{1D196F16-2968-4BAA-85EE-911FEDB4FD26}" type="parTrans" cxnId="{CAC5ACCF-469C-4570-AD2D-8DC7033E8C33}">
      <dgm:prSet/>
      <dgm:spPr/>
    </dgm:pt>
    <dgm:pt modelId="{C265D4BB-BCC1-40BC-8776-762B051429F5}" type="sibTrans" cxnId="{CAC5ACCF-469C-4570-AD2D-8DC7033E8C33}">
      <dgm:prSet/>
      <dgm:spPr/>
    </dgm:pt>
    <dgm:pt modelId="{8182D83D-8EAB-4337-9199-14C82671081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Goudy Old Style" panose="02020404030301010803"/>
            </a:rPr>
            <a:t>The </a:t>
          </a:r>
          <a:r>
            <a:rPr lang="en-US" dirty="0"/>
            <a:t>process of developing it  &amp; </a:t>
          </a:r>
          <a:r>
            <a:rPr lang="en-US" dirty="0">
              <a:latin typeface="Goudy Old Style" panose="02020404030301010803"/>
            </a:rPr>
            <a:t>the</a:t>
          </a:r>
          <a:r>
            <a:rPr lang="en-US" dirty="0"/>
            <a:t> company we are using</a:t>
          </a:r>
          <a:endParaRPr lang="en-GB" dirty="0"/>
        </a:p>
      </dgm:t>
    </dgm:pt>
    <dgm:pt modelId="{457D1903-494F-4C4B-B610-B290E6A446C5}" type="parTrans" cxnId="{BE0B2ADA-7964-438E-91BC-A95F9EBAFE47}">
      <dgm:prSet/>
      <dgm:spPr/>
    </dgm:pt>
    <dgm:pt modelId="{2BB575BA-D211-485A-97A6-4CE8557B2C11}" type="sibTrans" cxnId="{BE0B2ADA-7964-438E-91BC-A95F9EBAFE47}">
      <dgm:prSet/>
      <dgm:spPr/>
      <dgm:t>
        <a:bodyPr/>
        <a:lstStyle/>
        <a:p>
          <a:endParaRPr lang="en-US"/>
        </a:p>
      </dgm:t>
    </dgm:pt>
    <dgm:pt modelId="{0832C7A0-9592-4AFA-8949-4DDD6D0FDDE8}" type="pres">
      <dgm:prSet presAssocID="{9DDFCB0B-769B-4947-AF44-F8922261DF2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07ABB-99FF-4245-BBB8-C47617C4FBB5}" type="pres">
      <dgm:prSet presAssocID="{9E1C454F-B70E-4B21-8B66-01B05C85A604}" presName="compNode" presStyleCnt="0"/>
      <dgm:spPr/>
    </dgm:pt>
    <dgm:pt modelId="{B557657A-BA0F-405D-AC96-55A4ABC9DC62}" type="pres">
      <dgm:prSet presAssocID="{9E1C454F-B70E-4B21-8B66-01B05C85A604}" presName="bgRect" presStyleLbl="bgShp" presStyleIdx="0" presStyleCnt="4"/>
      <dgm:spPr/>
    </dgm:pt>
    <dgm:pt modelId="{AF038578-081D-43EB-B537-71679E201DFA}" type="pres">
      <dgm:prSet presAssocID="{9E1C454F-B70E-4B21-8B66-01B05C85A60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0558BC80-B0FB-4FA8-8B3D-37D2A5A618BA}" type="pres">
      <dgm:prSet presAssocID="{9E1C454F-B70E-4B21-8B66-01B05C85A604}" presName="spaceRect" presStyleCnt="0"/>
      <dgm:spPr/>
    </dgm:pt>
    <dgm:pt modelId="{4644827A-0BD6-4130-B729-BE2D8EE1D4DD}" type="pres">
      <dgm:prSet presAssocID="{9E1C454F-B70E-4B21-8B66-01B05C85A60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9313E8-62A3-447F-937E-DDB66A4F520C}" type="pres">
      <dgm:prSet presAssocID="{D9D8DD32-57BD-4355-BCBB-FCA60962C583}" presName="sibTrans" presStyleCnt="0"/>
      <dgm:spPr/>
    </dgm:pt>
    <dgm:pt modelId="{7A07E940-36BF-41EB-8428-EE8E8DA54CE7}" type="pres">
      <dgm:prSet presAssocID="{8182D83D-8EAB-4337-9199-14C826710814}" presName="compNode" presStyleCnt="0"/>
      <dgm:spPr/>
    </dgm:pt>
    <dgm:pt modelId="{831652C6-0DC1-467E-BF26-2103749FE6F5}" type="pres">
      <dgm:prSet presAssocID="{8182D83D-8EAB-4337-9199-14C826710814}" presName="bgRect" presStyleLbl="bgShp" presStyleIdx="1" presStyleCnt="4"/>
      <dgm:spPr/>
    </dgm:pt>
    <dgm:pt modelId="{39DE25E4-9A06-423F-A8A5-19C4D5424D5D}" type="pres">
      <dgm:prSet presAssocID="{8182D83D-8EAB-4337-9199-14C82671081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81B9A35-F059-437A-95C8-879FA4A75D08}" type="pres">
      <dgm:prSet presAssocID="{8182D83D-8EAB-4337-9199-14C826710814}" presName="spaceRect" presStyleCnt="0"/>
      <dgm:spPr/>
    </dgm:pt>
    <dgm:pt modelId="{D3936972-95B8-41C6-88F3-E05C989604CD}" type="pres">
      <dgm:prSet presAssocID="{8182D83D-8EAB-4337-9199-14C82671081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69DC40-F75F-43DC-B06B-40ACADAC6378}" type="pres">
      <dgm:prSet presAssocID="{2BB575BA-D211-485A-97A6-4CE8557B2C11}" presName="sibTrans" presStyleCnt="0"/>
      <dgm:spPr/>
    </dgm:pt>
    <dgm:pt modelId="{93BDCD27-E26B-4C90-B1F5-A2A554DBE714}" type="pres">
      <dgm:prSet presAssocID="{C654A7B6-E626-4F3D-84C9-3F3854DE5515}" presName="compNode" presStyleCnt="0"/>
      <dgm:spPr/>
    </dgm:pt>
    <dgm:pt modelId="{FFCF9B91-790F-4CF9-BDBF-D940189F6615}" type="pres">
      <dgm:prSet presAssocID="{C654A7B6-E626-4F3D-84C9-3F3854DE5515}" presName="bgRect" presStyleLbl="bgShp" presStyleIdx="2" presStyleCnt="4"/>
      <dgm:spPr/>
    </dgm:pt>
    <dgm:pt modelId="{A0E2DD54-016A-4170-AB70-700068AB2315}" type="pres">
      <dgm:prSet presAssocID="{C654A7B6-E626-4F3D-84C9-3F3854DE5515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CB1299B-410B-49B9-89F5-DDB9658BACFA}" type="pres">
      <dgm:prSet presAssocID="{C654A7B6-E626-4F3D-84C9-3F3854DE5515}" presName="spaceRect" presStyleCnt="0"/>
      <dgm:spPr/>
    </dgm:pt>
    <dgm:pt modelId="{1145CD4C-C683-45F9-991D-FD1F430E8FD5}" type="pres">
      <dgm:prSet presAssocID="{C654A7B6-E626-4F3D-84C9-3F3854DE551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C4065D-3341-4E23-BFE0-6A1FDB0EFC48}" type="pres">
      <dgm:prSet presAssocID="{9CEDA99C-4676-4EB3-89B7-AF5AEA540EB0}" presName="sibTrans" presStyleCnt="0"/>
      <dgm:spPr/>
    </dgm:pt>
    <dgm:pt modelId="{24C6C5EB-0467-4CE5-8BE3-BC7E3F6C9D10}" type="pres">
      <dgm:prSet presAssocID="{88ACC876-445F-49D0-AE71-31A65ED8A8D9}" presName="compNode" presStyleCnt="0"/>
      <dgm:spPr/>
    </dgm:pt>
    <dgm:pt modelId="{152DFF49-F336-450D-AAAA-61765C225BF7}" type="pres">
      <dgm:prSet presAssocID="{88ACC876-445F-49D0-AE71-31A65ED8A8D9}" presName="bgRect" presStyleLbl="bgShp" presStyleIdx="3" presStyleCnt="4"/>
      <dgm:spPr/>
    </dgm:pt>
    <dgm:pt modelId="{60E29B3B-A640-4683-87BB-230DD046DB3E}" type="pres">
      <dgm:prSet presAssocID="{88ACC876-445F-49D0-AE71-31A65ED8A8D9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4BA636E-F440-428A-963F-637357424DDD}" type="pres">
      <dgm:prSet presAssocID="{88ACC876-445F-49D0-AE71-31A65ED8A8D9}" presName="spaceRect" presStyleCnt="0"/>
      <dgm:spPr/>
    </dgm:pt>
    <dgm:pt modelId="{6DC67FC1-E9D4-4471-B036-43339A4A29B1}" type="pres">
      <dgm:prSet presAssocID="{88ACC876-445F-49D0-AE71-31A65ED8A8D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47EBF-9C8F-414D-8844-C9B2A63959B2}" type="presOf" srcId="{88ACC876-445F-49D0-AE71-31A65ED8A8D9}" destId="{6DC67FC1-E9D4-4471-B036-43339A4A29B1}" srcOrd="0" destOrd="0" presId="urn:microsoft.com/office/officeart/2018/2/layout/IconVerticalSolidList"/>
    <dgm:cxn modelId="{FA0D920C-D83B-4EC7-A4D4-81FFE0935418}" type="presOf" srcId="{9E1C454F-B70E-4B21-8B66-01B05C85A604}" destId="{4644827A-0BD6-4130-B729-BE2D8EE1D4DD}" srcOrd="0" destOrd="0" presId="urn:microsoft.com/office/officeart/2018/2/layout/IconVerticalSolidList"/>
    <dgm:cxn modelId="{4712101B-B91B-4493-BB03-E539A78F6886}" type="presOf" srcId="{C654A7B6-E626-4F3D-84C9-3F3854DE5515}" destId="{1145CD4C-C683-45F9-991D-FD1F430E8FD5}" srcOrd="0" destOrd="0" presId="urn:microsoft.com/office/officeart/2018/2/layout/IconVerticalSolidList"/>
    <dgm:cxn modelId="{65D4612B-CCDB-491B-B438-1B89A66C1CAD}" type="presOf" srcId="{8182D83D-8EAB-4337-9199-14C826710814}" destId="{D3936972-95B8-41C6-88F3-E05C989604CD}" srcOrd="0" destOrd="0" presId="urn:microsoft.com/office/officeart/2018/2/layout/IconVerticalSolidList"/>
    <dgm:cxn modelId="{737A9134-26CE-4D3F-B2E2-788C00B7F537}" srcId="{9DDFCB0B-769B-4947-AF44-F8922261DF2D}" destId="{9E1C454F-B70E-4B21-8B66-01B05C85A604}" srcOrd="0" destOrd="0" parTransId="{DB4E01D7-268F-417E-B24F-1E91640AB086}" sibTransId="{D9D8DD32-57BD-4355-BCBB-FCA60962C583}"/>
    <dgm:cxn modelId="{76F8F826-6925-4480-8169-43A644DC6484}" type="presOf" srcId="{9DDFCB0B-769B-4947-AF44-F8922261DF2D}" destId="{0832C7A0-9592-4AFA-8949-4DDD6D0FDDE8}" srcOrd="0" destOrd="0" presId="urn:microsoft.com/office/officeart/2018/2/layout/IconVerticalSolidList"/>
    <dgm:cxn modelId="{CAC5ACCF-469C-4570-AD2D-8DC7033E8C33}" srcId="{9DDFCB0B-769B-4947-AF44-F8922261DF2D}" destId="{88ACC876-445F-49D0-AE71-31A65ED8A8D9}" srcOrd="3" destOrd="0" parTransId="{1D196F16-2968-4BAA-85EE-911FEDB4FD26}" sibTransId="{C265D4BB-BCC1-40BC-8776-762B051429F5}"/>
    <dgm:cxn modelId="{20F03C2D-5C2C-41D4-95FA-8432306B09C3}" srcId="{9DDFCB0B-769B-4947-AF44-F8922261DF2D}" destId="{C654A7B6-E626-4F3D-84C9-3F3854DE5515}" srcOrd="2" destOrd="0" parTransId="{1A64A098-C8C5-4E5B-955B-09FB8F405F4E}" sibTransId="{9CEDA99C-4676-4EB3-89B7-AF5AEA540EB0}"/>
    <dgm:cxn modelId="{BE0B2ADA-7964-438E-91BC-A95F9EBAFE47}" srcId="{9DDFCB0B-769B-4947-AF44-F8922261DF2D}" destId="{8182D83D-8EAB-4337-9199-14C826710814}" srcOrd="1" destOrd="0" parTransId="{457D1903-494F-4C4B-B610-B290E6A446C5}" sibTransId="{2BB575BA-D211-485A-97A6-4CE8557B2C11}"/>
    <dgm:cxn modelId="{5650C1B1-F5FE-4500-B185-6708F65A985A}" type="presParOf" srcId="{0832C7A0-9592-4AFA-8949-4DDD6D0FDDE8}" destId="{C1707ABB-99FF-4245-BBB8-C47617C4FBB5}" srcOrd="0" destOrd="0" presId="urn:microsoft.com/office/officeart/2018/2/layout/IconVerticalSolidList"/>
    <dgm:cxn modelId="{0D1741F3-8D3C-4E03-9EEF-592740773062}" type="presParOf" srcId="{C1707ABB-99FF-4245-BBB8-C47617C4FBB5}" destId="{B557657A-BA0F-405D-AC96-55A4ABC9DC62}" srcOrd="0" destOrd="0" presId="urn:microsoft.com/office/officeart/2018/2/layout/IconVerticalSolidList"/>
    <dgm:cxn modelId="{82E5A585-7E81-4BEF-B2EF-658E5EEC9158}" type="presParOf" srcId="{C1707ABB-99FF-4245-BBB8-C47617C4FBB5}" destId="{AF038578-081D-43EB-B537-71679E201DFA}" srcOrd="1" destOrd="0" presId="urn:microsoft.com/office/officeart/2018/2/layout/IconVerticalSolidList"/>
    <dgm:cxn modelId="{5EFBDB66-7934-4162-B0C0-0E763D812397}" type="presParOf" srcId="{C1707ABB-99FF-4245-BBB8-C47617C4FBB5}" destId="{0558BC80-B0FB-4FA8-8B3D-37D2A5A618BA}" srcOrd="2" destOrd="0" presId="urn:microsoft.com/office/officeart/2018/2/layout/IconVerticalSolidList"/>
    <dgm:cxn modelId="{4B925B60-7879-43B2-A704-947F0A2D5942}" type="presParOf" srcId="{C1707ABB-99FF-4245-BBB8-C47617C4FBB5}" destId="{4644827A-0BD6-4130-B729-BE2D8EE1D4DD}" srcOrd="3" destOrd="0" presId="urn:microsoft.com/office/officeart/2018/2/layout/IconVerticalSolidList"/>
    <dgm:cxn modelId="{DF9E124B-7027-4954-8158-2A73D793E9A3}" type="presParOf" srcId="{0832C7A0-9592-4AFA-8949-4DDD6D0FDDE8}" destId="{E69313E8-62A3-447F-937E-DDB66A4F520C}" srcOrd="1" destOrd="0" presId="urn:microsoft.com/office/officeart/2018/2/layout/IconVerticalSolidList"/>
    <dgm:cxn modelId="{8137A584-F984-4A7E-961E-D556717621CE}" type="presParOf" srcId="{0832C7A0-9592-4AFA-8949-4DDD6D0FDDE8}" destId="{7A07E940-36BF-41EB-8428-EE8E8DA54CE7}" srcOrd="2" destOrd="0" presId="urn:microsoft.com/office/officeart/2018/2/layout/IconVerticalSolidList"/>
    <dgm:cxn modelId="{571AC50E-6B82-46C4-AB6B-E3AFE705605A}" type="presParOf" srcId="{7A07E940-36BF-41EB-8428-EE8E8DA54CE7}" destId="{831652C6-0DC1-467E-BF26-2103749FE6F5}" srcOrd="0" destOrd="0" presId="urn:microsoft.com/office/officeart/2018/2/layout/IconVerticalSolidList"/>
    <dgm:cxn modelId="{548AAC8D-0268-4682-8C81-EDEE639530B8}" type="presParOf" srcId="{7A07E940-36BF-41EB-8428-EE8E8DA54CE7}" destId="{39DE25E4-9A06-423F-A8A5-19C4D5424D5D}" srcOrd="1" destOrd="0" presId="urn:microsoft.com/office/officeart/2018/2/layout/IconVerticalSolidList"/>
    <dgm:cxn modelId="{CD157AE9-A6F8-4682-949D-277827457BE9}" type="presParOf" srcId="{7A07E940-36BF-41EB-8428-EE8E8DA54CE7}" destId="{F81B9A35-F059-437A-95C8-879FA4A75D08}" srcOrd="2" destOrd="0" presId="urn:microsoft.com/office/officeart/2018/2/layout/IconVerticalSolidList"/>
    <dgm:cxn modelId="{B6E63D5F-19DB-4BCC-BFFA-4571C23654BD}" type="presParOf" srcId="{7A07E940-36BF-41EB-8428-EE8E8DA54CE7}" destId="{D3936972-95B8-41C6-88F3-E05C989604CD}" srcOrd="3" destOrd="0" presId="urn:microsoft.com/office/officeart/2018/2/layout/IconVerticalSolidList"/>
    <dgm:cxn modelId="{429C8B9E-4770-4960-9991-6993C2D1C9FF}" type="presParOf" srcId="{0832C7A0-9592-4AFA-8949-4DDD6D0FDDE8}" destId="{9269DC40-F75F-43DC-B06B-40ACADAC6378}" srcOrd="3" destOrd="0" presId="urn:microsoft.com/office/officeart/2018/2/layout/IconVerticalSolidList"/>
    <dgm:cxn modelId="{BA9441A5-65A2-4BE6-B97F-4686D1BD92DA}" type="presParOf" srcId="{0832C7A0-9592-4AFA-8949-4DDD6D0FDDE8}" destId="{93BDCD27-E26B-4C90-B1F5-A2A554DBE714}" srcOrd="4" destOrd="0" presId="urn:microsoft.com/office/officeart/2018/2/layout/IconVerticalSolidList"/>
    <dgm:cxn modelId="{1026B99A-BF71-4ABD-B31A-F6F1F3E6AFDF}" type="presParOf" srcId="{93BDCD27-E26B-4C90-B1F5-A2A554DBE714}" destId="{FFCF9B91-790F-4CF9-BDBF-D940189F6615}" srcOrd="0" destOrd="0" presId="urn:microsoft.com/office/officeart/2018/2/layout/IconVerticalSolidList"/>
    <dgm:cxn modelId="{6BB222F4-AE1F-49A0-9289-F30C4F831899}" type="presParOf" srcId="{93BDCD27-E26B-4C90-B1F5-A2A554DBE714}" destId="{A0E2DD54-016A-4170-AB70-700068AB2315}" srcOrd="1" destOrd="0" presId="urn:microsoft.com/office/officeart/2018/2/layout/IconVerticalSolidList"/>
    <dgm:cxn modelId="{AC2E2A25-A80D-4770-9778-27EC3C5E5329}" type="presParOf" srcId="{93BDCD27-E26B-4C90-B1F5-A2A554DBE714}" destId="{CCB1299B-410B-49B9-89F5-DDB9658BACFA}" srcOrd="2" destOrd="0" presId="urn:microsoft.com/office/officeart/2018/2/layout/IconVerticalSolidList"/>
    <dgm:cxn modelId="{BC36EABB-7765-4683-9D0D-31CD4B7FFD95}" type="presParOf" srcId="{93BDCD27-E26B-4C90-B1F5-A2A554DBE714}" destId="{1145CD4C-C683-45F9-991D-FD1F430E8FD5}" srcOrd="3" destOrd="0" presId="urn:microsoft.com/office/officeart/2018/2/layout/IconVerticalSolidList"/>
    <dgm:cxn modelId="{E751E862-0B83-42A6-8949-20AB99AA0756}" type="presParOf" srcId="{0832C7A0-9592-4AFA-8949-4DDD6D0FDDE8}" destId="{ECC4065D-3341-4E23-BFE0-6A1FDB0EFC48}" srcOrd="5" destOrd="0" presId="urn:microsoft.com/office/officeart/2018/2/layout/IconVerticalSolidList"/>
    <dgm:cxn modelId="{52F788C9-D375-4713-9F8D-13983A9600B4}" type="presParOf" srcId="{0832C7A0-9592-4AFA-8949-4DDD6D0FDDE8}" destId="{24C6C5EB-0467-4CE5-8BE3-BC7E3F6C9D10}" srcOrd="6" destOrd="0" presId="urn:microsoft.com/office/officeart/2018/2/layout/IconVerticalSolidList"/>
    <dgm:cxn modelId="{71E52D88-485B-45FD-8462-CEFDE83EA43F}" type="presParOf" srcId="{24C6C5EB-0467-4CE5-8BE3-BC7E3F6C9D10}" destId="{152DFF49-F336-450D-AAAA-61765C225BF7}" srcOrd="0" destOrd="0" presId="urn:microsoft.com/office/officeart/2018/2/layout/IconVerticalSolidList"/>
    <dgm:cxn modelId="{F6E08CE0-C63B-4EC5-AD52-1A6640B1E45A}" type="presParOf" srcId="{24C6C5EB-0467-4CE5-8BE3-BC7E3F6C9D10}" destId="{60E29B3B-A640-4683-87BB-230DD046DB3E}" srcOrd="1" destOrd="0" presId="urn:microsoft.com/office/officeart/2018/2/layout/IconVerticalSolidList"/>
    <dgm:cxn modelId="{E478CB68-EACD-4B10-8806-A502807D7776}" type="presParOf" srcId="{24C6C5EB-0467-4CE5-8BE3-BC7E3F6C9D10}" destId="{04BA636E-F440-428A-963F-637357424DDD}" srcOrd="2" destOrd="0" presId="urn:microsoft.com/office/officeart/2018/2/layout/IconVerticalSolidList"/>
    <dgm:cxn modelId="{0438CC1F-0F25-4865-99E0-C111E3AE8A54}" type="presParOf" srcId="{24C6C5EB-0467-4CE5-8BE3-BC7E3F6C9D10}" destId="{6DC67FC1-E9D4-4471-B036-43339A4A29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657A-BA0F-405D-AC96-55A4ABC9DC62}">
      <dsp:nvSpPr>
        <dsp:cNvPr id="0" name=""/>
        <dsp:cNvSpPr/>
      </dsp:nvSpPr>
      <dsp:spPr>
        <a:xfrm>
          <a:off x="0" y="1514"/>
          <a:ext cx="6281928" cy="767458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38578-081D-43EB-B537-71679E201DFA}">
      <dsp:nvSpPr>
        <dsp:cNvPr id="0" name=""/>
        <dsp:cNvSpPr/>
      </dsp:nvSpPr>
      <dsp:spPr>
        <a:xfrm>
          <a:off x="232156" y="174192"/>
          <a:ext cx="422102" cy="4221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4827A-0BD6-4130-B729-BE2D8EE1D4DD}">
      <dsp:nvSpPr>
        <dsp:cNvPr id="0" name=""/>
        <dsp:cNvSpPr/>
      </dsp:nvSpPr>
      <dsp:spPr>
        <a:xfrm>
          <a:off x="886414" y="1514"/>
          <a:ext cx="5395513" cy="76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23" tIns="81223" rIns="81223" bIns="8122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Why we chose this style of chatbot?</a:t>
          </a:r>
          <a:r>
            <a:rPr lang="en-US" sz="1900" kern="1200" dirty="0">
              <a:latin typeface="Goudy Old Style" panose="02020404030301010803"/>
            </a:rPr>
            <a:t> </a:t>
          </a:r>
          <a:endParaRPr lang="en-GB" sz="1900" kern="1200" dirty="0">
            <a:latin typeface="Goudy Old Style" panose="02020404030301010803"/>
          </a:endParaRPr>
        </a:p>
      </dsp:txBody>
      <dsp:txXfrm>
        <a:off x="886414" y="1514"/>
        <a:ext cx="5395513" cy="767458"/>
      </dsp:txXfrm>
    </dsp:sp>
    <dsp:sp modelId="{831652C6-0DC1-467E-BF26-2103749FE6F5}">
      <dsp:nvSpPr>
        <dsp:cNvPr id="0" name=""/>
        <dsp:cNvSpPr/>
      </dsp:nvSpPr>
      <dsp:spPr>
        <a:xfrm>
          <a:off x="0" y="960837"/>
          <a:ext cx="6281928" cy="767458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E25E4-9A06-423F-A8A5-19C4D5424D5D}">
      <dsp:nvSpPr>
        <dsp:cNvPr id="0" name=""/>
        <dsp:cNvSpPr/>
      </dsp:nvSpPr>
      <dsp:spPr>
        <a:xfrm>
          <a:off x="232156" y="1133515"/>
          <a:ext cx="422102" cy="4221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6972-95B8-41C6-88F3-E05C989604CD}">
      <dsp:nvSpPr>
        <dsp:cNvPr id="0" name=""/>
        <dsp:cNvSpPr/>
      </dsp:nvSpPr>
      <dsp:spPr>
        <a:xfrm>
          <a:off x="886414" y="960837"/>
          <a:ext cx="5395513" cy="76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23" tIns="81223" rIns="81223" bIns="81223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Goudy Old Style" panose="02020404030301010803"/>
            </a:rPr>
            <a:t>The </a:t>
          </a:r>
          <a:r>
            <a:rPr lang="en-US" sz="1900" kern="1200" dirty="0"/>
            <a:t>process of developing it  &amp; </a:t>
          </a:r>
          <a:r>
            <a:rPr lang="en-US" sz="1900" kern="1200" dirty="0">
              <a:latin typeface="Goudy Old Style" panose="02020404030301010803"/>
            </a:rPr>
            <a:t>the</a:t>
          </a:r>
          <a:r>
            <a:rPr lang="en-US" sz="1900" kern="1200" dirty="0"/>
            <a:t> company we are using</a:t>
          </a:r>
          <a:endParaRPr lang="en-GB" sz="1900" kern="1200" dirty="0"/>
        </a:p>
      </dsp:txBody>
      <dsp:txXfrm>
        <a:off x="886414" y="960837"/>
        <a:ext cx="5395513" cy="767458"/>
      </dsp:txXfrm>
    </dsp:sp>
    <dsp:sp modelId="{FFCF9B91-790F-4CF9-BDBF-D940189F6615}">
      <dsp:nvSpPr>
        <dsp:cNvPr id="0" name=""/>
        <dsp:cNvSpPr/>
      </dsp:nvSpPr>
      <dsp:spPr>
        <a:xfrm>
          <a:off x="0" y="1920160"/>
          <a:ext cx="6281928" cy="767458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2DD54-016A-4170-AB70-700068AB2315}">
      <dsp:nvSpPr>
        <dsp:cNvPr id="0" name=""/>
        <dsp:cNvSpPr/>
      </dsp:nvSpPr>
      <dsp:spPr>
        <a:xfrm>
          <a:off x="232156" y="2092838"/>
          <a:ext cx="422102" cy="4221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CD4C-C683-45F9-991D-FD1F430E8FD5}">
      <dsp:nvSpPr>
        <dsp:cNvPr id="0" name=""/>
        <dsp:cNvSpPr/>
      </dsp:nvSpPr>
      <dsp:spPr>
        <a:xfrm>
          <a:off x="886414" y="1920160"/>
          <a:ext cx="5395513" cy="76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23" tIns="81223" rIns="81223" bIns="8122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benefits of our approach to chatbot </a:t>
          </a:r>
          <a:r>
            <a:rPr lang="en-US" sz="1900" kern="1200" dirty="0">
              <a:latin typeface="Goudy Old Style" panose="02020404030301010803"/>
            </a:rPr>
            <a:t> </a:t>
          </a:r>
          <a:endParaRPr lang="en-GB" sz="1900" kern="1200" dirty="0"/>
        </a:p>
      </dsp:txBody>
      <dsp:txXfrm>
        <a:off x="886414" y="1920160"/>
        <a:ext cx="5395513" cy="767458"/>
      </dsp:txXfrm>
    </dsp:sp>
    <dsp:sp modelId="{152DFF49-F336-450D-AAAA-61765C225BF7}">
      <dsp:nvSpPr>
        <dsp:cNvPr id="0" name=""/>
        <dsp:cNvSpPr/>
      </dsp:nvSpPr>
      <dsp:spPr>
        <a:xfrm>
          <a:off x="0" y="2879483"/>
          <a:ext cx="6281928" cy="767458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29B3B-A640-4683-87BB-230DD046DB3E}">
      <dsp:nvSpPr>
        <dsp:cNvPr id="0" name=""/>
        <dsp:cNvSpPr/>
      </dsp:nvSpPr>
      <dsp:spPr>
        <a:xfrm>
          <a:off x="232156" y="3052161"/>
          <a:ext cx="422102" cy="42210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67FC1-E9D4-4471-B036-43339A4A29B1}">
      <dsp:nvSpPr>
        <dsp:cNvPr id="0" name=""/>
        <dsp:cNvSpPr/>
      </dsp:nvSpPr>
      <dsp:spPr>
        <a:xfrm>
          <a:off x="886414" y="2879483"/>
          <a:ext cx="5395513" cy="76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23" tIns="81223" rIns="81223" bIns="81223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Goudy Old Style" panose="02020404030301010803"/>
            </a:rPr>
            <a:t>The </a:t>
          </a:r>
          <a:r>
            <a:rPr lang="en-US" sz="1900" kern="1200" dirty="0"/>
            <a:t>outlook for the chatbot </a:t>
          </a:r>
        </a:p>
      </dsp:txBody>
      <dsp:txXfrm>
        <a:off x="886414" y="2879483"/>
        <a:ext cx="5395513" cy="76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EB65-4DDE-4EB6-8922-A8C8043E6CFD}" type="datetimeFigureOut">
              <a:rPr lang="en-US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73E1-CE05-4C0D-9159-673823B277F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A73E1-CE05-4C0D-9159-673823B277F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46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ty speech bubbles">
            <a:extLst>
              <a:ext uri="{FF2B5EF4-FFF2-40B4-BE49-F238E27FC236}">
                <a16:creationId xmlns:a16="http://schemas.microsoft.com/office/drawing/2014/main" id="{582F4FD4-1293-4D5F-B0C6-C22A3785A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7" r="-2" b="850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/>
                </a:solidFill>
                <a:cs typeface="Calibri Light"/>
              </a:rPr>
              <a:t>Chatbot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Gwen Couch &amp; Taran Johal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1912744-8996-46A2-9504-538EEBEA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703" y="5360263"/>
            <a:ext cx="2231722" cy="14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53494B6-F7D1-4242-ACE6-A1CB56581747}"/>
              </a:ext>
            </a:extLst>
          </p:cNvPr>
          <p:cNvSpPr txBox="1"/>
          <p:nvPr/>
        </p:nvSpPr>
        <p:spPr>
          <a:xfrm>
            <a:off x="868680" y="642593"/>
            <a:ext cx="6281928" cy="17441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Content</a:t>
            </a:r>
          </a:p>
        </p:txBody>
      </p:sp>
      <p:pic>
        <p:nvPicPr>
          <p:cNvPr id="268" name="Picture 268" descr="A picture containing ground, floor, red, chair&#10;&#10;Description automatically generated">
            <a:extLst>
              <a:ext uri="{FF2B5EF4-FFF2-40B4-BE49-F238E27FC236}">
                <a16:creationId xmlns:a16="http://schemas.microsoft.com/office/drawing/2014/main" id="{F969E726-2854-47CB-8C75-072598EBC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4" r="11338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graphicFrame>
        <p:nvGraphicFramePr>
          <p:cNvPr id="1392" name="Diagram 4">
            <a:extLst>
              <a:ext uri="{FF2B5EF4-FFF2-40B4-BE49-F238E27FC236}">
                <a16:creationId xmlns:a16="http://schemas.microsoft.com/office/drawing/2014/main" id="{DE13866E-ADE7-4234-8AD4-A643B1339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587377"/>
              </p:ext>
            </p:extLst>
          </p:nvPr>
        </p:nvGraphicFramePr>
        <p:xfrm>
          <a:off x="825385" y="2395243"/>
          <a:ext cx="6281928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10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E89B668D-94DB-4E03-81B7-37457252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93" y="4430451"/>
            <a:ext cx="2173721" cy="1725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9503D-41FB-43C2-8DB4-459E3E0F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/>
              <a:t>Why we need this chatbot?</a:t>
            </a:r>
            <a:endParaRPr lang="en-US" sz="5400" i="0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3E582-FBA4-4606-950F-131657A2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030" y="2085879"/>
            <a:ext cx="4663440" cy="64008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/>
                <a:cs typeface="Calibri"/>
              </a:rPr>
              <a:t>Learners 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3017-EF35-422C-A564-A6D7948B5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latin typeface="Calibri"/>
                <a:cs typeface="Calibri"/>
              </a:rPr>
              <a:t>Need and want to succeed.</a:t>
            </a:r>
            <a:endParaRPr lang="en-GB" sz="280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800">
                <a:latin typeface="Calibri"/>
                <a:cs typeface="Calibri"/>
              </a:rPr>
              <a:t>Complete their work.</a:t>
            </a:r>
            <a:endParaRPr lang="en-GB" sz="280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800">
                <a:latin typeface="Calibri"/>
                <a:cs typeface="Calibri"/>
              </a:rPr>
              <a:t>Progress through their studies. </a:t>
            </a:r>
            <a:endParaRPr lang="en-GB" sz="2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D0365-4FBB-48F3-A2D3-1B1D31CA7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257" y="2085879"/>
            <a:ext cx="4663440" cy="64008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/>
                <a:cs typeface="Calibri"/>
              </a:rPr>
              <a:t>Barriers</a:t>
            </a:r>
            <a:r>
              <a:rPr lang="en-GB" sz="2400" dirty="0">
                <a:latin typeface="Calibri"/>
                <a:cs typeface="Calibri"/>
              </a:rPr>
              <a:t> 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CBF6-A42F-47AF-9AFA-9C44969D2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820015" cy="31645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/>
            <a:r>
              <a:rPr lang="en-GB" sz="2800" dirty="0">
                <a:latin typeface="Calibri"/>
                <a:ea typeface="Calibri"/>
                <a:cs typeface="Calibri"/>
              </a:rPr>
              <a:t>Academic landscape </a:t>
            </a:r>
          </a:p>
          <a:p>
            <a:r>
              <a:rPr lang="en-GB" sz="2800" dirty="0">
                <a:latin typeface="Calibri"/>
                <a:ea typeface="Calibri"/>
                <a:cs typeface="Calibri"/>
              </a:rPr>
              <a:t>Workload (in and out of college)</a:t>
            </a:r>
          </a:p>
          <a:p>
            <a:r>
              <a:rPr lang="en-GB" sz="2800" dirty="0">
                <a:latin typeface="Calibri"/>
                <a:ea typeface="Calibri"/>
                <a:cs typeface="Calibri"/>
              </a:rPr>
              <a:t>Failed by previous education</a:t>
            </a:r>
          </a:p>
          <a:p>
            <a:r>
              <a:rPr lang="en-GB" sz="2800" dirty="0">
                <a:latin typeface="Calibri"/>
                <a:ea typeface="Calibri"/>
                <a:cs typeface="Calibri"/>
              </a:rPr>
              <a:t>Returning to education (apprehension due to long hiatus)</a:t>
            </a:r>
            <a:endParaRPr lang="en-GB" sz="2800" dirty="0"/>
          </a:p>
        </p:txBody>
      </p:sp>
      <p:pic>
        <p:nvPicPr>
          <p:cNvPr id="13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1CD267E-401A-4568-92B1-4801F281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520493"/>
            <a:ext cx="1485900" cy="9116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EBE51E-B594-4431-9550-2FB9DF6DF6A5}"/>
              </a:ext>
            </a:extLst>
          </p:cNvPr>
          <p:cNvSpPr/>
          <p:nvPr/>
        </p:nvSpPr>
        <p:spPr>
          <a:xfrm>
            <a:off x="534442" y="6155498"/>
            <a:ext cx="11127287" cy="2400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8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E00A-517A-4519-99A5-A556577B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Why we chose this chatbot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5085-CB00-4DAA-8ED4-2F24DB3D9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9353727" cy="3749040"/>
          </a:xfrm>
          <a:solidFill>
            <a:srgbClr val="6B3191">
              <a:alpha val="20000"/>
            </a:srgb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000" dirty="0">
                <a:latin typeface="Calibri"/>
                <a:cs typeface="Calibri"/>
              </a:rPr>
              <a:t>Virtual service that can be used 24/7 by students, meet the needs of a range of learners and their schedules.</a:t>
            </a:r>
          </a:p>
          <a:p>
            <a:pPr marL="0" indent="0">
              <a:buClr>
                <a:srgbClr val="262626"/>
              </a:buClr>
              <a:buNone/>
            </a:pPr>
            <a:endParaRPr lang="en-GB" sz="2000">
              <a:latin typeface="Calibri"/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>
                <a:latin typeface="Calibri"/>
                <a:cs typeface="Calibri"/>
              </a:rPr>
              <a:t>We were given a grant to develop this chatbot for FE.</a:t>
            </a:r>
          </a:p>
          <a:p>
            <a:pPr>
              <a:buClr>
                <a:srgbClr val="262626"/>
              </a:buClr>
            </a:pPr>
            <a:endParaRPr lang="en-GB" sz="2000">
              <a:latin typeface="Calibri"/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>
                <a:latin typeface="Calibri"/>
                <a:cs typeface="Calibri"/>
              </a:rPr>
              <a:t>No queues waiting for an answer.</a:t>
            </a:r>
          </a:p>
          <a:p>
            <a:pPr>
              <a:buClr>
                <a:srgbClr val="262626"/>
              </a:buClr>
            </a:pPr>
            <a:endParaRPr lang="en-GB" sz="2000" dirty="0">
              <a:latin typeface="Calibri"/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en-GB" sz="2000" dirty="0">
                <a:latin typeface="Calibri"/>
                <a:cs typeface="Calibri"/>
              </a:rPr>
              <a:t>Support staff in helping provide greater service for learners.</a:t>
            </a: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>
                <a:latin typeface="Calibri"/>
                <a:cs typeface="Calibri"/>
              </a:rPr>
              <a:t>Access at any time and place</a:t>
            </a:r>
            <a:endParaRPr lang="en-GB" dirty="0"/>
          </a:p>
          <a:p>
            <a:pPr>
              <a:buClr>
                <a:srgbClr val="262626"/>
              </a:buClr>
            </a:pPr>
            <a:endParaRPr lang="en-GB" sz="2000">
              <a:latin typeface="Calibri"/>
              <a:cs typeface="Calibri"/>
            </a:endParaRPr>
          </a:p>
          <a:p>
            <a:pPr>
              <a:buClr>
                <a:srgbClr val="262626"/>
              </a:buClr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5" name="Graphic 5" descr="Computer with solid fill">
            <a:extLst>
              <a:ext uri="{FF2B5EF4-FFF2-40B4-BE49-F238E27FC236}">
                <a16:creationId xmlns:a16="http://schemas.microsoft.com/office/drawing/2014/main" id="{A64596F2-FA46-4F37-9BD3-35BE902D6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98839" y="866886"/>
            <a:ext cx="926923" cy="926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70BC33-BEA3-45E8-B175-630EFFA9DB73}"/>
              </a:ext>
            </a:extLst>
          </p:cNvPr>
          <p:cNvSpPr/>
          <p:nvPr/>
        </p:nvSpPr>
        <p:spPr>
          <a:xfrm>
            <a:off x="534442" y="6155498"/>
            <a:ext cx="11127287" cy="2400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722A461-0E89-4097-A933-1E7CEA43D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520493"/>
            <a:ext cx="1485900" cy="9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DA0E4B5-C37A-4C10-8199-C99249CC7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CB02B-3BEA-4E62-9831-E3099D8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6600"/>
              <a:t>The benefits of the chatbot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3204-17A7-4F99-A83A-94EB012E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103120"/>
            <a:ext cx="11192701" cy="4016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FFFF"/>
              </a:buClr>
              <a:buFont typeface="Courier New" pitchFamily="18" charset="0"/>
              <a:buChar char="o"/>
            </a:pPr>
            <a:r>
              <a:rPr lang="en-GB" sz="2400" dirty="0">
                <a:latin typeface="Calibri"/>
                <a:ea typeface="Calibri"/>
                <a:cs typeface="Calibri"/>
              </a:rPr>
              <a:t> 'Jargon free' the language used by libraries and librarians is often inaccessible e.g., periodicals, journals, catalogue.</a:t>
            </a:r>
            <a:endParaRPr lang="en-US" sz="1600" dirty="0">
              <a:latin typeface="Goudy Old Style" panose="02020404030301010803"/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buFont typeface="Courier New" pitchFamily="18" charset="0"/>
              <a:buChar char="o"/>
            </a:pPr>
            <a:r>
              <a:rPr lang="en-GB" sz="2400" dirty="0">
                <a:latin typeface="Calibri"/>
                <a:ea typeface="Calibri"/>
                <a:cs typeface="Calibri"/>
              </a:rPr>
              <a:t>  It’s a self-learning AI, the more we put in the more it learns. </a:t>
            </a:r>
          </a:p>
          <a:p>
            <a:pPr marL="0" indent="0">
              <a:buClr>
                <a:srgbClr val="FFFFFF"/>
              </a:buClr>
              <a:buNone/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buFont typeface="Courier New" pitchFamily="18" charset="0"/>
              <a:buChar char="o"/>
            </a:pPr>
            <a:r>
              <a:rPr lang="en-GB" sz="2400" dirty="0">
                <a:latin typeface="Calibri"/>
                <a:ea typeface="Calibri"/>
                <a:cs typeface="Calibri"/>
              </a:rPr>
              <a:t> Less labour intensive when running at optimal. </a:t>
            </a:r>
          </a:p>
          <a:p>
            <a:pPr marL="0" indent="0">
              <a:buClr>
                <a:srgbClr val="FFFFFF"/>
              </a:buClr>
              <a:buNone/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buFont typeface="Courier New" pitchFamily="18" charset="0"/>
              <a:buChar char="o"/>
            </a:pPr>
            <a:r>
              <a:rPr lang="en-GB" sz="2400" dirty="0">
                <a:latin typeface="Calibri"/>
                <a:ea typeface="Calibri"/>
                <a:cs typeface="Calibri"/>
              </a:rPr>
              <a:t> Easily edited and the background workings are easy to navigate. </a:t>
            </a:r>
            <a:endParaRPr lang="en-GB" sz="2400" dirty="0">
              <a:latin typeface="Goudy Old Style" panose="02020404030301010803"/>
              <a:ea typeface="Calibri"/>
              <a:cs typeface="Calibri"/>
            </a:endParaRPr>
          </a:p>
          <a:p>
            <a:pPr marL="0" indent="0">
              <a:buClr>
                <a:srgbClr val="262626"/>
              </a:buClr>
              <a:buNone/>
            </a:pPr>
            <a:endParaRPr lang="en-GB" sz="240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67873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3AA0-246C-45D8-9629-0278A5B5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oudy Old Style"/>
                <a:cs typeface="Times New Roman"/>
              </a:rPr>
              <a:t>AI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EA4CD-8E89-428D-A2BA-56EDB7B8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10055313" cy="640080"/>
          </a:xfrm>
        </p:spPr>
        <p:txBody>
          <a:bodyPr>
            <a:normAutofit/>
          </a:bodyPr>
          <a:lstStyle/>
          <a:p>
            <a:pPr algn="ctr"/>
            <a:r>
              <a:rPr lang="en-GB" sz="2000" i="1">
                <a:ea typeface="+mn-lt"/>
                <a:cs typeface="+mn-lt"/>
              </a:rPr>
              <a:t>Chatbot development &amp; </a:t>
            </a:r>
            <a:r>
              <a:rPr lang="en-US" sz="2000" i="1">
                <a:ea typeface="+mn-lt"/>
                <a:cs typeface="+mn-lt"/>
              </a:rPr>
              <a:t>Emotion robotics</a:t>
            </a:r>
            <a:r>
              <a:rPr lang="en-US" sz="2000">
                <a:latin typeface="Times New Roman"/>
                <a:cs typeface="Times New Roman"/>
              </a:rPr>
              <a:t> </a:t>
            </a:r>
            <a:endParaRPr lang="en-US" sz="2000"/>
          </a:p>
          <a:p>
            <a:pPr algn="ctr"/>
            <a:endParaRPr lang="en-GB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91846-1504-4053-870A-583C3A47A1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We gathered data, by accumulating questions asked of us in emails and in person. </a:t>
            </a:r>
            <a:endParaRPr lang="en-GB" dirty="0"/>
          </a:p>
          <a:p>
            <a:pPr>
              <a:buClr>
                <a:srgbClr val="262626"/>
              </a:buClr>
            </a:pPr>
            <a:r>
              <a:rPr lang="en-GB" dirty="0">
                <a:latin typeface="Calibri"/>
                <a:cs typeface="Calibri"/>
              </a:rPr>
              <a:t>We developed a spreadsheet and answered the Q.</a:t>
            </a:r>
            <a:endParaRPr lang="en-GB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dirty="0">
                <a:latin typeface="Calibri"/>
                <a:ea typeface="+mn-lt"/>
                <a:cs typeface="Calibri"/>
              </a:rPr>
              <a:t> Approach was to provide more questions than answers to the AI to help it learn.</a:t>
            </a:r>
          </a:p>
          <a:p>
            <a:pPr>
              <a:buClr>
                <a:srgbClr val="262626"/>
              </a:buClr>
            </a:pPr>
            <a:endParaRPr lang="en-GB" dirty="0">
              <a:latin typeface="Calibri"/>
              <a:ea typeface="+mn-lt"/>
              <a:cs typeface="Calibri"/>
            </a:endParaRPr>
          </a:p>
          <a:p>
            <a:pPr>
              <a:buClr>
                <a:srgbClr val="262626"/>
              </a:buClr>
            </a:pPr>
            <a:endParaRPr lang="en-GB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GB"/>
          </a:p>
          <a:p>
            <a:pPr>
              <a:buClr>
                <a:srgbClr val="262626"/>
              </a:buClr>
            </a:pP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AAA68-0650-4E39-B3FC-5612C7C64C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We also added (google) key words, links to our website, and videos. </a:t>
            </a:r>
          </a:p>
          <a:p>
            <a:pPr>
              <a:buClr>
                <a:srgbClr val="262626"/>
              </a:buClr>
            </a:pPr>
            <a:r>
              <a:rPr lang="en-GB" dirty="0">
                <a:latin typeface="Calibri"/>
                <a:cs typeface="Calibri"/>
              </a:rPr>
              <a:t>The chatbot can be easily edited.</a:t>
            </a:r>
          </a:p>
          <a:p>
            <a:pPr>
              <a:buClr>
                <a:srgbClr val="262626"/>
              </a:buClr>
            </a:pPr>
            <a:r>
              <a:rPr lang="en-GB" dirty="0">
                <a:latin typeface="Calibri"/>
                <a:cs typeface="Calibri"/>
              </a:rPr>
              <a:t>The company we are working with is Emotional Robotics. Who specialise in this format of chatbot.</a:t>
            </a:r>
          </a:p>
          <a:p>
            <a:pPr>
              <a:buClr>
                <a:srgbClr val="262626"/>
              </a:buClr>
            </a:pPr>
            <a:endParaRPr lang="en-GB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32711-1301-4DE0-9888-765FD61F591C}"/>
              </a:ext>
            </a:extLst>
          </p:cNvPr>
          <p:cNvSpPr/>
          <p:nvPr/>
        </p:nvSpPr>
        <p:spPr>
          <a:xfrm>
            <a:off x="534442" y="6155498"/>
            <a:ext cx="11127287" cy="2400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F727CED-3469-4401-A3CB-F6510304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520493"/>
            <a:ext cx="1485900" cy="9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D8403434-DBAE-4127-B776-9488EA044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1" y="11"/>
            <a:ext cx="13993070" cy="7862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05660-678E-47CD-9B03-223C5885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6" y="561776"/>
            <a:ext cx="10058400" cy="1371600"/>
          </a:xfrm>
        </p:spPr>
        <p:txBody>
          <a:bodyPr>
            <a:normAutofit/>
          </a:bodyPr>
          <a:lstStyle/>
          <a:p>
            <a:r>
              <a:rPr lang="en-GB" sz="6000"/>
              <a:t>The Future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9EAB-3EC4-421D-9AF3-2B86D4B5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999211"/>
            <a:ext cx="8269944" cy="442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Incorporate more subject areas into the chatbot</a:t>
            </a:r>
            <a:endParaRPr lang="en-US" sz="2400" dirty="0"/>
          </a:p>
          <a:p>
            <a:pPr>
              <a:buClr>
                <a:srgbClr val="FFFFFF"/>
              </a:buClr>
            </a:pPr>
            <a:endParaRPr lang="en-GB" sz="2400" dirty="0"/>
          </a:p>
          <a:p>
            <a:pPr>
              <a:buClr>
                <a:srgbClr val="FFFFFF"/>
              </a:buClr>
            </a:pPr>
            <a:r>
              <a:rPr lang="en-GB" sz="2400" dirty="0"/>
              <a:t>Advertise to students and staff on induction </a:t>
            </a:r>
            <a:endParaRPr lang="en-US" sz="2400" dirty="0"/>
          </a:p>
          <a:p>
            <a:pPr>
              <a:buClr>
                <a:srgbClr val="FFFFFF"/>
              </a:buClr>
            </a:pPr>
            <a:endParaRPr lang="en-GB" sz="2400" dirty="0"/>
          </a:p>
          <a:p>
            <a:pPr>
              <a:buClr>
                <a:srgbClr val="FFFFFF"/>
              </a:buClr>
            </a:pPr>
            <a:r>
              <a:rPr lang="en-GB" sz="2400" dirty="0"/>
              <a:t>Advertise the chatbot to prospective learners (we are the first FE library to do this)</a:t>
            </a:r>
            <a:endParaRPr lang="en-US" sz="2400" dirty="0"/>
          </a:p>
          <a:p>
            <a:pPr>
              <a:buClr>
                <a:srgbClr val="FFFFFF"/>
              </a:buClr>
            </a:pPr>
            <a:endParaRPr lang="en-GB" sz="2400" dirty="0"/>
          </a:p>
          <a:p>
            <a:pPr>
              <a:buClr>
                <a:srgbClr val="FFFFFF"/>
              </a:buClr>
            </a:pPr>
            <a:r>
              <a:rPr lang="en-GB" sz="2400" dirty="0"/>
              <a:t>Share our knowledge with other colleges. 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06397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1">
            <a:extLst>
              <a:ext uri="{FF2B5EF4-FFF2-40B4-BE49-F238E27FC236}">
                <a16:creationId xmlns:a16="http://schemas.microsoft.com/office/drawing/2014/main" id="{81194140-097C-42F2-B6E6-708CF6D2E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5" r="11273" b="-1"/>
          <a:stretch/>
        </p:blipFill>
        <p:spPr>
          <a:xfrm>
            <a:off x="-1" y="9"/>
            <a:ext cx="12192000" cy="466412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908B-CBD4-46A9-B9BB-22C74010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46" y="4809896"/>
            <a:ext cx="11439414" cy="665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Thank you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025B-ECF1-4D9C-9D3C-D9342922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44" y="5510315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/>
              <a:t>Any questions?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6E1A7B-F44A-4F5F-A124-32CC11BB67E9}"/>
              </a:ext>
            </a:extLst>
          </p:cNvPr>
          <p:cNvSpPr txBox="1"/>
          <p:nvPr/>
        </p:nvSpPr>
        <p:spPr>
          <a:xfrm>
            <a:off x="1664636" y="6063274"/>
            <a:ext cx="9759518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b="1" dirty="0" smtClean="0">
                <a:latin typeface="Calibri"/>
                <a:cs typeface="Calibri"/>
              </a:rPr>
              <a:t>Please contact us if you have any questions. gwennan.couch@gcs.ac.uk </a:t>
            </a:r>
            <a:r>
              <a:rPr lang="en-GB" sz="1600" b="1" dirty="0" smtClean="0">
                <a:latin typeface="Calibri"/>
                <a:cs typeface="Calibri"/>
              </a:rPr>
              <a:t>&amp; t</a:t>
            </a:r>
            <a:r>
              <a:rPr lang="en-GB" sz="1600" b="1" dirty="0" smtClean="0">
                <a:latin typeface="Calibri"/>
                <a:cs typeface="Calibri"/>
              </a:rPr>
              <a:t>arandeep.johal@gcs.ac.uk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74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1C2031"/>
      </a:dk2>
      <a:lt2>
        <a:srgbClr val="F1F0F3"/>
      </a:lt2>
      <a:accent1>
        <a:srgbClr val="7DB11F"/>
      </a:accent1>
      <a:accent2>
        <a:srgbClr val="ADA413"/>
      </a:accent2>
      <a:accent3>
        <a:srgbClr val="E68A23"/>
      </a:accent3>
      <a:accent4>
        <a:srgbClr val="D52C17"/>
      </a:accent4>
      <a:accent5>
        <a:srgbClr val="E72964"/>
      </a:accent5>
      <a:accent6>
        <a:srgbClr val="D517A1"/>
      </a:accent6>
      <a:hlink>
        <a:srgbClr val="7D55C6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Courier New</vt:lpstr>
      <vt:lpstr>Garamond</vt:lpstr>
      <vt:lpstr>Goudy Old Style</vt:lpstr>
      <vt:lpstr>Times New Roman</vt:lpstr>
      <vt:lpstr>SavonVTI</vt:lpstr>
      <vt:lpstr>Chatbot</vt:lpstr>
      <vt:lpstr>PowerPoint Presentation</vt:lpstr>
      <vt:lpstr>Why we need this chatbot?</vt:lpstr>
      <vt:lpstr>Why we chose this chatbot</vt:lpstr>
      <vt:lpstr>The benefits of the chatbot</vt:lpstr>
      <vt:lpstr>AI Development</vt:lpstr>
      <vt:lpstr>The Future</vt:lpstr>
      <vt:lpstr>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Tarandeep Johal</cp:lastModifiedBy>
  <cp:revision>49</cp:revision>
  <dcterms:created xsi:type="dcterms:W3CDTF">2021-05-11T08:36:04Z</dcterms:created>
  <dcterms:modified xsi:type="dcterms:W3CDTF">2021-05-26T09:41:03Z</dcterms:modified>
</cp:coreProperties>
</file>