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63" r:id="rId4"/>
    <p:sldMasterId id="2147483730" r:id="rId5"/>
    <p:sldMasterId id="2147483713" r:id="rId6"/>
    <p:sldMasterId id="2147483732" r:id="rId7"/>
  </p:sldMasterIdLst>
  <p:notesMasterIdLst>
    <p:notesMasterId r:id="rId27"/>
  </p:notesMasterIdLst>
  <p:handoutMasterIdLst>
    <p:handoutMasterId r:id="rId28"/>
  </p:handoutMasterIdLst>
  <p:sldIdLst>
    <p:sldId id="331" r:id="rId8"/>
    <p:sldId id="394" r:id="rId9"/>
    <p:sldId id="402" r:id="rId10"/>
    <p:sldId id="400" r:id="rId11"/>
    <p:sldId id="363" r:id="rId12"/>
    <p:sldId id="365" r:id="rId13"/>
    <p:sldId id="371" r:id="rId14"/>
    <p:sldId id="399" r:id="rId15"/>
    <p:sldId id="366" r:id="rId16"/>
    <p:sldId id="396" r:id="rId17"/>
    <p:sldId id="386" r:id="rId18"/>
    <p:sldId id="378" r:id="rId19"/>
    <p:sldId id="380" r:id="rId20"/>
    <p:sldId id="379" r:id="rId21"/>
    <p:sldId id="391" r:id="rId22"/>
    <p:sldId id="401" r:id="rId23"/>
    <p:sldId id="385" r:id="rId24"/>
    <p:sldId id="393" r:id="rId25"/>
    <p:sldId id="3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71FD7093-F4D6-D84A-AAA8-C1703A0D429F}">
          <p14:sldIdLst>
            <p14:sldId id="331"/>
            <p14:sldId id="394"/>
            <p14:sldId id="402"/>
            <p14:sldId id="400"/>
            <p14:sldId id="363"/>
            <p14:sldId id="365"/>
            <p14:sldId id="371"/>
            <p14:sldId id="399"/>
            <p14:sldId id="366"/>
            <p14:sldId id="396"/>
            <p14:sldId id="386"/>
            <p14:sldId id="378"/>
            <p14:sldId id="380"/>
            <p14:sldId id="379"/>
            <p14:sldId id="391"/>
            <p14:sldId id="401"/>
            <p14:sldId id="385"/>
            <p14:sldId id="393"/>
            <p14:sldId id="3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F5F5"/>
    <a:srgbClr val="000F4D"/>
    <a:srgbClr val="C46A52"/>
    <a:srgbClr val="5886B7"/>
    <a:srgbClr val="7B5505"/>
    <a:srgbClr val="6698BC"/>
    <a:srgbClr val="1E4F88"/>
    <a:srgbClr val="797979"/>
    <a:srgbClr val="006B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B08DC-1B08-F74C-8809-74727B35F97F}" v="90" dt="2021-09-13T12:17:22.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9599" autoAdjust="0"/>
  </p:normalViewPr>
  <p:slideViewPr>
    <p:cSldViewPr snapToGrid="0" showGuides="1">
      <p:cViewPr varScale="1">
        <p:scale>
          <a:sx n="65" d="100"/>
          <a:sy n="65" d="100"/>
        </p:scale>
        <p:origin x="12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0" d="100"/>
        <a:sy n="140" d="100"/>
      </p:scale>
      <p:origin x="0" y="-4752"/>
    </p:cViewPr>
  </p:sorterViewPr>
  <p:notesViewPr>
    <p:cSldViewPr snapToGrid="0" showGuides="1">
      <p:cViewPr varScale="1">
        <p:scale>
          <a:sx n="56" d="100"/>
          <a:sy n="56" d="100"/>
        </p:scale>
        <p:origin x="283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EEA88C-CF34-4DDC-8C34-83802F38E604}"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67257467-5FFE-455E-907F-37912AD021F8}">
      <dgm:prSet phldrT="[Text]"/>
      <dgm:spPr/>
      <dgm:t>
        <a:bodyPr/>
        <a:lstStyle/>
        <a:p>
          <a:r>
            <a:rPr lang="en-US" dirty="0" smtClean="0">
              <a:solidFill>
                <a:schemeClr val="tx1"/>
              </a:solidFill>
            </a:rPr>
            <a:t>Decision making</a:t>
          </a:r>
          <a:endParaRPr lang="en-US" dirty="0">
            <a:solidFill>
              <a:schemeClr val="tx1"/>
            </a:solidFill>
          </a:endParaRPr>
        </a:p>
      </dgm:t>
    </dgm:pt>
    <dgm:pt modelId="{22F88C27-CE6E-4D6F-847A-EAE226F6AFAE}" type="parTrans" cxnId="{0A96B6BB-601E-411E-9754-D1C03F679944}">
      <dgm:prSet/>
      <dgm:spPr/>
      <dgm:t>
        <a:bodyPr/>
        <a:lstStyle/>
        <a:p>
          <a:endParaRPr lang="en-US"/>
        </a:p>
      </dgm:t>
    </dgm:pt>
    <dgm:pt modelId="{4C39384D-6D37-479C-93BA-B41240310D8A}" type="sibTrans" cxnId="{0A96B6BB-601E-411E-9754-D1C03F679944}">
      <dgm:prSet/>
      <dgm:spPr/>
      <dgm:t>
        <a:bodyPr/>
        <a:lstStyle/>
        <a:p>
          <a:endParaRPr lang="en-US"/>
        </a:p>
      </dgm:t>
    </dgm:pt>
    <dgm:pt modelId="{49541114-1BED-4270-A493-890ADC30FD9B}">
      <dgm:prSet phldrT="[Text]"/>
      <dgm:spPr/>
      <dgm:t>
        <a:bodyPr/>
        <a:lstStyle/>
        <a:p>
          <a:r>
            <a:rPr lang="en-US" dirty="0" smtClean="0">
              <a:solidFill>
                <a:schemeClr val="tx1"/>
              </a:solidFill>
            </a:rPr>
            <a:t>Department needs</a:t>
          </a:r>
          <a:endParaRPr lang="en-US" dirty="0">
            <a:solidFill>
              <a:schemeClr val="tx1"/>
            </a:solidFill>
          </a:endParaRPr>
        </a:p>
      </dgm:t>
    </dgm:pt>
    <dgm:pt modelId="{1B425245-D486-4E75-B4E1-81DFB1A53098}" type="parTrans" cxnId="{7C873C53-B73F-43D6-A650-6C3653678FBD}">
      <dgm:prSet/>
      <dgm:spPr/>
      <dgm:t>
        <a:bodyPr/>
        <a:lstStyle/>
        <a:p>
          <a:endParaRPr lang="en-US"/>
        </a:p>
      </dgm:t>
    </dgm:pt>
    <dgm:pt modelId="{42E28A39-AE51-4088-8E9F-E903AA4D742E}" type="sibTrans" cxnId="{7C873C53-B73F-43D6-A650-6C3653678FBD}">
      <dgm:prSet/>
      <dgm:spPr/>
      <dgm:t>
        <a:bodyPr/>
        <a:lstStyle/>
        <a:p>
          <a:endParaRPr lang="en-US"/>
        </a:p>
      </dgm:t>
    </dgm:pt>
    <dgm:pt modelId="{47078124-1F2C-41F0-8ED6-1E08C82F14DD}">
      <dgm:prSet phldrT="[Text]"/>
      <dgm:spPr/>
      <dgm:t>
        <a:bodyPr/>
        <a:lstStyle/>
        <a:p>
          <a:r>
            <a:rPr lang="en-US" dirty="0" smtClean="0">
              <a:solidFill>
                <a:schemeClr val="tx1"/>
              </a:solidFill>
            </a:rPr>
            <a:t>NSS/CSE</a:t>
          </a:r>
          <a:endParaRPr lang="en-US" dirty="0">
            <a:solidFill>
              <a:schemeClr val="tx1"/>
            </a:solidFill>
          </a:endParaRPr>
        </a:p>
      </dgm:t>
    </dgm:pt>
    <dgm:pt modelId="{BE5FC36C-9528-4F3D-8B95-BEC2B1876F53}" type="parTrans" cxnId="{80ECEA96-DB3F-4804-90CF-63D985C8EC82}">
      <dgm:prSet/>
      <dgm:spPr/>
      <dgm:t>
        <a:bodyPr/>
        <a:lstStyle/>
        <a:p>
          <a:endParaRPr lang="en-US"/>
        </a:p>
      </dgm:t>
    </dgm:pt>
    <dgm:pt modelId="{23CB4907-B824-4C92-BAF4-6FE703A05AEB}" type="sibTrans" cxnId="{80ECEA96-DB3F-4804-90CF-63D985C8EC82}">
      <dgm:prSet/>
      <dgm:spPr/>
      <dgm:t>
        <a:bodyPr/>
        <a:lstStyle/>
        <a:p>
          <a:endParaRPr lang="en-US"/>
        </a:p>
      </dgm:t>
    </dgm:pt>
    <dgm:pt modelId="{CD4B4EB3-B61C-4D58-AD74-CC65864A8182}" type="pres">
      <dgm:prSet presAssocID="{E3EEA88C-CF34-4DDC-8C34-83802F38E604}" presName="Name0" presStyleCnt="0">
        <dgm:presLayoutVars>
          <dgm:dir/>
          <dgm:resizeHandles val="exact"/>
        </dgm:presLayoutVars>
      </dgm:prSet>
      <dgm:spPr/>
      <dgm:t>
        <a:bodyPr/>
        <a:lstStyle/>
        <a:p>
          <a:endParaRPr lang="en-US"/>
        </a:p>
      </dgm:t>
    </dgm:pt>
    <dgm:pt modelId="{F7008587-0E2B-4388-84C7-963E426FFFA1}" type="pres">
      <dgm:prSet presAssocID="{67257467-5FFE-455E-907F-37912AD021F8}" presName="composite" presStyleCnt="0"/>
      <dgm:spPr/>
    </dgm:pt>
    <dgm:pt modelId="{3BDF347C-BE6F-47B9-B1BB-5393AA4DD61D}" type="pres">
      <dgm:prSet presAssocID="{67257467-5FFE-455E-907F-37912AD021F8}" presName="rect1" presStyleLbl="bgShp" presStyleIdx="0" presStyleCnt="3"/>
      <dgm:spPr/>
      <dgm:t>
        <a:bodyPr/>
        <a:lstStyle/>
        <a:p>
          <a:endParaRPr lang="en-US"/>
        </a:p>
      </dgm:t>
    </dgm:pt>
    <dgm:pt modelId="{E49B50DD-F1E3-47D0-BCB8-0C9EA81BACC2}" type="pres">
      <dgm:prSet presAssocID="{67257467-5FFE-455E-907F-37912AD021F8}" presName="rect2" presStyleLbl="trBgShp" presStyleIdx="0" presStyleCnt="3">
        <dgm:presLayoutVars>
          <dgm:bulletEnabled val="1"/>
        </dgm:presLayoutVars>
      </dgm:prSet>
      <dgm:spPr/>
      <dgm:t>
        <a:bodyPr/>
        <a:lstStyle/>
        <a:p>
          <a:endParaRPr lang="en-US"/>
        </a:p>
      </dgm:t>
    </dgm:pt>
    <dgm:pt modelId="{8E96C2A1-916D-4D8C-ABA2-F89A62580410}" type="pres">
      <dgm:prSet presAssocID="{4C39384D-6D37-479C-93BA-B41240310D8A}" presName="sibTrans" presStyleCnt="0"/>
      <dgm:spPr/>
    </dgm:pt>
    <dgm:pt modelId="{18D35F55-00B9-4D1F-B83B-77F8426BE93A}" type="pres">
      <dgm:prSet presAssocID="{49541114-1BED-4270-A493-890ADC30FD9B}" presName="composite" presStyleCnt="0"/>
      <dgm:spPr/>
    </dgm:pt>
    <dgm:pt modelId="{B05099CB-C08E-4BB0-A835-77DF96CD8762}" type="pres">
      <dgm:prSet presAssocID="{49541114-1BED-4270-A493-890ADC30FD9B}" presName="rect1" presStyleLbl="bgShp" presStyleIdx="1" presStyleCnt="3" custLinFactNeighborX="5041"/>
      <dgm:spPr/>
    </dgm:pt>
    <dgm:pt modelId="{EACA1E69-4CD3-480C-AE76-90F443C64528}" type="pres">
      <dgm:prSet presAssocID="{49541114-1BED-4270-A493-890ADC30FD9B}" presName="rect2" presStyleLbl="trBgShp" presStyleIdx="1" presStyleCnt="3" custLinFactNeighborX="4320">
        <dgm:presLayoutVars>
          <dgm:bulletEnabled val="1"/>
        </dgm:presLayoutVars>
      </dgm:prSet>
      <dgm:spPr/>
      <dgm:t>
        <a:bodyPr/>
        <a:lstStyle/>
        <a:p>
          <a:endParaRPr lang="en-US"/>
        </a:p>
      </dgm:t>
    </dgm:pt>
    <dgm:pt modelId="{84BC4A69-E515-441E-9C30-5FB4958B625C}" type="pres">
      <dgm:prSet presAssocID="{42E28A39-AE51-4088-8E9F-E903AA4D742E}" presName="sibTrans" presStyleCnt="0"/>
      <dgm:spPr/>
    </dgm:pt>
    <dgm:pt modelId="{13A29846-F450-49E6-8B16-44E0D1AEE072}" type="pres">
      <dgm:prSet presAssocID="{47078124-1F2C-41F0-8ED6-1E08C82F14DD}" presName="composite" presStyleCnt="0"/>
      <dgm:spPr/>
    </dgm:pt>
    <dgm:pt modelId="{61B0C6C2-5899-41C7-852D-48E55BFA8423}" type="pres">
      <dgm:prSet presAssocID="{47078124-1F2C-41F0-8ED6-1E08C82F14DD}" presName="rect1" presStyleLbl="bgShp" presStyleIdx="2" presStyleCnt="3" custLinFactNeighborY="-4470"/>
      <dgm:spPr/>
    </dgm:pt>
    <dgm:pt modelId="{49FBFBE9-38CD-4CFB-8E83-7E32B83DA792}" type="pres">
      <dgm:prSet presAssocID="{47078124-1F2C-41F0-8ED6-1E08C82F14DD}" presName="rect2" presStyleLbl="trBgShp" presStyleIdx="2" presStyleCnt="3">
        <dgm:presLayoutVars>
          <dgm:bulletEnabled val="1"/>
        </dgm:presLayoutVars>
      </dgm:prSet>
      <dgm:spPr/>
      <dgm:t>
        <a:bodyPr/>
        <a:lstStyle/>
        <a:p>
          <a:endParaRPr lang="en-US"/>
        </a:p>
      </dgm:t>
    </dgm:pt>
  </dgm:ptLst>
  <dgm:cxnLst>
    <dgm:cxn modelId="{87E403B1-6EE4-436E-B373-61CE1BDFF008}" type="presOf" srcId="{E3EEA88C-CF34-4DDC-8C34-83802F38E604}" destId="{CD4B4EB3-B61C-4D58-AD74-CC65864A8182}" srcOrd="0" destOrd="0" presId="urn:microsoft.com/office/officeart/2008/layout/BendingPictureSemiTransparentText"/>
    <dgm:cxn modelId="{286B1198-8F7C-47EF-8E29-DA91BE6A42BB}" type="presOf" srcId="{47078124-1F2C-41F0-8ED6-1E08C82F14DD}" destId="{49FBFBE9-38CD-4CFB-8E83-7E32B83DA792}" srcOrd="0" destOrd="0" presId="urn:microsoft.com/office/officeart/2008/layout/BendingPictureSemiTransparentText"/>
    <dgm:cxn modelId="{7C873C53-B73F-43D6-A650-6C3653678FBD}" srcId="{E3EEA88C-CF34-4DDC-8C34-83802F38E604}" destId="{49541114-1BED-4270-A493-890ADC30FD9B}" srcOrd="1" destOrd="0" parTransId="{1B425245-D486-4E75-B4E1-81DFB1A53098}" sibTransId="{42E28A39-AE51-4088-8E9F-E903AA4D742E}"/>
    <dgm:cxn modelId="{2E682A43-52EA-4523-8CAA-7EC6F0567495}" type="presOf" srcId="{49541114-1BED-4270-A493-890ADC30FD9B}" destId="{EACA1E69-4CD3-480C-AE76-90F443C64528}" srcOrd="0" destOrd="0" presId="urn:microsoft.com/office/officeart/2008/layout/BendingPictureSemiTransparentText"/>
    <dgm:cxn modelId="{80ECEA96-DB3F-4804-90CF-63D985C8EC82}" srcId="{E3EEA88C-CF34-4DDC-8C34-83802F38E604}" destId="{47078124-1F2C-41F0-8ED6-1E08C82F14DD}" srcOrd="2" destOrd="0" parTransId="{BE5FC36C-9528-4F3D-8B95-BEC2B1876F53}" sibTransId="{23CB4907-B824-4C92-BAF4-6FE703A05AEB}"/>
    <dgm:cxn modelId="{81FA5D2D-E64E-4BCA-80FA-B5B71548B795}" type="presOf" srcId="{67257467-5FFE-455E-907F-37912AD021F8}" destId="{E49B50DD-F1E3-47D0-BCB8-0C9EA81BACC2}" srcOrd="0" destOrd="0" presId="urn:microsoft.com/office/officeart/2008/layout/BendingPictureSemiTransparentText"/>
    <dgm:cxn modelId="{0A96B6BB-601E-411E-9754-D1C03F679944}" srcId="{E3EEA88C-CF34-4DDC-8C34-83802F38E604}" destId="{67257467-5FFE-455E-907F-37912AD021F8}" srcOrd="0" destOrd="0" parTransId="{22F88C27-CE6E-4D6F-847A-EAE226F6AFAE}" sibTransId="{4C39384D-6D37-479C-93BA-B41240310D8A}"/>
    <dgm:cxn modelId="{D6548B5C-3C59-4284-84CB-2C8494BFD450}" type="presParOf" srcId="{CD4B4EB3-B61C-4D58-AD74-CC65864A8182}" destId="{F7008587-0E2B-4388-84C7-963E426FFFA1}" srcOrd="0" destOrd="0" presId="urn:microsoft.com/office/officeart/2008/layout/BendingPictureSemiTransparentText"/>
    <dgm:cxn modelId="{6136BF0C-975E-4C5E-946D-8199F90388CA}" type="presParOf" srcId="{F7008587-0E2B-4388-84C7-963E426FFFA1}" destId="{3BDF347C-BE6F-47B9-B1BB-5393AA4DD61D}" srcOrd="0" destOrd="0" presId="urn:microsoft.com/office/officeart/2008/layout/BendingPictureSemiTransparentText"/>
    <dgm:cxn modelId="{37158351-9A3F-4961-9BC7-B2E7D5CE8676}" type="presParOf" srcId="{F7008587-0E2B-4388-84C7-963E426FFFA1}" destId="{E49B50DD-F1E3-47D0-BCB8-0C9EA81BACC2}" srcOrd="1" destOrd="0" presId="urn:microsoft.com/office/officeart/2008/layout/BendingPictureSemiTransparentText"/>
    <dgm:cxn modelId="{5A6F270F-34D9-40D8-98FC-50FDA3C6D00E}" type="presParOf" srcId="{CD4B4EB3-B61C-4D58-AD74-CC65864A8182}" destId="{8E96C2A1-916D-4D8C-ABA2-F89A62580410}" srcOrd="1" destOrd="0" presId="urn:microsoft.com/office/officeart/2008/layout/BendingPictureSemiTransparentText"/>
    <dgm:cxn modelId="{720EE7F5-EF31-4B85-BDF3-816A8E1DE210}" type="presParOf" srcId="{CD4B4EB3-B61C-4D58-AD74-CC65864A8182}" destId="{18D35F55-00B9-4D1F-B83B-77F8426BE93A}" srcOrd="2" destOrd="0" presId="urn:microsoft.com/office/officeart/2008/layout/BendingPictureSemiTransparentText"/>
    <dgm:cxn modelId="{F48EC8E0-B5B4-4458-8F3B-5E4DBF194159}" type="presParOf" srcId="{18D35F55-00B9-4D1F-B83B-77F8426BE93A}" destId="{B05099CB-C08E-4BB0-A835-77DF96CD8762}" srcOrd="0" destOrd="0" presId="urn:microsoft.com/office/officeart/2008/layout/BendingPictureSemiTransparentText"/>
    <dgm:cxn modelId="{C7F50E9F-6DC9-4169-9E04-AA392472F76D}" type="presParOf" srcId="{18D35F55-00B9-4D1F-B83B-77F8426BE93A}" destId="{EACA1E69-4CD3-480C-AE76-90F443C64528}" srcOrd="1" destOrd="0" presId="urn:microsoft.com/office/officeart/2008/layout/BendingPictureSemiTransparentText"/>
    <dgm:cxn modelId="{706E9B11-74DE-419E-B18F-20C4B07EE304}" type="presParOf" srcId="{CD4B4EB3-B61C-4D58-AD74-CC65864A8182}" destId="{84BC4A69-E515-441E-9C30-5FB4958B625C}" srcOrd="3" destOrd="0" presId="urn:microsoft.com/office/officeart/2008/layout/BendingPictureSemiTransparentText"/>
    <dgm:cxn modelId="{5D04224E-C4AF-4988-B373-899C0E231BE6}" type="presParOf" srcId="{CD4B4EB3-B61C-4D58-AD74-CC65864A8182}" destId="{13A29846-F450-49E6-8B16-44E0D1AEE072}" srcOrd="4" destOrd="0" presId="urn:microsoft.com/office/officeart/2008/layout/BendingPictureSemiTransparentText"/>
    <dgm:cxn modelId="{49C12A1B-4FFE-422C-8E3E-D4BE4724C606}" type="presParOf" srcId="{13A29846-F450-49E6-8B16-44E0D1AEE072}" destId="{61B0C6C2-5899-41C7-852D-48E55BFA8423}" srcOrd="0" destOrd="0" presId="urn:microsoft.com/office/officeart/2008/layout/BendingPictureSemiTransparentText"/>
    <dgm:cxn modelId="{0240977B-393F-40C5-8A2C-4A156AF2A21A}" type="presParOf" srcId="{13A29846-F450-49E6-8B16-44E0D1AEE072}" destId="{49FBFBE9-38CD-4CFB-8E83-7E32B83DA792}"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B48329-D644-4317-B246-905AF8B630F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3C75AF17-40FF-44CB-B829-3C29BAB87B1F}">
      <dgm:prSet phldrT="[Text]"/>
      <dgm:spPr/>
      <dgm:t>
        <a:bodyPr/>
        <a:lstStyle/>
        <a:p>
          <a:r>
            <a:rPr lang="en-US" dirty="0" smtClean="0"/>
            <a:t>Why are you creating a survey?</a:t>
          </a:r>
          <a:endParaRPr lang="en-US" dirty="0"/>
        </a:p>
      </dgm:t>
      <dgm:extLst>
        <a:ext uri="{E40237B7-FDA0-4F09-8148-C483321AD2D9}">
          <dgm14:cNvPr xmlns:dgm14="http://schemas.microsoft.com/office/drawing/2010/diagram" id="0" name="" title="Why are you creating a survey?"/>
        </a:ext>
      </dgm:extLst>
    </dgm:pt>
    <dgm:pt modelId="{B224EEF5-B36E-46AD-B3AD-871730D6FD24}" type="parTrans" cxnId="{A6B03AA4-AF0E-44AF-BA75-87826686DD41}">
      <dgm:prSet/>
      <dgm:spPr/>
      <dgm:t>
        <a:bodyPr/>
        <a:lstStyle/>
        <a:p>
          <a:endParaRPr lang="en-US"/>
        </a:p>
      </dgm:t>
    </dgm:pt>
    <dgm:pt modelId="{69C0BB9C-B480-48AD-97F0-08441CA8FFB1}" type="sibTrans" cxnId="{A6B03AA4-AF0E-44AF-BA75-87826686DD41}">
      <dgm:prSet/>
      <dgm:spPr/>
      <dgm:t>
        <a:bodyPr/>
        <a:lstStyle/>
        <a:p>
          <a:endParaRPr lang="en-US"/>
        </a:p>
      </dgm:t>
    </dgm:pt>
    <dgm:pt modelId="{A5BE4484-030B-430D-865F-F558D5A4A953}">
      <dgm:prSet phldrT="[Text]"/>
      <dgm:spPr/>
      <dgm:t>
        <a:bodyPr/>
        <a:lstStyle/>
        <a:p>
          <a:r>
            <a:rPr lang="en-US" dirty="0" smtClean="0"/>
            <a:t>Who do you want to hear from?</a:t>
          </a:r>
          <a:endParaRPr lang="en-US" dirty="0"/>
        </a:p>
      </dgm:t>
      <dgm:extLst>
        <a:ext uri="{E40237B7-FDA0-4F09-8148-C483321AD2D9}">
          <dgm14:cNvPr xmlns:dgm14="http://schemas.microsoft.com/office/drawing/2010/diagram" id="0" name="" title="Who do you want to hear from?"/>
        </a:ext>
      </dgm:extLst>
    </dgm:pt>
    <dgm:pt modelId="{2675FB22-8CF2-4787-B359-47D26D63C1D3}" type="parTrans" cxnId="{284A35EE-27BA-4424-8483-4D6816EDED10}">
      <dgm:prSet/>
      <dgm:spPr/>
      <dgm:t>
        <a:bodyPr/>
        <a:lstStyle/>
        <a:p>
          <a:endParaRPr lang="en-US"/>
        </a:p>
      </dgm:t>
    </dgm:pt>
    <dgm:pt modelId="{5A3C8359-EBA9-4B4D-A41D-4DE14EA96322}" type="sibTrans" cxnId="{284A35EE-27BA-4424-8483-4D6816EDED10}">
      <dgm:prSet/>
      <dgm:spPr/>
      <dgm:t>
        <a:bodyPr/>
        <a:lstStyle/>
        <a:p>
          <a:endParaRPr lang="en-US"/>
        </a:p>
      </dgm:t>
    </dgm:pt>
    <dgm:pt modelId="{7CBDCD84-9C25-4B0D-9F64-40862F24CB26}">
      <dgm:prSet phldrT="[Text]"/>
      <dgm:spPr/>
      <dgm:t>
        <a:bodyPr/>
        <a:lstStyle/>
        <a:p>
          <a:r>
            <a:rPr lang="en-US" dirty="0" smtClean="0"/>
            <a:t>What format to use</a:t>
          </a:r>
          <a:endParaRPr lang="en-US" dirty="0"/>
        </a:p>
      </dgm:t>
      <dgm:extLst>
        <a:ext uri="{E40237B7-FDA0-4F09-8148-C483321AD2D9}">
          <dgm14:cNvPr xmlns:dgm14="http://schemas.microsoft.com/office/drawing/2010/diagram" id="0" name="" title="What format to use"/>
        </a:ext>
      </dgm:extLst>
    </dgm:pt>
    <dgm:pt modelId="{ED889B9F-BCCF-481A-9330-38C77B04D067}" type="parTrans" cxnId="{4E5CFFBA-4CF9-4617-BC59-9F6FB9DD3AA3}">
      <dgm:prSet/>
      <dgm:spPr/>
      <dgm:t>
        <a:bodyPr/>
        <a:lstStyle/>
        <a:p>
          <a:endParaRPr lang="en-US"/>
        </a:p>
      </dgm:t>
    </dgm:pt>
    <dgm:pt modelId="{76079B89-6708-4147-AAAD-6E3EBB69C948}" type="sibTrans" cxnId="{4E5CFFBA-4CF9-4617-BC59-9F6FB9DD3AA3}">
      <dgm:prSet/>
      <dgm:spPr/>
      <dgm:t>
        <a:bodyPr/>
        <a:lstStyle/>
        <a:p>
          <a:endParaRPr lang="en-US"/>
        </a:p>
      </dgm:t>
    </dgm:pt>
    <dgm:pt modelId="{55E0F9B0-D58B-4C9C-BEE2-F613677D00E7}" type="pres">
      <dgm:prSet presAssocID="{0DB48329-D644-4317-B246-905AF8B630FA}" presName="CompostProcess" presStyleCnt="0">
        <dgm:presLayoutVars>
          <dgm:dir/>
          <dgm:resizeHandles val="exact"/>
        </dgm:presLayoutVars>
      </dgm:prSet>
      <dgm:spPr/>
      <dgm:t>
        <a:bodyPr/>
        <a:lstStyle/>
        <a:p>
          <a:endParaRPr lang="en-US"/>
        </a:p>
      </dgm:t>
    </dgm:pt>
    <dgm:pt modelId="{A725DCFC-AE81-48FF-A4EB-B294EB1EFC91}" type="pres">
      <dgm:prSet presAssocID="{0DB48329-D644-4317-B246-905AF8B630FA}" presName="arrow" presStyleLbl="bgShp" presStyleIdx="0" presStyleCnt="1"/>
      <dgm:spPr/>
    </dgm:pt>
    <dgm:pt modelId="{A7E22E32-EA71-4858-A5AD-24C934B18041}" type="pres">
      <dgm:prSet presAssocID="{0DB48329-D644-4317-B246-905AF8B630FA}" presName="linearProcess" presStyleCnt="0"/>
      <dgm:spPr/>
    </dgm:pt>
    <dgm:pt modelId="{DD9F40FC-6CFF-4069-A95D-BC91CC626130}" type="pres">
      <dgm:prSet presAssocID="{3C75AF17-40FF-44CB-B829-3C29BAB87B1F}" presName="textNode" presStyleLbl="node1" presStyleIdx="0" presStyleCnt="3">
        <dgm:presLayoutVars>
          <dgm:bulletEnabled val="1"/>
        </dgm:presLayoutVars>
      </dgm:prSet>
      <dgm:spPr/>
      <dgm:t>
        <a:bodyPr/>
        <a:lstStyle/>
        <a:p>
          <a:endParaRPr lang="en-US"/>
        </a:p>
      </dgm:t>
    </dgm:pt>
    <dgm:pt modelId="{E6A5877C-7D32-4467-806E-80DF8AA2CD4E}" type="pres">
      <dgm:prSet presAssocID="{69C0BB9C-B480-48AD-97F0-08441CA8FFB1}" presName="sibTrans" presStyleCnt="0"/>
      <dgm:spPr/>
    </dgm:pt>
    <dgm:pt modelId="{8CAA180A-C757-486A-9FC2-9D45DB85DED0}" type="pres">
      <dgm:prSet presAssocID="{A5BE4484-030B-430D-865F-F558D5A4A953}" presName="textNode" presStyleLbl="node1" presStyleIdx="1" presStyleCnt="3">
        <dgm:presLayoutVars>
          <dgm:bulletEnabled val="1"/>
        </dgm:presLayoutVars>
      </dgm:prSet>
      <dgm:spPr/>
      <dgm:t>
        <a:bodyPr/>
        <a:lstStyle/>
        <a:p>
          <a:endParaRPr lang="en-US"/>
        </a:p>
      </dgm:t>
    </dgm:pt>
    <dgm:pt modelId="{CC4BC020-2831-41B0-92BE-ABB70296F642}" type="pres">
      <dgm:prSet presAssocID="{5A3C8359-EBA9-4B4D-A41D-4DE14EA96322}" presName="sibTrans" presStyleCnt="0"/>
      <dgm:spPr/>
    </dgm:pt>
    <dgm:pt modelId="{1B1EB4EF-4A00-4626-8B7F-6B5034FBC34F}" type="pres">
      <dgm:prSet presAssocID="{7CBDCD84-9C25-4B0D-9F64-40862F24CB26}" presName="textNode" presStyleLbl="node1" presStyleIdx="2" presStyleCnt="3">
        <dgm:presLayoutVars>
          <dgm:bulletEnabled val="1"/>
        </dgm:presLayoutVars>
      </dgm:prSet>
      <dgm:spPr/>
      <dgm:t>
        <a:bodyPr/>
        <a:lstStyle/>
        <a:p>
          <a:endParaRPr lang="en-US"/>
        </a:p>
      </dgm:t>
    </dgm:pt>
  </dgm:ptLst>
  <dgm:cxnLst>
    <dgm:cxn modelId="{0ACDA846-73C4-4719-9755-0561BACD8167}" type="presOf" srcId="{0DB48329-D644-4317-B246-905AF8B630FA}" destId="{55E0F9B0-D58B-4C9C-BEE2-F613677D00E7}" srcOrd="0" destOrd="0" presId="urn:microsoft.com/office/officeart/2005/8/layout/hProcess9"/>
    <dgm:cxn modelId="{CD17BE58-3753-4375-A0B8-47031CF132D9}" type="presOf" srcId="{7CBDCD84-9C25-4B0D-9F64-40862F24CB26}" destId="{1B1EB4EF-4A00-4626-8B7F-6B5034FBC34F}" srcOrd="0" destOrd="0" presId="urn:microsoft.com/office/officeart/2005/8/layout/hProcess9"/>
    <dgm:cxn modelId="{21AA7586-243C-4A2F-AEA4-7158F1B7DB6A}" type="presOf" srcId="{3C75AF17-40FF-44CB-B829-3C29BAB87B1F}" destId="{DD9F40FC-6CFF-4069-A95D-BC91CC626130}" srcOrd="0" destOrd="0" presId="urn:microsoft.com/office/officeart/2005/8/layout/hProcess9"/>
    <dgm:cxn modelId="{284A35EE-27BA-4424-8483-4D6816EDED10}" srcId="{0DB48329-D644-4317-B246-905AF8B630FA}" destId="{A5BE4484-030B-430D-865F-F558D5A4A953}" srcOrd="1" destOrd="0" parTransId="{2675FB22-8CF2-4787-B359-47D26D63C1D3}" sibTransId="{5A3C8359-EBA9-4B4D-A41D-4DE14EA96322}"/>
    <dgm:cxn modelId="{4E5CFFBA-4CF9-4617-BC59-9F6FB9DD3AA3}" srcId="{0DB48329-D644-4317-B246-905AF8B630FA}" destId="{7CBDCD84-9C25-4B0D-9F64-40862F24CB26}" srcOrd="2" destOrd="0" parTransId="{ED889B9F-BCCF-481A-9330-38C77B04D067}" sibTransId="{76079B89-6708-4147-AAAD-6E3EBB69C948}"/>
    <dgm:cxn modelId="{A6B03AA4-AF0E-44AF-BA75-87826686DD41}" srcId="{0DB48329-D644-4317-B246-905AF8B630FA}" destId="{3C75AF17-40FF-44CB-B829-3C29BAB87B1F}" srcOrd="0" destOrd="0" parTransId="{B224EEF5-B36E-46AD-B3AD-871730D6FD24}" sibTransId="{69C0BB9C-B480-48AD-97F0-08441CA8FFB1}"/>
    <dgm:cxn modelId="{DF721B53-A1A7-4CEB-B468-68BACFC3454F}" type="presOf" srcId="{A5BE4484-030B-430D-865F-F558D5A4A953}" destId="{8CAA180A-C757-486A-9FC2-9D45DB85DED0}" srcOrd="0" destOrd="0" presId="urn:microsoft.com/office/officeart/2005/8/layout/hProcess9"/>
    <dgm:cxn modelId="{E463A1ED-E8B5-4C8C-8520-90C241AE24D5}" type="presParOf" srcId="{55E0F9B0-D58B-4C9C-BEE2-F613677D00E7}" destId="{A725DCFC-AE81-48FF-A4EB-B294EB1EFC91}" srcOrd="0" destOrd="0" presId="urn:microsoft.com/office/officeart/2005/8/layout/hProcess9"/>
    <dgm:cxn modelId="{4395F1BB-2AEC-4BD5-997C-1E4F010EE6F8}" type="presParOf" srcId="{55E0F9B0-D58B-4C9C-BEE2-F613677D00E7}" destId="{A7E22E32-EA71-4858-A5AD-24C934B18041}" srcOrd="1" destOrd="0" presId="urn:microsoft.com/office/officeart/2005/8/layout/hProcess9"/>
    <dgm:cxn modelId="{04C10A3E-92FE-409F-9B02-AC20BD3C9B33}" type="presParOf" srcId="{A7E22E32-EA71-4858-A5AD-24C934B18041}" destId="{DD9F40FC-6CFF-4069-A95D-BC91CC626130}" srcOrd="0" destOrd="0" presId="urn:microsoft.com/office/officeart/2005/8/layout/hProcess9"/>
    <dgm:cxn modelId="{613401D5-B0BD-48F4-9496-93D1E807FCE0}" type="presParOf" srcId="{A7E22E32-EA71-4858-A5AD-24C934B18041}" destId="{E6A5877C-7D32-4467-806E-80DF8AA2CD4E}" srcOrd="1" destOrd="0" presId="urn:microsoft.com/office/officeart/2005/8/layout/hProcess9"/>
    <dgm:cxn modelId="{89130576-425A-40BF-AE6A-0DB4B6CCFE82}" type="presParOf" srcId="{A7E22E32-EA71-4858-A5AD-24C934B18041}" destId="{8CAA180A-C757-486A-9FC2-9D45DB85DED0}" srcOrd="2" destOrd="0" presId="urn:microsoft.com/office/officeart/2005/8/layout/hProcess9"/>
    <dgm:cxn modelId="{04383728-B5C4-4080-9942-52A146DD662A}" type="presParOf" srcId="{A7E22E32-EA71-4858-A5AD-24C934B18041}" destId="{CC4BC020-2831-41B0-92BE-ABB70296F642}" srcOrd="3" destOrd="0" presId="urn:microsoft.com/office/officeart/2005/8/layout/hProcess9"/>
    <dgm:cxn modelId="{D8AC4CE4-9990-4D7F-9EE1-3D899C53EA44}" type="presParOf" srcId="{A7E22E32-EA71-4858-A5AD-24C934B18041}" destId="{1B1EB4EF-4A00-4626-8B7F-6B5034FBC34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F347C-BE6F-47B9-B1BB-5393AA4DD61D}">
      <dsp:nvSpPr>
        <dsp:cNvPr id="0" name=""/>
        <dsp:cNvSpPr/>
      </dsp:nvSpPr>
      <dsp:spPr>
        <a:xfrm>
          <a:off x="909087" y="3867"/>
          <a:ext cx="2644598" cy="226673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B50DD-F1E3-47D0-BCB8-0C9EA81BACC2}">
      <dsp:nvSpPr>
        <dsp:cNvPr id="0" name=""/>
        <dsp:cNvSpPr/>
      </dsp:nvSpPr>
      <dsp:spPr>
        <a:xfrm>
          <a:off x="909087" y="1590581"/>
          <a:ext cx="2644598" cy="5440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Decision making</a:t>
          </a:r>
          <a:endParaRPr lang="en-US" sz="2500" kern="1200" dirty="0">
            <a:solidFill>
              <a:schemeClr val="tx1"/>
            </a:solidFill>
          </a:endParaRPr>
        </a:p>
      </dsp:txBody>
      <dsp:txXfrm>
        <a:off x="909087" y="1590581"/>
        <a:ext cx="2644598" cy="544016"/>
      </dsp:txXfrm>
    </dsp:sp>
    <dsp:sp modelId="{B05099CB-C08E-4BB0-A835-77DF96CD8762}">
      <dsp:nvSpPr>
        <dsp:cNvPr id="0" name=""/>
        <dsp:cNvSpPr/>
      </dsp:nvSpPr>
      <dsp:spPr>
        <a:xfrm>
          <a:off x="3956741" y="3867"/>
          <a:ext cx="2644598" cy="226673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A1E69-4CD3-480C-AE76-90F443C64528}">
      <dsp:nvSpPr>
        <dsp:cNvPr id="0" name=""/>
        <dsp:cNvSpPr/>
      </dsp:nvSpPr>
      <dsp:spPr>
        <a:xfrm>
          <a:off x="3937673" y="1590581"/>
          <a:ext cx="2644598" cy="5440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Department needs</a:t>
          </a:r>
          <a:endParaRPr lang="en-US" sz="2500" kern="1200" dirty="0">
            <a:solidFill>
              <a:schemeClr val="tx1"/>
            </a:solidFill>
          </a:endParaRPr>
        </a:p>
      </dsp:txBody>
      <dsp:txXfrm>
        <a:off x="3937673" y="1590581"/>
        <a:ext cx="2644598" cy="544016"/>
      </dsp:txXfrm>
    </dsp:sp>
    <dsp:sp modelId="{61B0C6C2-5899-41C7-852D-48E55BFA8423}">
      <dsp:nvSpPr>
        <dsp:cNvPr id="0" name=""/>
        <dsp:cNvSpPr/>
      </dsp:nvSpPr>
      <dsp:spPr>
        <a:xfrm>
          <a:off x="2366257" y="2433738"/>
          <a:ext cx="2644598" cy="2266733"/>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BFBE9-38CD-4CFB-8E83-7E32B83DA792}">
      <dsp:nvSpPr>
        <dsp:cNvPr id="0" name=""/>
        <dsp:cNvSpPr/>
      </dsp:nvSpPr>
      <dsp:spPr>
        <a:xfrm>
          <a:off x="2366257" y="4121774"/>
          <a:ext cx="2644598" cy="54401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tx1"/>
              </a:solidFill>
            </a:rPr>
            <a:t>NSS/CSE</a:t>
          </a:r>
          <a:endParaRPr lang="en-US" sz="2500" kern="1200" dirty="0">
            <a:solidFill>
              <a:schemeClr val="tx1"/>
            </a:solidFill>
          </a:endParaRPr>
        </a:p>
      </dsp:txBody>
      <dsp:txXfrm>
        <a:off x="2366257" y="4121774"/>
        <a:ext cx="2644598" cy="544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DCFC-AE81-48FF-A4EB-B294EB1EFC91}">
      <dsp:nvSpPr>
        <dsp:cNvPr id="0" name=""/>
        <dsp:cNvSpPr/>
      </dsp:nvSpPr>
      <dsp:spPr>
        <a:xfrm>
          <a:off x="609599" y="0"/>
          <a:ext cx="6908800" cy="45076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F40FC-6CFF-4069-A95D-BC91CC626130}">
      <dsp:nvSpPr>
        <dsp:cNvPr id="0" name=""/>
        <dsp:cNvSpPr/>
      </dsp:nvSpPr>
      <dsp:spPr>
        <a:xfrm>
          <a:off x="8731" y="1352295"/>
          <a:ext cx="2616200" cy="18030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Why are you creating a survey?</a:t>
          </a:r>
          <a:endParaRPr lang="en-US" sz="3200" kern="1200" dirty="0"/>
        </a:p>
      </dsp:txBody>
      <dsp:txXfrm>
        <a:off x="96749" y="1440313"/>
        <a:ext cx="2440164" cy="1627025"/>
      </dsp:txXfrm>
    </dsp:sp>
    <dsp:sp modelId="{8CAA180A-C757-486A-9FC2-9D45DB85DED0}">
      <dsp:nvSpPr>
        <dsp:cNvPr id="0" name=""/>
        <dsp:cNvSpPr/>
      </dsp:nvSpPr>
      <dsp:spPr>
        <a:xfrm>
          <a:off x="2755899" y="1352295"/>
          <a:ext cx="2616200" cy="18030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Who do you want to hear from?</a:t>
          </a:r>
          <a:endParaRPr lang="en-US" sz="3200" kern="1200" dirty="0"/>
        </a:p>
      </dsp:txBody>
      <dsp:txXfrm>
        <a:off x="2843917" y="1440313"/>
        <a:ext cx="2440164" cy="1627025"/>
      </dsp:txXfrm>
    </dsp:sp>
    <dsp:sp modelId="{1B1EB4EF-4A00-4626-8B7F-6B5034FBC34F}">
      <dsp:nvSpPr>
        <dsp:cNvPr id="0" name=""/>
        <dsp:cNvSpPr/>
      </dsp:nvSpPr>
      <dsp:spPr>
        <a:xfrm>
          <a:off x="5503068" y="1352295"/>
          <a:ext cx="2616200" cy="18030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What format to use</a:t>
          </a:r>
          <a:endParaRPr lang="en-US" sz="3200" kern="1200" dirty="0"/>
        </a:p>
      </dsp:txBody>
      <dsp:txXfrm>
        <a:off x="5591086" y="1440313"/>
        <a:ext cx="2440164" cy="162702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164C60-14D1-E145-965E-8213B4B180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Bahnschrift" panose="020B0502040204020203" pitchFamily="34" charset="0"/>
            </a:endParaRPr>
          </a:p>
        </p:txBody>
      </p:sp>
      <p:sp>
        <p:nvSpPr>
          <p:cNvPr id="3" name="Date Placeholder 2">
            <a:extLst>
              <a:ext uri="{FF2B5EF4-FFF2-40B4-BE49-F238E27FC236}">
                <a16:creationId xmlns:a16="http://schemas.microsoft.com/office/drawing/2014/main" id="{394CE3FD-6AC4-D244-8846-6670117880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17D620-C228-D045-8B9F-659E40B30DC3}" type="datetimeFigureOut">
              <a:rPr lang="en-US" smtClean="0">
                <a:latin typeface="Bahnschrift" panose="020B0502040204020203" pitchFamily="34" charset="0"/>
              </a:rPr>
              <a:t>11/26/2021</a:t>
            </a:fld>
            <a:endParaRPr lang="en-US" dirty="0">
              <a:latin typeface="Bahnschrift" panose="020B0502040204020203" pitchFamily="34" charset="0"/>
            </a:endParaRPr>
          </a:p>
        </p:txBody>
      </p:sp>
      <p:sp>
        <p:nvSpPr>
          <p:cNvPr id="4" name="Footer Placeholder 3">
            <a:extLst>
              <a:ext uri="{FF2B5EF4-FFF2-40B4-BE49-F238E27FC236}">
                <a16:creationId xmlns:a16="http://schemas.microsoft.com/office/drawing/2014/main" id="{22FCF181-724A-7345-9D4A-A55B787B9C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Bahnschrift" panose="020B0502040204020203" pitchFamily="34" charset="0"/>
            </a:endParaRPr>
          </a:p>
        </p:txBody>
      </p:sp>
      <p:sp>
        <p:nvSpPr>
          <p:cNvPr id="5" name="Slide Number Placeholder 4">
            <a:extLst>
              <a:ext uri="{FF2B5EF4-FFF2-40B4-BE49-F238E27FC236}">
                <a16:creationId xmlns:a16="http://schemas.microsoft.com/office/drawing/2014/main" id="{5AF89F2F-589C-D746-8981-26DFCADB6A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E4F20A-88C6-B343-B26B-91EF00B2287C}" type="slidenum">
              <a:rPr lang="en-US" smtClean="0">
                <a:latin typeface="Bahnschrift" panose="020B0502040204020203" pitchFamily="34" charset="0"/>
              </a:rPr>
              <a:t>‹#›</a:t>
            </a:fld>
            <a:endParaRPr lang="en-US" dirty="0">
              <a:latin typeface="Bahnschrift" panose="020B0502040204020203" pitchFamily="34" charset="0"/>
            </a:endParaRPr>
          </a:p>
        </p:txBody>
      </p:sp>
    </p:spTree>
    <p:extLst>
      <p:ext uri="{BB962C8B-B14F-4D97-AF65-F5344CB8AC3E}">
        <p14:creationId xmlns:p14="http://schemas.microsoft.com/office/powerpoint/2010/main" val="1255277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ahnschrift" panose="020B0502040204020203"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ahnschrift" panose="020B0502040204020203" pitchFamily="34" charset="0"/>
              </a:defRPr>
            </a:lvl1pPr>
          </a:lstStyle>
          <a:p>
            <a:fld id="{85926B78-F65C-4790-869E-A04A34725EC0}" type="datetimeFigureOut">
              <a:rPr lang="en-GB" smtClean="0"/>
              <a:pPr/>
              <a:t>26/11/2021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ahnschrift" panose="020B0502040204020203"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ahnschrift" panose="020B0502040204020203" pitchFamily="34" charset="0"/>
              </a:defRPr>
            </a:lvl1pPr>
          </a:lstStyle>
          <a:p>
            <a:fld id="{95CC8576-9A8A-4D97-9B36-6697339D4CF1}" type="slidenum">
              <a:rPr lang="en-GB" smtClean="0"/>
              <a:pPr/>
              <a:t>‹#›</a:t>
            </a:fld>
            <a:endParaRPr lang="en-GB" dirty="0"/>
          </a:p>
        </p:txBody>
      </p:sp>
    </p:spTree>
    <p:extLst>
      <p:ext uri="{BB962C8B-B14F-4D97-AF65-F5344CB8AC3E}">
        <p14:creationId xmlns:p14="http://schemas.microsoft.com/office/powerpoint/2010/main" val="209596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ahnschrift" panose="020B0502040204020203" pitchFamily="34" charset="0"/>
        <a:ea typeface="+mn-ea"/>
        <a:cs typeface="+mn-cs"/>
      </a:defRPr>
    </a:lvl1pPr>
    <a:lvl2pPr marL="457200" algn="l" defTabSz="914400" rtl="0" eaLnBrk="1" latinLnBrk="0" hangingPunct="1">
      <a:defRPr sz="1200" b="0" i="0" kern="1200">
        <a:solidFill>
          <a:schemeClr val="tx1"/>
        </a:solidFill>
        <a:latin typeface="Bahnschrift" panose="020B0502040204020203" pitchFamily="34" charset="0"/>
        <a:ea typeface="+mn-ea"/>
        <a:cs typeface="+mn-cs"/>
      </a:defRPr>
    </a:lvl2pPr>
    <a:lvl3pPr marL="914400" algn="l" defTabSz="914400" rtl="0" eaLnBrk="1" latinLnBrk="0" hangingPunct="1">
      <a:defRPr sz="1200" b="0" i="0" kern="1200">
        <a:solidFill>
          <a:schemeClr val="tx1"/>
        </a:solidFill>
        <a:latin typeface="Bahnschrift" panose="020B0502040204020203" pitchFamily="34" charset="0"/>
        <a:ea typeface="+mn-ea"/>
        <a:cs typeface="+mn-cs"/>
      </a:defRPr>
    </a:lvl3pPr>
    <a:lvl4pPr marL="1371600" algn="l" defTabSz="914400" rtl="0" eaLnBrk="1" latinLnBrk="0" hangingPunct="1">
      <a:defRPr sz="1200" b="0" i="0" kern="1200">
        <a:solidFill>
          <a:schemeClr val="tx1"/>
        </a:solidFill>
        <a:latin typeface="Bahnschrift" panose="020B0502040204020203" pitchFamily="34" charset="0"/>
        <a:ea typeface="+mn-ea"/>
        <a:cs typeface="+mn-cs"/>
      </a:defRPr>
    </a:lvl4pPr>
    <a:lvl5pPr marL="1828800" algn="l" defTabSz="914400" rtl="0" eaLnBrk="1" latinLnBrk="0" hangingPunct="1">
      <a:defRPr sz="1200" b="0" i="0" kern="1200">
        <a:solidFill>
          <a:schemeClr val="tx1"/>
        </a:solidFill>
        <a:latin typeface="Bahnschrift"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CC8576-9A8A-4D97-9B36-6697339D4CF1}" type="slidenum">
              <a:rPr lang="en-GB" smtClean="0"/>
              <a:t>1</a:t>
            </a:fld>
            <a:endParaRPr lang="en-GB" dirty="0"/>
          </a:p>
        </p:txBody>
      </p:sp>
    </p:spTree>
    <p:extLst>
      <p:ext uri="{BB962C8B-B14F-4D97-AF65-F5344CB8AC3E}">
        <p14:creationId xmlns:p14="http://schemas.microsoft.com/office/powerpoint/2010/main" val="254893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you come</a:t>
            </a:r>
            <a:r>
              <a:rPr lang="en-GB" baseline="0" dirty="0" smtClean="0"/>
              <a:t> to the BCU library in the evening to study? VS Do you come to the BCU library in the evening? </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17</a:t>
            </a:fld>
            <a:endParaRPr lang="en-GB" dirty="0"/>
          </a:p>
        </p:txBody>
      </p:sp>
    </p:spTree>
    <p:extLst>
      <p:ext uri="{BB962C8B-B14F-4D97-AF65-F5344CB8AC3E}">
        <p14:creationId xmlns:p14="http://schemas.microsoft.com/office/powerpoint/2010/main" val="210566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0700" indent="-514350" fontAlgn="base">
              <a:buFont typeface="+mj-lt"/>
              <a:buAutoNum type="arabicPeriod"/>
            </a:pPr>
            <a:r>
              <a:rPr lang="en-GB" i="1" dirty="0" smtClean="0"/>
              <a:t>In your own words, what is this question asking?“ Did they understand</a:t>
            </a:r>
            <a:r>
              <a:rPr lang="en-GB" i="1" baseline="0" dirty="0" smtClean="0"/>
              <a:t> the question the way you intended it?</a:t>
            </a:r>
            <a:endParaRPr lang="en-GB" i="1" dirty="0" smtClean="0"/>
          </a:p>
          <a:p>
            <a:pPr marL="520700" indent="-514350" fontAlgn="base">
              <a:buFont typeface="+mj-lt"/>
              <a:buAutoNum type="arabicPeriod"/>
            </a:pPr>
            <a:r>
              <a:rPr lang="en-GB" i="1" dirty="0" smtClean="0"/>
              <a:t>"How did you arrive at your answer?“ Did they have to guess because they cant remember</a:t>
            </a:r>
            <a:r>
              <a:rPr lang="en-GB" i="1" baseline="0" dirty="0" smtClean="0"/>
              <a:t> the true answer? </a:t>
            </a:r>
            <a:r>
              <a:rPr lang="en-GB" i="1" dirty="0" smtClean="0"/>
              <a:t>“</a:t>
            </a:r>
          </a:p>
          <a:p>
            <a:pPr marL="520700" indent="-514350" fontAlgn="base">
              <a:buFont typeface="+mj-lt"/>
              <a:buAutoNum type="arabicPeriod"/>
            </a:pPr>
            <a:r>
              <a:rPr lang="en-GB" i="1" dirty="0" smtClean="0"/>
              <a:t>How sure are you of your answer?“ </a:t>
            </a:r>
            <a:r>
              <a:rPr lang="en-GB" i="1" baseline="0" dirty="0" smtClean="0"/>
              <a:t>Are they giving a socially desirable answer rather than being truthful? It would be good to understand how they came to their answer. </a:t>
            </a:r>
            <a:endParaRPr lang="en-GB" i="1" dirty="0" smtClean="0"/>
          </a:p>
          <a:p>
            <a:pPr marL="520700" indent="-514350" fontAlgn="base">
              <a:buFont typeface="+mj-lt"/>
              <a:buAutoNum type="arabicPeriod"/>
            </a:pPr>
            <a:endParaRPr lang="en-GB" i="1" dirty="0" smtClean="0"/>
          </a:p>
          <a:p>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18</a:t>
            </a:fld>
            <a:endParaRPr lang="en-GB" dirty="0"/>
          </a:p>
        </p:txBody>
      </p:sp>
    </p:spTree>
    <p:extLst>
      <p:ext uri="{BB962C8B-B14F-4D97-AF65-F5344CB8AC3E}">
        <p14:creationId xmlns:p14="http://schemas.microsoft.com/office/powerpoint/2010/main" val="23780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19</a:t>
            </a:fld>
            <a:endParaRPr lang="en-GB" dirty="0"/>
          </a:p>
        </p:txBody>
      </p:sp>
    </p:spTree>
    <p:extLst>
      <p:ext uri="{BB962C8B-B14F-4D97-AF65-F5344CB8AC3E}">
        <p14:creationId xmlns:p14="http://schemas.microsoft.com/office/powerpoint/2010/main" val="274582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Loss of majority of face to face interactions.</a:t>
            </a:r>
          </a:p>
          <a:p>
            <a:r>
              <a:rPr lang="en-GB" dirty="0" smtClean="0"/>
              <a:t>Over 100%</a:t>
            </a:r>
            <a:r>
              <a:rPr lang="en-GB" baseline="0" dirty="0" smtClean="0"/>
              <a:t> increase in number of chats and an increase in feedback too. </a:t>
            </a:r>
          </a:p>
          <a:p>
            <a:r>
              <a:rPr lang="en-GB" baseline="0" dirty="0" err="1" smtClean="0"/>
              <a:t>Libwizard</a:t>
            </a:r>
            <a:r>
              <a:rPr lang="en-GB" baseline="0" dirty="0" smtClean="0"/>
              <a:t> surveys sent to students who booked a study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Lib ticket feedback (started March 2021).</a:t>
            </a:r>
            <a:r>
              <a:rPr lang="en-GB" sz="1200" baseline="0" dirty="0" smtClean="0"/>
              <a:t> Understand how we deal with more complex queries that may need to be referred to </a:t>
            </a:r>
            <a:r>
              <a:rPr lang="en-GB" sz="1200" baseline="0" dirty="0" err="1" smtClean="0"/>
              <a:t>othr</a:t>
            </a:r>
            <a:r>
              <a:rPr lang="en-GB" sz="1200" baseline="0" dirty="0" smtClean="0"/>
              <a:t> departments within LLR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UX sessions based on our new library system Primo</a:t>
            </a:r>
            <a:endParaRPr lang="en-GB" sz="1200" dirty="0" smtClean="0"/>
          </a:p>
          <a:p>
            <a:r>
              <a:rPr lang="en-GB" baseline="0" dirty="0" smtClean="0"/>
              <a:t>NSS </a:t>
            </a:r>
          </a:p>
          <a:p>
            <a:r>
              <a:rPr lang="en-GB" baseline="0" dirty="0" smtClean="0"/>
              <a:t>Departmental meetings similar to </a:t>
            </a:r>
            <a:r>
              <a:rPr lang="en-GB" baseline="0" dirty="0" smtClean="0"/>
              <a:t>before but now online</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5</a:t>
            </a:fld>
            <a:endParaRPr lang="en-GB" dirty="0"/>
          </a:p>
        </p:txBody>
      </p:sp>
    </p:spTree>
    <p:extLst>
      <p:ext uri="{BB962C8B-B14F-4D97-AF65-F5344CB8AC3E}">
        <p14:creationId xmlns:p14="http://schemas.microsoft.com/office/powerpoint/2010/main" val="146603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Pros: Quick to set up and results sit on </a:t>
            </a:r>
            <a:r>
              <a:rPr lang="en-GB" dirty="0" err="1" smtClean="0"/>
              <a:t>springshare</a:t>
            </a:r>
            <a:r>
              <a:rPr lang="en-GB" dirty="0" smtClean="0"/>
              <a:t> which is useful rather than having it in multiple </a:t>
            </a:r>
            <a:r>
              <a:rPr lang="en-GB" dirty="0" smtClean="0"/>
              <a:t>locations.</a:t>
            </a:r>
            <a:r>
              <a:rPr lang="en-GB" baseline="0" dirty="0" smtClean="0"/>
              <a:t> Decent display of results. </a:t>
            </a:r>
            <a:endParaRPr lang="en-GB" dirty="0" smtClean="0"/>
          </a:p>
        </p:txBody>
      </p:sp>
      <p:sp>
        <p:nvSpPr>
          <p:cNvPr id="4" name="Slide Number Placeholder 3"/>
          <p:cNvSpPr>
            <a:spLocks noGrp="1"/>
          </p:cNvSpPr>
          <p:nvPr>
            <p:ph type="sldNum" sz="quarter" idx="10"/>
          </p:nvPr>
        </p:nvSpPr>
        <p:spPr/>
        <p:txBody>
          <a:bodyPr/>
          <a:lstStyle/>
          <a:p>
            <a:fld id="{95CC8576-9A8A-4D97-9B36-6697339D4CF1}" type="slidenum">
              <a:rPr lang="en-GB" smtClean="0"/>
              <a:pPr/>
              <a:t>6</a:t>
            </a:fld>
            <a:endParaRPr lang="en-GB" dirty="0"/>
          </a:p>
        </p:txBody>
      </p:sp>
    </p:spTree>
    <p:extLst>
      <p:ext uri="{BB962C8B-B14F-4D97-AF65-F5344CB8AC3E}">
        <p14:creationId xmlns:p14="http://schemas.microsoft.com/office/powerpoint/2010/main" val="150690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During </a:t>
            </a:r>
            <a:r>
              <a:rPr lang="en-GB" dirty="0" err="1" smtClean="0"/>
              <a:t>covid</a:t>
            </a:r>
            <a:r>
              <a:rPr lang="en-GB" dirty="0" smtClean="0"/>
              <a:t> a lot of changes were made to the service at short notice and its useful to look back on why we made those</a:t>
            </a:r>
            <a:r>
              <a:rPr lang="en-GB" baseline="0" dirty="0" smtClean="0"/>
              <a:t> changes and when. We will continue to log changes over time in this way. </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7</a:t>
            </a:fld>
            <a:endParaRPr lang="en-GB" dirty="0"/>
          </a:p>
        </p:txBody>
      </p:sp>
    </p:spTree>
    <p:extLst>
      <p:ext uri="{BB962C8B-B14F-4D97-AF65-F5344CB8AC3E}">
        <p14:creationId xmlns:p14="http://schemas.microsoft.com/office/powerpoint/2010/main" val="293037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https://www.menti.com/5bog67iuii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Please go to menti.com and put in the following code : </a:t>
            </a:r>
            <a:br>
              <a:rPr lang="en-GB" dirty="0" smtClean="0"/>
            </a:br>
            <a:r>
              <a:rPr lang="en-GB" b="1" i="0" dirty="0" smtClean="0"/>
              <a:t>1723 9920</a:t>
            </a:r>
            <a:endParaRPr lang="en-GB" dirty="0" smtClean="0"/>
          </a:p>
          <a:p>
            <a:endParaRPr lang="en-GB" dirty="0" smtClean="0"/>
          </a:p>
          <a:p>
            <a:r>
              <a:rPr lang="en-GB" dirty="0" smtClean="0"/>
              <a:t> Different ways of getting feedback  -</a:t>
            </a:r>
          </a:p>
          <a:p>
            <a:endParaRPr lang="en-GB" dirty="0" smtClean="0"/>
          </a:p>
          <a:p>
            <a:r>
              <a:rPr lang="en-GB" dirty="0" smtClean="0"/>
              <a:t>Time</a:t>
            </a:r>
            <a:r>
              <a:rPr lang="en-GB" baseline="0" dirty="0" smtClean="0"/>
              <a:t> or expertise</a:t>
            </a:r>
            <a:r>
              <a:rPr lang="en-GB" dirty="0" smtClean="0"/>
              <a:t> to analyse</a:t>
            </a:r>
            <a:r>
              <a:rPr lang="en-GB" baseline="0" dirty="0" smtClean="0"/>
              <a:t> the feedback?</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8</a:t>
            </a:fld>
            <a:endParaRPr lang="en-GB" dirty="0"/>
          </a:p>
        </p:txBody>
      </p:sp>
    </p:spTree>
    <p:extLst>
      <p:ext uri="{BB962C8B-B14F-4D97-AF65-F5344CB8AC3E}">
        <p14:creationId xmlns:p14="http://schemas.microsoft.com/office/powerpoint/2010/main" val="230143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Mystery shopping</a:t>
            </a:r>
            <a:r>
              <a:rPr lang="en-GB" baseline="0" dirty="0" smtClean="0"/>
              <a:t> will start again. Online and in person ideally. We want to benchmark against similar institutions for some of the questions </a:t>
            </a:r>
            <a:r>
              <a:rPr lang="en-GB" baseline="0" dirty="0" err="1" smtClean="0"/>
              <a:t>atleast</a:t>
            </a:r>
            <a:r>
              <a:rPr lang="en-GB"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Libswizard</a:t>
            </a:r>
            <a:r>
              <a:rPr lang="en-GB" baseline="0" dirty="0" smtClean="0"/>
              <a:t> surveys were useful for changes in service so these will be used again but not too often as we don’t want to bombard the students. They are timely as they relate to an interaction they had with the library rather than asking about their general feelings/views on our wider service. </a:t>
            </a:r>
          </a:p>
          <a:p>
            <a:endParaRPr lang="en-GB" dirty="0" smtClean="0"/>
          </a:p>
          <a:p>
            <a:r>
              <a:rPr lang="en-GB" baseline="0" dirty="0" smtClean="0"/>
              <a:t>We are going to have a display in the new year aimed at enhanced students (those with </a:t>
            </a:r>
            <a:r>
              <a:rPr lang="en-GB" baseline="0" dirty="0" smtClean="0"/>
              <a:t>disabilities) </a:t>
            </a:r>
            <a:r>
              <a:rPr lang="en-GB" baseline="0" dirty="0" smtClean="0"/>
              <a:t>It will include a comments/suggestion box so we can get their ideas. It is important to reach students who may not be interested in completing an online survey but will be happy to fill out a paper comments slip. </a:t>
            </a:r>
          </a:p>
          <a:p>
            <a:r>
              <a:rPr lang="en-GB" baseline="0" dirty="0" smtClean="0"/>
              <a:t>During </a:t>
            </a:r>
            <a:r>
              <a:rPr lang="en-GB" baseline="0" dirty="0" err="1" smtClean="0"/>
              <a:t>covid</a:t>
            </a:r>
            <a:r>
              <a:rPr lang="en-GB" baseline="0" dirty="0" smtClean="0"/>
              <a:t> there were a lot of changes to the service and it was hard to keep track of what was changed when and why. For space bookings a change log was created which has proved really useful so we will </a:t>
            </a:r>
            <a:r>
              <a:rPr lang="en-GB" baseline="0" dirty="0" err="1" smtClean="0"/>
              <a:t>contiune</a:t>
            </a:r>
            <a:r>
              <a:rPr lang="en-GB" baseline="0" dirty="0" smtClean="0"/>
              <a:t> to use this type of thing. </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9</a:t>
            </a:fld>
            <a:endParaRPr lang="en-GB" dirty="0"/>
          </a:p>
        </p:txBody>
      </p:sp>
    </p:spTree>
    <p:extLst>
      <p:ext uri="{BB962C8B-B14F-4D97-AF65-F5344CB8AC3E}">
        <p14:creationId xmlns:p14="http://schemas.microsoft.com/office/powerpoint/2010/main" val="238954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https://forms.office.com/r/bh4rhwxbYK</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11</a:t>
            </a:fld>
            <a:endParaRPr lang="en-GB" dirty="0"/>
          </a:p>
        </p:txBody>
      </p:sp>
    </p:spTree>
    <p:extLst>
      <p:ext uri="{BB962C8B-B14F-4D97-AF65-F5344CB8AC3E}">
        <p14:creationId xmlns:p14="http://schemas.microsoft.com/office/powerpoint/2010/main" val="32651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12</a:t>
            </a:fld>
            <a:endParaRPr lang="en-GB" dirty="0"/>
          </a:p>
        </p:txBody>
      </p:sp>
    </p:spTree>
    <p:extLst>
      <p:ext uri="{BB962C8B-B14F-4D97-AF65-F5344CB8AC3E}">
        <p14:creationId xmlns:p14="http://schemas.microsoft.com/office/powerpoint/2010/main" val="1058796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a:t>
            </a:r>
            <a:r>
              <a:rPr lang="en-GB" baseline="0" dirty="0" smtClean="0"/>
              <a:t> you want feedback on a change in service?</a:t>
            </a:r>
          </a:p>
          <a:p>
            <a:r>
              <a:rPr lang="en-GB" baseline="0" dirty="0" smtClean="0"/>
              <a:t>Want to compare to another year or institution?</a:t>
            </a:r>
          </a:p>
          <a:p>
            <a:endParaRPr lang="en-GB" baseline="0" dirty="0" smtClean="0"/>
          </a:p>
          <a:p>
            <a:r>
              <a:rPr lang="en-GB" baseline="0" dirty="0" smtClean="0"/>
              <a:t>Is the survey aimed at postgrads or law students? How do you get the survey to them? Can you add in a question so it excludes </a:t>
            </a:r>
            <a:r>
              <a:rPr lang="en-GB" baseline="0" dirty="0" err="1" smtClean="0"/>
              <a:t>respondants</a:t>
            </a:r>
            <a:r>
              <a:rPr lang="en-GB" baseline="0" dirty="0" smtClean="0"/>
              <a:t> who don’t fit the target group?</a:t>
            </a:r>
          </a:p>
          <a:p>
            <a:endParaRPr lang="en-GB" baseline="0" dirty="0" smtClean="0"/>
          </a:p>
          <a:p>
            <a:r>
              <a:rPr lang="en-GB" baseline="0" dirty="0" smtClean="0"/>
              <a:t>Format-  in person/</a:t>
            </a:r>
            <a:r>
              <a:rPr lang="en-GB" baseline="0" dirty="0" err="1" smtClean="0"/>
              <a:t>online.In</a:t>
            </a:r>
            <a:r>
              <a:rPr lang="en-GB" baseline="0" dirty="0" smtClean="0"/>
              <a:t> person takes up more staff times and excludes DL or those who don’t come into </a:t>
            </a:r>
            <a:r>
              <a:rPr lang="en-GB" baseline="0" dirty="0" err="1" smtClean="0"/>
              <a:t>th</a:t>
            </a:r>
            <a:r>
              <a:rPr lang="en-GB" baseline="0" dirty="0" smtClean="0"/>
              <a:t> </a:t>
            </a:r>
            <a:r>
              <a:rPr lang="en-GB" baseline="0" dirty="0" err="1" smtClean="0"/>
              <a:t>elibrary</a:t>
            </a:r>
            <a:r>
              <a:rPr lang="en-GB" baseline="0" dirty="0" smtClean="0"/>
              <a:t> often. Do we want to engage with regular users or those who don’t use us enough?  Focus group, questionnaire. MS forms, Survey monkey, </a:t>
            </a:r>
            <a:r>
              <a:rPr lang="en-GB" baseline="0" dirty="0" err="1" smtClean="0"/>
              <a:t>Libwizard</a:t>
            </a:r>
            <a:r>
              <a:rPr lang="en-GB" baseline="0" dirty="0" smtClean="0"/>
              <a:t>, How will results be displayed?</a:t>
            </a:r>
            <a:endParaRPr lang="en-GB" dirty="0"/>
          </a:p>
        </p:txBody>
      </p:sp>
      <p:sp>
        <p:nvSpPr>
          <p:cNvPr id="4" name="Slide Number Placeholder 3"/>
          <p:cNvSpPr>
            <a:spLocks noGrp="1"/>
          </p:cNvSpPr>
          <p:nvPr>
            <p:ph type="sldNum" sz="quarter" idx="10"/>
          </p:nvPr>
        </p:nvSpPr>
        <p:spPr/>
        <p:txBody>
          <a:bodyPr/>
          <a:lstStyle/>
          <a:p>
            <a:fld id="{95CC8576-9A8A-4D97-9B36-6697339D4CF1}" type="slidenum">
              <a:rPr lang="en-GB" smtClean="0"/>
              <a:pPr/>
              <a:t>15</a:t>
            </a:fld>
            <a:endParaRPr lang="en-GB" dirty="0"/>
          </a:p>
        </p:txBody>
      </p:sp>
    </p:spTree>
    <p:extLst>
      <p:ext uri="{BB962C8B-B14F-4D97-AF65-F5344CB8AC3E}">
        <p14:creationId xmlns:p14="http://schemas.microsoft.com/office/powerpoint/2010/main" val="208154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EAA8213-4C50-964D-8EEA-47A68BBFD2D4}"/>
              </a:ext>
            </a:extLst>
          </p:cNvPr>
          <p:cNvSpPr>
            <a:spLocks noGrp="1"/>
          </p:cNvSpPr>
          <p:nvPr>
            <p:ph type="ftr" sz="quarter" idx="18"/>
          </p:nvPr>
        </p:nvSpPr>
        <p:spPr/>
        <p:txBody>
          <a:bodyPr/>
          <a:lstStyle/>
          <a:p>
            <a:r>
              <a:rPr lang="en-US"/>
              <a:t>Library &amp; Learning Resources</a:t>
            </a:r>
            <a:endParaRPr lang="en-US" dirty="0"/>
          </a:p>
        </p:txBody>
      </p:sp>
      <p:sp>
        <p:nvSpPr>
          <p:cNvPr id="9" name="Slide Number Placeholder 8">
            <a:extLst>
              <a:ext uri="{FF2B5EF4-FFF2-40B4-BE49-F238E27FC236}">
                <a16:creationId xmlns:a16="http://schemas.microsoft.com/office/drawing/2014/main" id="{D9F46875-B1FE-2F41-A5CF-6CD3605D4A1C}"/>
              </a:ext>
            </a:extLst>
          </p:cNvPr>
          <p:cNvSpPr>
            <a:spLocks noGrp="1"/>
          </p:cNvSpPr>
          <p:nvPr>
            <p:ph type="sldNum" sz="quarter" idx="19"/>
          </p:nvPr>
        </p:nvSpPr>
        <p:spPr/>
        <p:txBody>
          <a:bodyPr/>
          <a:lstStyle/>
          <a:p>
            <a:fld id="{5FC0F13F-2E95-4508-A227-DD555B34064E}" type="slidenum">
              <a:rPr lang="en-GB" smtClean="0"/>
              <a:pPr/>
              <a:t>‹#›</a:t>
            </a:fld>
            <a:endParaRPr lang="en-GB" dirty="0"/>
          </a:p>
        </p:txBody>
      </p:sp>
      <p:sp>
        <p:nvSpPr>
          <p:cNvPr id="6" name="Content Placeholder 5">
            <a:extLst>
              <a:ext uri="{FF2B5EF4-FFF2-40B4-BE49-F238E27FC236}">
                <a16:creationId xmlns:a16="http://schemas.microsoft.com/office/drawing/2014/main" id="{80ACFC4E-B17E-7640-8355-F08CF8D6F740}"/>
              </a:ext>
            </a:extLst>
          </p:cNvPr>
          <p:cNvSpPr>
            <a:spLocks noGrp="1"/>
          </p:cNvSpPr>
          <p:nvPr>
            <p:ph sz="quarter" idx="17"/>
          </p:nvPr>
        </p:nvSpPr>
        <p:spPr>
          <a:xfrm>
            <a:off x="334963" y="1665288"/>
            <a:ext cx="11522075" cy="4859337"/>
          </a:xfrm>
          <a:prstGeom prst="rect">
            <a:avLst/>
          </a:prstGeom>
        </p:spPr>
        <p:txBody>
          <a:bodyPr/>
          <a:lstStyle>
            <a:lvl1pPr>
              <a:defRPr sz="2800"/>
            </a:lvl1pPr>
            <a:lvl2pPr>
              <a:defRPr sz="2400"/>
            </a:lvl2pPr>
            <a:lvl3pPr>
              <a:defRPr sz="2000"/>
            </a:lvl3pPr>
            <a:lvl4pPr>
              <a:defRPr sz="1800"/>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Subtitle">
            <a:extLst>
              <a:ext uri="{FF2B5EF4-FFF2-40B4-BE49-F238E27FC236}">
                <a16:creationId xmlns:a16="http://schemas.microsoft.com/office/drawing/2014/main" id="{DA16049D-D896-5649-B9A1-7597EED5FCC3}"/>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Subtitle</a:t>
            </a:r>
            <a:endParaRPr lang="en-US" dirty="0"/>
          </a:p>
        </p:txBody>
      </p:sp>
      <p:sp>
        <p:nvSpPr>
          <p:cNvPr id="2" name="Title 1">
            <a:extLst>
              <a:ext uri="{FF2B5EF4-FFF2-40B4-BE49-F238E27FC236}">
                <a16:creationId xmlns:a16="http://schemas.microsoft.com/office/drawing/2014/main" id="{4B15F926-97AA-8044-ABE3-3627805BB230}"/>
              </a:ext>
            </a:extLst>
          </p:cNvPr>
          <p:cNvSpPr>
            <a:spLocks noGrp="1"/>
          </p:cNvSpPr>
          <p:nvPr>
            <p:ph type="title"/>
          </p:nvPr>
        </p:nvSpPr>
        <p:spPr/>
        <p:txBody>
          <a:bodyPr/>
          <a:lstStyle>
            <a:lvl1pPr>
              <a:defRPr b="0" i="0">
                <a:latin typeface="Bahnschrift" panose="020B0502040204020203" pitchFamily="34" charset="0"/>
              </a:defRPr>
            </a:lvl1pPr>
          </a:lstStyle>
          <a:p>
            <a:r>
              <a:rPr lang="en-GB"/>
              <a:t>Click to edit Master title style</a:t>
            </a:r>
            <a:endParaRPr lang="en-US" dirty="0"/>
          </a:p>
        </p:txBody>
      </p:sp>
    </p:spTree>
    <p:extLst>
      <p:ext uri="{BB962C8B-B14F-4D97-AF65-F5344CB8AC3E}">
        <p14:creationId xmlns:p14="http://schemas.microsoft.com/office/powerpoint/2010/main" val="377306762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 Caption">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D835F7A-33FE-494E-B6F5-723AA330A3F5}"/>
              </a:ext>
            </a:extLst>
          </p:cNvPr>
          <p:cNvSpPr>
            <a:spLocks noGrp="1"/>
          </p:cNvSpPr>
          <p:nvPr>
            <p:ph type="sldNum" sz="quarter" idx="16"/>
          </p:nvPr>
        </p:nvSpPr>
        <p:spPr>
          <a:xfrm>
            <a:off x="11604625" y="6535557"/>
            <a:ext cx="581026" cy="322443"/>
          </a:xfrm>
        </p:spPr>
        <p:txBody>
          <a:bodyPr/>
          <a:lstStyle>
            <a:lvl1pPr>
              <a:defRPr b="0" i="0">
                <a:latin typeface="Bahnschrift" panose="020B0502040204020203" pitchFamily="34" charset="0"/>
              </a:defRPr>
            </a:lvl1pPr>
          </a:lstStyle>
          <a:p>
            <a:fld id="{5FC0F13F-2E95-4508-A227-DD555B34064E}" type="slidenum">
              <a:rPr lang="en-GB" smtClean="0"/>
              <a:pPr/>
              <a:t>‹#›</a:t>
            </a:fld>
            <a:endParaRPr lang="en-GB" dirty="0"/>
          </a:p>
        </p:txBody>
      </p:sp>
      <p:sp>
        <p:nvSpPr>
          <p:cNvPr id="5" name="Footer Placeholder 4">
            <a:extLst>
              <a:ext uri="{FF2B5EF4-FFF2-40B4-BE49-F238E27FC236}">
                <a16:creationId xmlns:a16="http://schemas.microsoft.com/office/drawing/2014/main" id="{A357449A-ED2A-2342-9B8A-4947254C6001}"/>
              </a:ext>
            </a:extLst>
          </p:cNvPr>
          <p:cNvSpPr>
            <a:spLocks noGrp="1"/>
          </p:cNvSpPr>
          <p:nvPr>
            <p:ph type="ftr" sz="quarter" idx="18"/>
          </p:nvPr>
        </p:nvSpPr>
        <p:spPr/>
        <p:txBody>
          <a:bodyPr/>
          <a:lstStyle/>
          <a:p>
            <a:r>
              <a:rPr lang="en-US"/>
              <a:t>Library &amp; Learning Resources</a:t>
            </a:r>
            <a:endParaRPr lang="en-US" dirty="0"/>
          </a:p>
        </p:txBody>
      </p:sp>
      <p:sp>
        <p:nvSpPr>
          <p:cNvPr id="4" name="Content Placeholder 3">
            <a:extLst>
              <a:ext uri="{FF2B5EF4-FFF2-40B4-BE49-F238E27FC236}">
                <a16:creationId xmlns:a16="http://schemas.microsoft.com/office/drawing/2014/main" id="{6E2FE9C1-497D-CB40-B2CC-765D963BDD2B}"/>
              </a:ext>
            </a:extLst>
          </p:cNvPr>
          <p:cNvSpPr>
            <a:spLocks noGrp="1"/>
          </p:cNvSpPr>
          <p:nvPr>
            <p:ph sz="quarter" idx="17"/>
          </p:nvPr>
        </p:nvSpPr>
        <p:spPr>
          <a:xfrm>
            <a:off x="0" y="0"/>
            <a:ext cx="12185650" cy="6858000"/>
          </a:xfrm>
        </p:spPr>
        <p:txBody>
          <a:bodyPr/>
          <a:lstStyle/>
          <a:p>
            <a:pPr lvl="0"/>
            <a:r>
              <a:rPr lang="en-GB"/>
              <a:t>Click to edit Master text styles</a:t>
            </a:r>
          </a:p>
        </p:txBody>
      </p:sp>
      <p:sp>
        <p:nvSpPr>
          <p:cNvPr id="2" name="Title">
            <a:extLst>
              <a:ext uri="{FF2B5EF4-FFF2-40B4-BE49-F238E27FC236}">
                <a16:creationId xmlns:a16="http://schemas.microsoft.com/office/drawing/2014/main" id="{B3237D92-B0A8-4E49-95F7-532B1F2EABE0}"/>
              </a:ext>
            </a:extLst>
          </p:cNvPr>
          <p:cNvSpPr>
            <a:spLocks noGrp="1"/>
          </p:cNvSpPr>
          <p:nvPr>
            <p:ph type="title" hasCustomPrompt="1"/>
          </p:nvPr>
        </p:nvSpPr>
        <p:spPr>
          <a:xfrm>
            <a:off x="-6349" y="6021659"/>
            <a:ext cx="12192000" cy="836341"/>
          </a:xfrm>
          <a:prstGeom prst="rect">
            <a:avLst/>
          </a:prstGeom>
          <a:solidFill>
            <a:schemeClr val="bg1">
              <a:alpha val="89915"/>
            </a:schemeClr>
          </a:solidFill>
        </p:spPr>
        <p:txBody>
          <a:bodyPr lIns="324000" tIns="36000" rIns="324000" bIns="108000" anchor="ctr">
            <a:normAutofit/>
          </a:bodyPr>
          <a:lstStyle>
            <a:lvl1pPr algn="l">
              <a:defRPr sz="3200" b="0" i="0">
                <a:effectLst/>
                <a:latin typeface="Bahnschrift" panose="020B0502040204020203" pitchFamily="34" charset="0"/>
              </a:defRPr>
            </a:lvl1pPr>
          </a:lstStyle>
          <a:p>
            <a:r>
              <a:rPr lang="en-GB" dirty="0"/>
              <a:t>Caption</a:t>
            </a:r>
            <a:endParaRPr lang="en-US" dirty="0"/>
          </a:p>
        </p:txBody>
      </p:sp>
    </p:spTree>
    <p:extLst>
      <p:ext uri="{BB962C8B-B14F-4D97-AF65-F5344CB8AC3E}">
        <p14:creationId xmlns:p14="http://schemas.microsoft.com/office/powerpoint/2010/main" val="52777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AB0B72-66D0-8843-B73D-730CED76EBF1}"/>
              </a:ext>
            </a:extLst>
          </p:cNvPr>
          <p:cNvSpPr>
            <a:spLocks noGrp="1"/>
          </p:cNvSpPr>
          <p:nvPr>
            <p:ph type="ftr" sz="quarter" idx="15"/>
          </p:nvPr>
        </p:nvSpPr>
        <p:spPr/>
        <p:txBody>
          <a:bodyPr/>
          <a:lstStyle/>
          <a:p>
            <a:r>
              <a:rPr lang="en-US"/>
              <a:t>Library &amp; Learning Resources</a:t>
            </a:r>
            <a:endParaRPr lang="en-US" dirty="0"/>
          </a:p>
        </p:txBody>
      </p:sp>
      <p:sp>
        <p:nvSpPr>
          <p:cNvPr id="5" name="Slide Number Placeholder 4">
            <a:extLst>
              <a:ext uri="{FF2B5EF4-FFF2-40B4-BE49-F238E27FC236}">
                <a16:creationId xmlns:a16="http://schemas.microsoft.com/office/drawing/2014/main" id="{153FE023-4129-884D-B676-53B1FB5C1C18}"/>
              </a:ext>
            </a:extLst>
          </p:cNvPr>
          <p:cNvSpPr>
            <a:spLocks noGrp="1"/>
          </p:cNvSpPr>
          <p:nvPr>
            <p:ph type="sldNum" sz="quarter" idx="16"/>
          </p:nvPr>
        </p:nvSpPr>
        <p:spPr/>
        <p:txBody>
          <a:bodyPr/>
          <a:lstStyle/>
          <a:p>
            <a:fld id="{5FC0F13F-2E95-4508-A227-DD555B34064E}" type="slidenum">
              <a:rPr lang="en-GB" smtClean="0"/>
              <a:pPr/>
              <a:t>‹#›</a:t>
            </a:fld>
            <a:endParaRPr lang="en-GB" dirty="0"/>
          </a:p>
        </p:txBody>
      </p:sp>
      <p:sp>
        <p:nvSpPr>
          <p:cNvPr id="8" name="Attribution">
            <a:extLst>
              <a:ext uri="{FF2B5EF4-FFF2-40B4-BE49-F238E27FC236}">
                <a16:creationId xmlns:a16="http://schemas.microsoft.com/office/drawing/2014/main" id="{84946C6C-2050-9A43-A2A7-BF6CB210CA85}"/>
              </a:ext>
            </a:extLst>
          </p:cNvPr>
          <p:cNvSpPr>
            <a:spLocks noGrp="1"/>
          </p:cNvSpPr>
          <p:nvPr>
            <p:ph type="body" sz="quarter" idx="14" hasCustomPrompt="1"/>
          </p:nvPr>
        </p:nvSpPr>
        <p:spPr>
          <a:xfrm>
            <a:off x="334963" y="5486400"/>
            <a:ext cx="11522074" cy="1038223"/>
          </a:xfrm>
          <a:prstGeom prst="rect">
            <a:avLst/>
          </a:prstGeom>
        </p:spPr>
        <p:txBody>
          <a:bodyPr anchor="t">
            <a:noAutofit/>
          </a:bodyPr>
          <a:lstStyle>
            <a:lvl1pPr marL="0" indent="0" algn="ctr">
              <a:buNone/>
              <a:defRPr sz="2400" b="0" i="0">
                <a:latin typeface="Bahnschrift" panose="020B0502040204020203" pitchFamily="34" charset="0"/>
                <a:cs typeface="DIN Offc Medium" panose="020B0504020101020102" pitchFamily="34" charset="77"/>
              </a:defRPr>
            </a:lvl1pPr>
            <a:lvl2pPr marL="457200" indent="0" algn="ctr">
              <a:buNone/>
              <a:defRPr sz="2400" b="0" i="0">
                <a:latin typeface="DIN Offc Medium" panose="020B0504020101020102" pitchFamily="34" charset="77"/>
                <a:cs typeface="DIN Offc Medium" panose="020B0504020101020102" pitchFamily="34" charset="77"/>
              </a:defRPr>
            </a:lvl2pPr>
            <a:lvl3pPr marL="914400" indent="0" algn="ctr">
              <a:buNone/>
              <a:defRPr sz="2400" b="0" i="0">
                <a:latin typeface="DIN Offc Medium" panose="020B0504020101020102" pitchFamily="34" charset="77"/>
                <a:cs typeface="DIN Offc Medium" panose="020B0504020101020102" pitchFamily="34" charset="77"/>
              </a:defRPr>
            </a:lvl3pPr>
            <a:lvl4pPr marL="1371600" indent="0" algn="ctr">
              <a:buNone/>
              <a:defRPr sz="2400" b="0" i="0">
                <a:latin typeface="DIN Offc Medium" panose="020B0504020101020102" pitchFamily="34" charset="77"/>
                <a:cs typeface="DIN Offc Medium" panose="020B0504020101020102" pitchFamily="34" charset="77"/>
              </a:defRPr>
            </a:lvl4pPr>
            <a:lvl5pPr marL="1828800" indent="0" algn="ctr">
              <a:buNone/>
              <a:defRPr sz="2400" b="0" i="0">
                <a:latin typeface="DIN Offc Medium" panose="020B0504020101020102" pitchFamily="34" charset="77"/>
                <a:cs typeface="DIN Offc Medium" panose="020B0504020101020102" pitchFamily="34" charset="77"/>
              </a:defRPr>
            </a:lvl5pPr>
          </a:lstStyle>
          <a:p>
            <a:pPr lvl="0"/>
            <a:r>
              <a:rPr lang="en-GB" dirty="0"/>
              <a:t>Attribution</a:t>
            </a:r>
            <a:endParaRPr lang="en-US" dirty="0"/>
          </a:p>
        </p:txBody>
      </p:sp>
      <p:sp>
        <p:nvSpPr>
          <p:cNvPr id="2" name="Quote">
            <a:extLst>
              <a:ext uri="{FF2B5EF4-FFF2-40B4-BE49-F238E27FC236}">
                <a16:creationId xmlns:a16="http://schemas.microsoft.com/office/drawing/2014/main" id="{E68C41EA-8BA1-E047-8E2A-8171CFB10706}"/>
              </a:ext>
            </a:extLst>
          </p:cNvPr>
          <p:cNvSpPr>
            <a:spLocks noGrp="1"/>
          </p:cNvSpPr>
          <p:nvPr>
            <p:ph type="title" hasCustomPrompt="1"/>
          </p:nvPr>
        </p:nvSpPr>
        <p:spPr>
          <a:xfrm>
            <a:off x="334963" y="1484312"/>
            <a:ext cx="11522075" cy="4002086"/>
          </a:xfrm>
          <a:prstGeom prst="rect">
            <a:avLst/>
          </a:prstGeom>
        </p:spPr>
        <p:txBody>
          <a:bodyPr anchor="ctr">
            <a:normAutofit/>
          </a:bodyPr>
          <a:lstStyle>
            <a:lvl1pPr algn="ctr">
              <a:defRPr sz="4800" b="0" i="1">
                <a:solidFill>
                  <a:schemeClr val="tx1"/>
                </a:solidFill>
                <a:latin typeface="Bahnschrift Light" panose="020B0502040204020203" pitchFamily="34" charset="0"/>
                <a:cs typeface="DIN Offc" panose="020B0504020101020102" pitchFamily="34" charset="77"/>
              </a:defRPr>
            </a:lvl1pPr>
          </a:lstStyle>
          <a:p>
            <a:pPr lvl="0"/>
            <a:r>
              <a:rPr lang="en-GB" dirty="0"/>
              <a:t>“Quote”</a:t>
            </a:r>
          </a:p>
        </p:txBody>
      </p:sp>
    </p:spTree>
    <p:extLst>
      <p:ext uri="{BB962C8B-B14F-4D97-AF65-F5344CB8AC3E}">
        <p14:creationId xmlns:p14="http://schemas.microsoft.com/office/powerpoint/2010/main" val="364509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review">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4CD4F47-5F51-7F4C-A37B-930C5187CA75}"/>
              </a:ext>
            </a:extLst>
          </p:cNvPr>
          <p:cNvSpPr>
            <a:spLocks noGrp="1"/>
          </p:cNvSpPr>
          <p:nvPr>
            <p:ph type="ftr" sz="quarter" idx="18"/>
          </p:nvPr>
        </p:nvSpPr>
        <p:spPr/>
        <p:txBody>
          <a:bodyPr/>
          <a:lstStyle/>
          <a:p>
            <a:r>
              <a:rPr lang="en-US"/>
              <a:t>Library &amp; Learning Resources</a:t>
            </a:r>
            <a:endParaRPr lang="en-US" dirty="0"/>
          </a:p>
        </p:txBody>
      </p:sp>
      <p:sp>
        <p:nvSpPr>
          <p:cNvPr id="7" name="Slide Number Placeholder 6">
            <a:extLst>
              <a:ext uri="{FF2B5EF4-FFF2-40B4-BE49-F238E27FC236}">
                <a16:creationId xmlns:a16="http://schemas.microsoft.com/office/drawing/2014/main" id="{412C43EC-F2B0-2B4D-9C9F-B4CB992A463E}"/>
              </a:ext>
            </a:extLst>
          </p:cNvPr>
          <p:cNvSpPr>
            <a:spLocks noGrp="1"/>
          </p:cNvSpPr>
          <p:nvPr>
            <p:ph type="sldNum" sz="quarter" idx="19"/>
          </p:nvPr>
        </p:nvSpPr>
        <p:spPr/>
        <p:txBody>
          <a:bodyPr/>
          <a:lstStyle/>
          <a:p>
            <a:fld id="{5FC0F13F-2E95-4508-A227-DD555B34064E}" type="slidenum">
              <a:rPr lang="en-GB" smtClean="0"/>
              <a:pPr/>
              <a:t>‹#›</a:t>
            </a:fld>
            <a:endParaRPr lang="en-GB" dirty="0"/>
          </a:p>
        </p:txBody>
      </p:sp>
      <p:sp>
        <p:nvSpPr>
          <p:cNvPr id="5" name="Content Placeholder 4">
            <a:extLst>
              <a:ext uri="{FF2B5EF4-FFF2-40B4-BE49-F238E27FC236}">
                <a16:creationId xmlns:a16="http://schemas.microsoft.com/office/drawing/2014/main" id="{A91CE18B-8A97-6D4E-A98D-AB68412201AB}"/>
              </a:ext>
            </a:extLst>
          </p:cNvPr>
          <p:cNvSpPr>
            <a:spLocks noGrp="1"/>
          </p:cNvSpPr>
          <p:nvPr>
            <p:ph sz="quarter" idx="17"/>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ubtitle">
            <a:extLst>
              <a:ext uri="{FF2B5EF4-FFF2-40B4-BE49-F238E27FC236}">
                <a16:creationId xmlns:a16="http://schemas.microsoft.com/office/drawing/2014/main" id="{4CCAC302-AFD7-1C43-945E-88A4DF5D02D9}"/>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During this session you have learned to:</a:t>
            </a:r>
            <a:endParaRPr lang="en-US" dirty="0"/>
          </a:p>
        </p:txBody>
      </p:sp>
      <p:sp>
        <p:nvSpPr>
          <p:cNvPr id="8" name="Title 7">
            <a:extLst>
              <a:ext uri="{FF2B5EF4-FFF2-40B4-BE49-F238E27FC236}">
                <a16:creationId xmlns:a16="http://schemas.microsoft.com/office/drawing/2014/main" id="{13FAB739-D4E4-4044-A17D-CF10EBE4EC5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799244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ogo">
    <p:bg>
      <p:bgRef idx="1001">
        <a:schemeClr val="bg2"/>
      </p:bgRef>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1B3877-BB07-2D49-9233-2F61C765592A}"/>
              </a:ext>
            </a:extLst>
          </p:cNvPr>
          <p:cNvSpPr>
            <a:spLocks noGrp="1"/>
          </p:cNvSpPr>
          <p:nvPr>
            <p:ph type="title" hasCustomPrompt="1"/>
          </p:nvPr>
        </p:nvSpPr>
        <p:spPr>
          <a:xfrm>
            <a:off x="618864" y="6169688"/>
            <a:ext cx="10985761" cy="175550"/>
          </a:xfrm>
        </p:spPr>
        <p:txBody>
          <a:bodyPr>
            <a:normAutofit/>
          </a:bodyPr>
          <a:lstStyle>
            <a:lvl1pPr algn="ctr">
              <a:defRPr sz="1000" b="1" i="0">
                <a:solidFill>
                  <a:srgbClr val="F5F5F5"/>
                </a:solidFill>
              </a:defRPr>
            </a:lvl1pPr>
          </a:lstStyle>
          <a:p>
            <a:r>
              <a:rPr lang="en-GB" dirty="0"/>
              <a:t>BIRMINGHAM CITY University</a:t>
            </a:r>
            <a:endParaRPr lang="en-US" dirty="0"/>
          </a:p>
        </p:txBody>
      </p:sp>
      <p:sp>
        <p:nvSpPr>
          <p:cNvPr id="7" name="Rectangle 6">
            <a:extLst>
              <a:ext uri="{FF2B5EF4-FFF2-40B4-BE49-F238E27FC236}">
                <a16:creationId xmlns:a16="http://schemas.microsoft.com/office/drawing/2014/main" id="{9F7206FD-D7ED-5C41-BF7E-2D1DE4DE10C3}"/>
              </a:ext>
              <a:ext uri="{C183D7F6-B498-43B3-948B-1728B52AA6E4}">
                <adec:decorative xmlns="" xmlns:adec="http://schemas.microsoft.com/office/drawing/2017/decorative" val="1"/>
              </a:ext>
            </a:extLst>
          </p:cNvPr>
          <p:cNvSpPr/>
          <p:nvPr userDrawn="1"/>
        </p:nvSpPr>
        <p:spPr>
          <a:xfrm>
            <a:off x="0" y="0"/>
            <a:ext cx="121920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hnschrift" panose="020B0502040204020203" pitchFamily="34" charset="0"/>
            </a:endParaRPr>
          </a:p>
        </p:txBody>
      </p:sp>
      <p:pic>
        <p:nvPicPr>
          <p:cNvPr id="9" name="CorporateLogoW-Alpha.png">
            <a:extLst>
              <a:ext uri="{FF2B5EF4-FFF2-40B4-BE49-F238E27FC236}">
                <a16:creationId xmlns:a16="http://schemas.microsoft.com/office/drawing/2014/main" id="{0B897E5E-D733-9A42-B29A-08A195F27B7D}"/>
              </a:ext>
              <a:ext uri="{C183D7F6-B498-43B3-948B-1728B52AA6E4}">
                <adec:decorative xmlns=""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51" r="251"/>
          <a:stretch/>
        </p:blipFill>
        <p:spPr>
          <a:xfrm>
            <a:off x="2990767" y="2490932"/>
            <a:ext cx="6733204" cy="1876136"/>
          </a:xfrm>
          <a:prstGeom prst="rect">
            <a:avLst/>
          </a:prstGeom>
          <a:ln w="12700">
            <a:miter lim="400000"/>
          </a:ln>
        </p:spPr>
      </p:pic>
    </p:spTree>
    <p:extLst>
      <p:ext uri="{BB962C8B-B14F-4D97-AF65-F5344CB8AC3E}">
        <p14:creationId xmlns:p14="http://schemas.microsoft.com/office/powerpoint/2010/main" val="34909743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F1EC4C-ABA1-F049-80D0-8343A5D9A0E8}"/>
              </a:ext>
            </a:extLst>
          </p:cNvPr>
          <p:cNvSpPr>
            <a:spLocks noGrp="1"/>
          </p:cNvSpPr>
          <p:nvPr>
            <p:ph type="ftr" sz="quarter" idx="10"/>
          </p:nvPr>
        </p:nvSpPr>
        <p:spPr/>
        <p:txBody>
          <a:bodyPr/>
          <a:lstStyle/>
          <a:p>
            <a:r>
              <a:rPr lang="en-US"/>
              <a:t>Library &amp; Learning Resources</a:t>
            </a:r>
            <a:endParaRPr lang="en-US" dirty="0"/>
          </a:p>
        </p:txBody>
      </p:sp>
      <p:sp>
        <p:nvSpPr>
          <p:cNvPr id="3" name="Slide Number Placeholder 2">
            <a:extLst>
              <a:ext uri="{FF2B5EF4-FFF2-40B4-BE49-F238E27FC236}">
                <a16:creationId xmlns:a16="http://schemas.microsoft.com/office/drawing/2014/main" id="{00CFC81D-10C5-5B49-A811-CFBB7E57154F}"/>
              </a:ext>
            </a:extLst>
          </p:cNvPr>
          <p:cNvSpPr>
            <a:spLocks noGrp="1"/>
          </p:cNvSpPr>
          <p:nvPr>
            <p:ph type="sldNum" sz="quarter" idx="11"/>
          </p:nvPr>
        </p:nvSpPr>
        <p:spPr/>
        <p:txBody>
          <a:bodyPr/>
          <a:lstStyle/>
          <a:p>
            <a:fld id="{5FC0F13F-2E95-4508-A227-DD555B34064E}" type="slidenum">
              <a:rPr lang="en-GB" smtClean="0"/>
              <a:pPr/>
              <a:t>‹#›</a:t>
            </a:fld>
            <a:endParaRPr lang="en-GB" dirty="0"/>
          </a:p>
        </p:txBody>
      </p:sp>
    </p:spTree>
    <p:extLst>
      <p:ext uri="{BB962C8B-B14F-4D97-AF65-F5344CB8AC3E}">
        <p14:creationId xmlns:p14="http://schemas.microsoft.com/office/powerpoint/2010/main" val="220059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lou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AF56E8-7D43-DC4E-ADD3-B7B1C1864D77}"/>
              </a:ext>
            </a:extLst>
          </p:cNvPr>
          <p:cNvSpPr>
            <a:spLocks noGrp="1"/>
          </p:cNvSpPr>
          <p:nvPr>
            <p:ph type="dt" sz="half" idx="10"/>
          </p:nvPr>
        </p:nvSpPr>
        <p:spPr/>
        <p:txBody>
          <a:bodyPr/>
          <a:lstStyle>
            <a:lvl1pPr>
              <a:defRPr b="0" i="0">
                <a:latin typeface="Bahnschrift" panose="020B0502040204020203" pitchFamily="34" charset="0"/>
              </a:defRPr>
            </a:lvl1pPr>
          </a:lstStyle>
          <a:p>
            <a:fld id="{D20B5C4C-72EC-8D4B-BB01-B018DF54FF5D}" type="datetime1">
              <a:rPr lang="en-GB" smtClean="0"/>
              <a:pPr/>
              <a:t>26/11/2021</a:t>
            </a:fld>
            <a:endParaRPr lang="en-GB" dirty="0"/>
          </a:p>
        </p:txBody>
      </p:sp>
      <p:sp>
        <p:nvSpPr>
          <p:cNvPr id="4" name="Footer Placeholder 3">
            <a:extLst>
              <a:ext uri="{FF2B5EF4-FFF2-40B4-BE49-F238E27FC236}">
                <a16:creationId xmlns:a16="http://schemas.microsoft.com/office/drawing/2014/main" id="{4A6AB5EC-A896-4940-9D78-6500051D0DBA}"/>
              </a:ext>
            </a:extLst>
          </p:cNvPr>
          <p:cNvSpPr>
            <a:spLocks noGrp="1"/>
          </p:cNvSpPr>
          <p:nvPr>
            <p:ph type="ftr" sz="quarter" idx="11"/>
          </p:nvPr>
        </p:nvSpPr>
        <p:spPr/>
        <p:txBody>
          <a:bodyPr/>
          <a:lstStyle>
            <a:lvl1pPr>
              <a:defRPr b="0" i="0">
                <a:latin typeface="Bahnschrift" panose="020B0502040204020203" pitchFamily="34" charset="0"/>
              </a:defRPr>
            </a:lvl1pPr>
          </a:lstStyle>
          <a:p>
            <a:r>
              <a:rPr lang="en-US" dirty="0"/>
              <a:t>Library &amp; Learning Resources</a:t>
            </a:r>
          </a:p>
        </p:txBody>
      </p:sp>
      <p:sp>
        <p:nvSpPr>
          <p:cNvPr id="7" name="Subtitle">
            <a:extLst>
              <a:ext uri="{FF2B5EF4-FFF2-40B4-BE49-F238E27FC236}">
                <a16:creationId xmlns:a16="http://schemas.microsoft.com/office/drawing/2014/main" id="{3E1D57B2-99F4-5044-9A90-24630904F183}"/>
              </a:ext>
            </a:extLst>
          </p:cNvPr>
          <p:cNvSpPr>
            <a:spLocks noGrp="1"/>
          </p:cNvSpPr>
          <p:nvPr>
            <p:ph type="subTitle" idx="1" hasCustomPrompt="1"/>
          </p:nvPr>
        </p:nvSpPr>
        <p:spPr>
          <a:xfrm>
            <a:off x="911225" y="4257675"/>
            <a:ext cx="10369550" cy="710351"/>
          </a:xfrm>
          <a:prstGeom prst="rect">
            <a:avLst/>
          </a:prstGeom>
          <a:solidFill>
            <a:schemeClr val="tx1">
              <a:alpha val="90000"/>
            </a:schemeClr>
          </a:solidFill>
        </p:spPr>
        <p:txBody>
          <a:bodyPr wrap="square" lIns="0" tIns="144000" rIns="0" bIns="144000" anchor="t">
            <a:spAutoFit/>
          </a:bodyPr>
          <a:lstStyle>
            <a:lvl1pPr marL="0" indent="0" algn="ctr">
              <a:buNone/>
              <a:defRPr sz="2400" b="0" i="0">
                <a:solidFill>
                  <a:schemeClr val="bg1"/>
                </a:solidFill>
                <a:effectLst/>
                <a:latin typeface="Bahnschrift" panose="020B0502040204020203" pitchFamily="34" charset="0"/>
                <a:cs typeface="DIN Offc Medium" panose="020B050402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Course ID -Author</a:t>
            </a:r>
            <a:endParaRPr lang="en-GB" dirty="0"/>
          </a:p>
        </p:txBody>
      </p:sp>
      <p:sp>
        <p:nvSpPr>
          <p:cNvPr id="8" name="Title 7">
            <a:extLst>
              <a:ext uri="{FF2B5EF4-FFF2-40B4-BE49-F238E27FC236}">
                <a16:creationId xmlns:a16="http://schemas.microsoft.com/office/drawing/2014/main" id="{A2035393-D7A7-1740-8990-E094616714F1}"/>
              </a:ext>
            </a:extLst>
          </p:cNvPr>
          <p:cNvSpPr>
            <a:spLocks noGrp="1"/>
          </p:cNvSpPr>
          <p:nvPr>
            <p:ph type="title" hasCustomPrompt="1"/>
          </p:nvPr>
        </p:nvSpPr>
        <p:spPr>
          <a:xfrm>
            <a:off x="911225" y="2749813"/>
            <a:ext cx="10369550" cy="1507862"/>
          </a:xfrm>
          <a:solidFill>
            <a:schemeClr val="tx1">
              <a:alpha val="90000"/>
            </a:schemeClr>
          </a:solidFill>
        </p:spPr>
        <p:txBody>
          <a:bodyPr/>
          <a:lstStyle>
            <a:lvl1pPr>
              <a:defRPr b="1" i="0">
                <a:solidFill>
                  <a:schemeClr val="bg1"/>
                </a:solidFill>
                <a:latin typeface="Bahnschrift SemiBold" panose="020B0502040204020203" pitchFamily="34" charset="0"/>
              </a:defRPr>
            </a:lvl1pPr>
          </a:lstStyle>
          <a:p>
            <a:r>
              <a:rPr lang="en-GB" dirty="0"/>
              <a:t>Presentation Title</a:t>
            </a:r>
            <a:endParaRPr lang="en-US" dirty="0"/>
          </a:p>
        </p:txBody>
      </p:sp>
    </p:spTree>
    <p:extLst>
      <p:ext uri="{BB962C8B-B14F-4D97-AF65-F5344CB8AC3E}">
        <p14:creationId xmlns:p14="http://schemas.microsoft.com/office/powerpoint/2010/main" val="3016413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87AB1-3C00-404C-8DF9-880F48C94A73}"/>
              </a:ext>
            </a:extLst>
          </p:cNvPr>
          <p:cNvSpPr>
            <a:spLocks noGrp="1"/>
          </p:cNvSpPr>
          <p:nvPr>
            <p:ph type="dt" sz="half" idx="10"/>
          </p:nvPr>
        </p:nvSpPr>
        <p:spPr/>
        <p:txBody>
          <a:bodyPr/>
          <a:lstStyle>
            <a:lvl1pPr>
              <a:defRPr b="0" i="0">
                <a:solidFill>
                  <a:schemeClr val="tx1">
                    <a:lumMod val="50000"/>
                  </a:schemeClr>
                </a:solidFill>
                <a:latin typeface="Bahnschrift" panose="020B0502040204020203" pitchFamily="34" charset="0"/>
              </a:defRPr>
            </a:lvl1pPr>
          </a:lstStyle>
          <a:p>
            <a:fld id="{D20B5C4C-72EC-8D4B-BB01-B018DF54FF5D}" type="datetime1">
              <a:rPr lang="en-GB" smtClean="0"/>
              <a:pPr/>
              <a:t>26/11/2021</a:t>
            </a:fld>
            <a:endParaRPr lang="en-GB" dirty="0"/>
          </a:p>
        </p:txBody>
      </p:sp>
      <p:sp>
        <p:nvSpPr>
          <p:cNvPr id="4" name="Footer Placeholder 3">
            <a:extLst>
              <a:ext uri="{FF2B5EF4-FFF2-40B4-BE49-F238E27FC236}">
                <a16:creationId xmlns:a16="http://schemas.microsoft.com/office/drawing/2014/main" id="{BCCE0BDC-D87D-1D46-BF49-BF949AF564E2}"/>
              </a:ext>
            </a:extLst>
          </p:cNvPr>
          <p:cNvSpPr>
            <a:spLocks noGrp="1"/>
          </p:cNvSpPr>
          <p:nvPr>
            <p:ph type="ftr" sz="quarter" idx="11"/>
          </p:nvPr>
        </p:nvSpPr>
        <p:spPr>
          <a:xfrm>
            <a:off x="1085088" y="6524625"/>
            <a:ext cx="10021824" cy="313498"/>
          </a:xfrm>
        </p:spPr>
        <p:txBody>
          <a:bodyPr/>
          <a:lstStyle>
            <a:lvl1pPr>
              <a:defRPr b="0" i="0">
                <a:solidFill>
                  <a:schemeClr val="tx1">
                    <a:lumMod val="50000"/>
                  </a:schemeClr>
                </a:solidFill>
                <a:latin typeface="Bahnschrift" panose="020B0502040204020203" pitchFamily="34" charset="0"/>
              </a:defRPr>
            </a:lvl1pPr>
          </a:lstStyle>
          <a:p>
            <a:r>
              <a:rPr lang="en-US" dirty="0"/>
              <a:t>Library &amp; Learning Resources</a:t>
            </a:r>
          </a:p>
        </p:txBody>
      </p:sp>
      <p:sp>
        <p:nvSpPr>
          <p:cNvPr id="3" name="Subtitle"/>
          <p:cNvSpPr>
            <a:spLocks noGrp="1"/>
          </p:cNvSpPr>
          <p:nvPr>
            <p:ph type="subTitle" idx="1" hasCustomPrompt="1"/>
          </p:nvPr>
        </p:nvSpPr>
        <p:spPr>
          <a:xfrm>
            <a:off x="911225" y="4257675"/>
            <a:ext cx="10354302" cy="710351"/>
          </a:xfrm>
          <a:prstGeom prst="rect">
            <a:avLst/>
          </a:prstGeom>
          <a:solidFill>
            <a:schemeClr val="tx1">
              <a:alpha val="90000"/>
            </a:schemeClr>
          </a:solidFill>
        </p:spPr>
        <p:txBody>
          <a:bodyPr wrap="square" lIns="0" tIns="144000" rIns="0" bIns="144000">
            <a:spAutoFit/>
          </a:bodyPr>
          <a:lstStyle>
            <a:lvl1pPr marL="0" indent="0" algn="ctr">
              <a:buNone/>
              <a:defRPr sz="2400" b="0" i="0">
                <a:solidFill>
                  <a:schemeClr val="bg1"/>
                </a:solidFill>
                <a:effectLst/>
                <a:latin typeface="Bahnschrif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Course ID -Author</a:t>
            </a:r>
            <a:endParaRPr lang="en-GB" dirty="0"/>
          </a:p>
        </p:txBody>
      </p:sp>
      <p:sp>
        <p:nvSpPr>
          <p:cNvPr id="6" name="Title 5">
            <a:extLst>
              <a:ext uri="{FF2B5EF4-FFF2-40B4-BE49-F238E27FC236}">
                <a16:creationId xmlns:a16="http://schemas.microsoft.com/office/drawing/2014/main" id="{576FB1EA-98DB-C545-8D77-326FD81CB8A2}"/>
              </a:ext>
            </a:extLst>
          </p:cNvPr>
          <p:cNvSpPr>
            <a:spLocks noGrp="1"/>
          </p:cNvSpPr>
          <p:nvPr>
            <p:ph type="title" hasCustomPrompt="1"/>
          </p:nvPr>
        </p:nvSpPr>
        <p:spPr>
          <a:xfrm>
            <a:off x="911225" y="2719036"/>
            <a:ext cx="10354302" cy="1538639"/>
          </a:xfrm>
          <a:solidFill>
            <a:schemeClr val="tx1">
              <a:alpha val="90000"/>
            </a:schemeClr>
          </a:solidFill>
        </p:spPr>
        <p:txBody>
          <a:bodyPr wrap="square" tIns="251999">
            <a:spAutoFit/>
          </a:bodyPr>
          <a:lstStyle>
            <a:lvl1pPr algn="ctr">
              <a:defRPr sz="8000" b="1" i="0">
                <a:solidFill>
                  <a:schemeClr val="bg1"/>
                </a:solidFill>
              </a:defRPr>
            </a:lvl1pPr>
          </a:lstStyle>
          <a:p>
            <a:r>
              <a:rPr lang="en-GB" dirty="0"/>
              <a:t>Presentation Title</a:t>
            </a:r>
            <a:endParaRPr lang="en-US" dirty="0"/>
          </a:p>
        </p:txBody>
      </p:sp>
    </p:spTree>
    <p:extLst>
      <p:ext uri="{BB962C8B-B14F-4D97-AF65-F5344CB8AC3E}">
        <p14:creationId xmlns:p14="http://schemas.microsoft.com/office/powerpoint/2010/main" val="1314134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Title">
    <p:bg>
      <p:bgRef idx="1001">
        <a:schemeClr val="bg2"/>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4EFA927-2278-DC40-82C6-5B1012D46313}"/>
              </a:ext>
              <a:ext uri="{C183D7F6-B498-43B3-948B-1728B52AA6E4}">
                <adec:decorative xmlns="" xmlns:adec="http://schemas.microsoft.com/office/drawing/2017/decorative" val="1"/>
              </a:ext>
            </a:extLst>
          </p:cNvPr>
          <p:cNvSpPr>
            <a:spLocks noGrp="1"/>
          </p:cNvSpPr>
          <p:nvPr>
            <p:ph type="pic" sz="quarter" idx="13"/>
          </p:nvPr>
        </p:nvSpPr>
        <p:spPr>
          <a:xfrm>
            <a:off x="0" y="0"/>
            <a:ext cx="8364538" cy="6857999"/>
          </a:xfrm>
          <a:prstGeom prst="rect">
            <a:avLst/>
          </a:prstGeom>
          <a:solidFill>
            <a:schemeClr val="tx2"/>
          </a:solidFill>
        </p:spPr>
        <p:txBody>
          <a:bodyPr/>
          <a:lstStyle>
            <a:lvl1pPr>
              <a:defRPr b="0" i="0">
                <a:latin typeface="Arial" panose="020B0604020202020204" pitchFamily="34" charset="0"/>
              </a:defRPr>
            </a:lvl1pPr>
          </a:lstStyle>
          <a:p>
            <a:r>
              <a:rPr lang="en-GB" dirty="0"/>
              <a:t>Click icon to add picture</a:t>
            </a:r>
            <a:endParaRPr lang="en-US" dirty="0"/>
          </a:p>
        </p:txBody>
      </p:sp>
      <p:sp>
        <p:nvSpPr>
          <p:cNvPr id="4" name="Date Placeholder 3">
            <a:extLst>
              <a:ext uri="{FF2B5EF4-FFF2-40B4-BE49-F238E27FC236}">
                <a16:creationId xmlns:a16="http://schemas.microsoft.com/office/drawing/2014/main" id="{24601611-95A6-6C4C-B605-9225D2B8F714}"/>
              </a:ext>
            </a:extLst>
          </p:cNvPr>
          <p:cNvSpPr>
            <a:spLocks noGrp="1"/>
          </p:cNvSpPr>
          <p:nvPr>
            <p:ph type="dt" sz="half" idx="14"/>
          </p:nvPr>
        </p:nvSpPr>
        <p:spPr>
          <a:xfrm>
            <a:off x="8688388" y="6524625"/>
            <a:ext cx="3168650" cy="333464"/>
          </a:xfrm>
        </p:spPr>
        <p:txBody>
          <a:bodyPr lIns="0"/>
          <a:lstStyle>
            <a:lvl1pPr algn="l">
              <a:defRPr b="0" i="0">
                <a:latin typeface="Bahnschrift" panose="020B0502040204020203" pitchFamily="34" charset="0"/>
              </a:defRPr>
            </a:lvl1pPr>
          </a:lstStyle>
          <a:p>
            <a:fld id="{D20B5C4C-72EC-8D4B-BB01-B018DF54FF5D}" type="datetime1">
              <a:rPr lang="en-GB" smtClean="0"/>
              <a:pPr/>
              <a:t>26/11/2021</a:t>
            </a:fld>
            <a:endParaRPr lang="en-GB" dirty="0"/>
          </a:p>
        </p:txBody>
      </p:sp>
      <p:sp>
        <p:nvSpPr>
          <p:cNvPr id="5" name="Footer Placeholder 4">
            <a:extLst>
              <a:ext uri="{FF2B5EF4-FFF2-40B4-BE49-F238E27FC236}">
                <a16:creationId xmlns:a16="http://schemas.microsoft.com/office/drawing/2014/main" id="{07A797D4-2A52-B84F-8F53-D8B59D177B2C}"/>
              </a:ext>
            </a:extLst>
          </p:cNvPr>
          <p:cNvSpPr>
            <a:spLocks noGrp="1"/>
          </p:cNvSpPr>
          <p:nvPr>
            <p:ph type="ftr" sz="quarter" idx="15"/>
          </p:nvPr>
        </p:nvSpPr>
        <p:spPr>
          <a:xfrm>
            <a:off x="658813" y="6524625"/>
            <a:ext cx="7058025" cy="313498"/>
          </a:xfrm>
          <a:prstGeom prst="rect">
            <a:avLst/>
          </a:prstGeom>
        </p:spPr>
        <p:txBody>
          <a:bodyPr/>
          <a:lstStyle>
            <a:lvl1pPr>
              <a:defRPr b="0" i="0">
                <a:solidFill>
                  <a:schemeClr val="tx1">
                    <a:lumMod val="50000"/>
                  </a:schemeClr>
                </a:solidFill>
                <a:latin typeface="Bahnschrift Light" panose="020B0502040204020203" pitchFamily="34" charset="0"/>
              </a:defRPr>
            </a:lvl1pPr>
          </a:lstStyle>
          <a:p>
            <a:r>
              <a:rPr lang="en-US" dirty="0"/>
              <a:t>Library &amp; Learning Resources</a:t>
            </a:r>
          </a:p>
        </p:txBody>
      </p:sp>
      <p:sp>
        <p:nvSpPr>
          <p:cNvPr id="13" name="Subtitle">
            <a:extLst>
              <a:ext uri="{FF2B5EF4-FFF2-40B4-BE49-F238E27FC236}">
                <a16:creationId xmlns:a16="http://schemas.microsoft.com/office/drawing/2014/main" id="{8595805D-069C-1F4B-A6CC-A52CA9674CBE}"/>
              </a:ext>
            </a:extLst>
          </p:cNvPr>
          <p:cNvSpPr>
            <a:spLocks noGrp="1"/>
          </p:cNvSpPr>
          <p:nvPr>
            <p:ph type="subTitle" idx="1" hasCustomPrompt="1"/>
          </p:nvPr>
        </p:nvSpPr>
        <p:spPr>
          <a:xfrm>
            <a:off x="8688388" y="6099892"/>
            <a:ext cx="3168650" cy="424732"/>
          </a:xfrm>
          <a:prstGeom prst="rect">
            <a:avLst/>
          </a:prstGeom>
          <a:noFill/>
        </p:spPr>
        <p:txBody>
          <a:bodyPr wrap="square" lIns="0" tIns="0" rIns="0" bIns="0" anchor="b">
            <a:spAutoFit/>
          </a:bodyPr>
          <a:lstStyle>
            <a:lvl1pPr marL="0" indent="0" algn="l">
              <a:buNone/>
              <a:defRPr sz="2400" b="1" i="0">
                <a:solidFill>
                  <a:schemeClr val="tx1"/>
                </a:solidFill>
                <a:effectLst/>
                <a:latin typeface="Bahnschrift SemiBold" panose="020B0502040204020203" pitchFamily="34" charset="0"/>
                <a:cs typeface="DIN Offc Medium" panose="020B05040201010201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Course ID - Author</a:t>
            </a:r>
          </a:p>
        </p:txBody>
      </p:sp>
      <p:sp>
        <p:nvSpPr>
          <p:cNvPr id="3" name="Title 2">
            <a:extLst>
              <a:ext uri="{FF2B5EF4-FFF2-40B4-BE49-F238E27FC236}">
                <a16:creationId xmlns:a16="http://schemas.microsoft.com/office/drawing/2014/main" id="{97748739-8B29-8A49-B4FE-17FB42C5F27E}"/>
              </a:ext>
            </a:extLst>
          </p:cNvPr>
          <p:cNvSpPr>
            <a:spLocks noGrp="1"/>
          </p:cNvSpPr>
          <p:nvPr>
            <p:ph type="title" hasCustomPrompt="1"/>
          </p:nvPr>
        </p:nvSpPr>
        <p:spPr>
          <a:xfrm>
            <a:off x="658813" y="2012572"/>
            <a:ext cx="7058025" cy="2724911"/>
          </a:xfrm>
        </p:spPr>
        <p:txBody>
          <a:bodyPr/>
          <a:lstStyle>
            <a:lvl1pPr>
              <a:defRPr b="1" i="0"/>
            </a:lvl1pPr>
          </a:lstStyle>
          <a:p>
            <a:r>
              <a:rPr lang="en-GB" dirty="0"/>
              <a:t>Presentation Title</a:t>
            </a:r>
            <a:endParaRPr lang="en-US" dirty="0"/>
          </a:p>
        </p:txBody>
      </p:sp>
    </p:spTree>
    <p:extLst>
      <p:ext uri="{BB962C8B-B14F-4D97-AF65-F5344CB8AC3E}">
        <p14:creationId xmlns:p14="http://schemas.microsoft.com/office/powerpoint/2010/main" val="3050519693"/>
      </p:ext>
    </p:extLst>
  </p:cSld>
  <p:clrMapOvr>
    <a:overrideClrMapping bg1="dk1" tx1="lt1" bg2="dk2" tx2="lt2" accent1="accent1" accent2="accent2" accent3="accent3" accent4="accent4" accent5="accent5" accent6="accent6" hlink="hlink" folHlink="folHlink"/>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tivity Instructions">
    <p:spTree>
      <p:nvGrpSpPr>
        <p:cNvPr id="1" name=""/>
        <p:cNvGrpSpPr/>
        <p:nvPr/>
      </p:nvGrpSpPr>
      <p:grpSpPr>
        <a:xfrm>
          <a:off x="0" y="0"/>
          <a:ext cx="0" cy="0"/>
          <a:chOff x="0" y="0"/>
          <a:chExt cx="0" cy="0"/>
        </a:xfrm>
      </p:grpSpPr>
      <p:sp>
        <p:nvSpPr>
          <p:cNvPr id="26" name="Text Placeholder 5">
            <a:extLst>
              <a:ext uri="{FF2B5EF4-FFF2-40B4-BE49-F238E27FC236}">
                <a16:creationId xmlns:a16="http://schemas.microsoft.com/office/drawing/2014/main" id="{C549D867-4009-7A43-84F1-FA8D8D0A29D0}"/>
              </a:ext>
            </a:extLst>
          </p:cNvPr>
          <p:cNvSpPr>
            <a:spLocks noGrp="1"/>
          </p:cNvSpPr>
          <p:nvPr>
            <p:ph type="body" sz="quarter" idx="23" hasCustomPrompt="1"/>
          </p:nvPr>
        </p:nvSpPr>
        <p:spPr>
          <a:xfrm>
            <a:off x="9778073" y="2924175"/>
            <a:ext cx="2078964" cy="3600449"/>
          </a:xfrm>
          <a:prstGeom prst="rect">
            <a:avLst/>
          </a:prstGeom>
        </p:spPr>
        <p:txBody>
          <a:bodyPr lIns="0" tIns="0" rIns="0" bIns="0" anchor="t">
            <a:normAutofit/>
          </a:bodyPr>
          <a:lstStyle>
            <a:lvl1pPr marL="0" indent="0" algn="l">
              <a:buNone/>
              <a:defRPr sz="1800" b="0" i="0">
                <a:solidFill>
                  <a:schemeClr val="tx1"/>
                </a:solidFill>
                <a:latin typeface="Bahnschrift SemiCondense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Groups distribution</a:t>
            </a:r>
          </a:p>
        </p:txBody>
      </p:sp>
      <p:sp>
        <p:nvSpPr>
          <p:cNvPr id="6" name="Text Placeholder 5">
            <a:extLst>
              <a:ext uri="{FF2B5EF4-FFF2-40B4-BE49-F238E27FC236}">
                <a16:creationId xmlns:a16="http://schemas.microsoft.com/office/drawing/2014/main" id="{788CB340-8D29-1746-AC1D-BDB0ADF385E0}"/>
              </a:ext>
            </a:extLst>
          </p:cNvPr>
          <p:cNvSpPr>
            <a:spLocks noGrp="1"/>
          </p:cNvSpPr>
          <p:nvPr>
            <p:ph type="body" sz="quarter" idx="22" hasCustomPrompt="1"/>
          </p:nvPr>
        </p:nvSpPr>
        <p:spPr>
          <a:xfrm>
            <a:off x="10573392" y="1996777"/>
            <a:ext cx="1202879" cy="418397"/>
          </a:xfrm>
          <a:prstGeom prst="rect">
            <a:avLst/>
          </a:prstGeom>
        </p:spPr>
        <p:txBody>
          <a:bodyPr lIns="0" tIns="0" rIns="0" bIns="0" anchor="ctr">
            <a:normAutofit/>
          </a:bodyPr>
          <a:lstStyle>
            <a:lvl1pPr marL="0" indent="0" algn="l">
              <a:buNone/>
              <a:defRPr sz="2400" b="1" i="0">
                <a:solidFill>
                  <a:schemeClr val="tx1"/>
                </a:solidFill>
                <a:latin typeface="Bahnschrift SemiBol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00 Mins</a:t>
            </a:r>
          </a:p>
        </p:txBody>
      </p:sp>
      <p:pic>
        <p:nvPicPr>
          <p:cNvPr id="22" name="Stopwatch" descr="Stopwatch">
            <a:extLst>
              <a:ext uri="{FF2B5EF4-FFF2-40B4-BE49-F238E27FC236}">
                <a16:creationId xmlns:a16="http://schemas.microsoft.com/office/drawing/2014/main" id="{8D18DE10-AB68-2B40-8AF9-1CE2399073C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977010" y="1959334"/>
            <a:ext cx="485582" cy="485582"/>
          </a:xfrm>
          <a:prstGeom prst="rect">
            <a:avLst/>
          </a:prstGeom>
        </p:spPr>
      </p:pic>
      <p:sp>
        <p:nvSpPr>
          <p:cNvPr id="4" name="Text Placeholder 3">
            <a:extLst>
              <a:ext uri="{FF2B5EF4-FFF2-40B4-BE49-F238E27FC236}">
                <a16:creationId xmlns:a16="http://schemas.microsoft.com/office/drawing/2014/main" id="{EC71B447-9E9D-D846-A95E-BCF0CE71D786}"/>
              </a:ext>
            </a:extLst>
          </p:cNvPr>
          <p:cNvSpPr>
            <a:spLocks noGrp="1"/>
          </p:cNvSpPr>
          <p:nvPr>
            <p:ph type="body" sz="quarter" idx="21"/>
          </p:nvPr>
        </p:nvSpPr>
        <p:spPr>
          <a:xfrm>
            <a:off x="334963" y="1665288"/>
            <a:ext cx="9001125" cy="4859336"/>
          </a:xfrm>
          <a:prstGeom prst="rect">
            <a:avLst/>
          </a:prstGeom>
        </p:spPr>
        <p:txBody>
          <a:bodyPr/>
          <a:lstStyle>
            <a:lvl1pPr>
              <a:defRPr b="0" i="0"/>
            </a:lvl1pPr>
            <a:lvl2pPr>
              <a:defRPr b="0" i="0"/>
            </a:lvl2pPr>
            <a:lvl3pPr>
              <a:defRPr b="0" i="0"/>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7" name="Subtitle">
            <a:extLst>
              <a:ext uri="{FF2B5EF4-FFF2-40B4-BE49-F238E27FC236}">
                <a16:creationId xmlns:a16="http://schemas.microsoft.com/office/drawing/2014/main" id="{AEF9CAE5-2E43-9D4C-A8C8-5A3BD19AD94C}"/>
              </a:ext>
            </a:extLst>
          </p:cNvPr>
          <p:cNvSpPr>
            <a:spLocks noGrp="1"/>
          </p:cNvSpPr>
          <p:nvPr>
            <p:ph type="body" sz="quarter" idx="13" hasCustomPrompt="1"/>
          </p:nvPr>
        </p:nvSpPr>
        <p:spPr>
          <a:xfrm>
            <a:off x="334963" y="1016639"/>
            <a:ext cx="9001125" cy="467674"/>
          </a:xfrm>
          <a:prstGeom prst="rect">
            <a:avLst/>
          </a:prstGeom>
        </p:spPr>
        <p:txBody>
          <a:bodyPr tIns="0" bIns="0" anchor="ctr">
            <a:normAutofit/>
          </a:bodyPr>
          <a:lstStyle>
            <a:lvl1pPr marL="6350" indent="0">
              <a:lnSpc>
                <a:spcPct val="100000"/>
              </a:lnSpc>
              <a:buNone/>
              <a:tabLst/>
              <a:defRPr sz="2800" b="1" i="0">
                <a:solidFill>
                  <a:schemeClr val="bg2"/>
                </a:solidFill>
                <a:latin typeface="Bahnschrift SemiBold" panose="020B0502040204020203" pitchFamily="34" charset="0"/>
                <a:cs typeface="DIN Offc Medium" panose="020B0504020101020102" pitchFamily="34" charset="77"/>
              </a:defRPr>
            </a:lvl1pPr>
          </a:lstStyle>
          <a:p>
            <a:pPr lvl="0"/>
            <a:r>
              <a:rPr lang="en-GB" dirty="0"/>
              <a:t>Activity Instructions</a:t>
            </a:r>
            <a:endParaRPr lang="en-US" dirty="0"/>
          </a:p>
        </p:txBody>
      </p:sp>
      <p:sp>
        <p:nvSpPr>
          <p:cNvPr id="2" name="Footer Placeholder 1">
            <a:extLst>
              <a:ext uri="{FF2B5EF4-FFF2-40B4-BE49-F238E27FC236}">
                <a16:creationId xmlns:a16="http://schemas.microsoft.com/office/drawing/2014/main" id="{F6081CDD-CDAE-E141-8BC1-5A20E56BEBC5}"/>
              </a:ext>
            </a:extLst>
          </p:cNvPr>
          <p:cNvSpPr>
            <a:spLocks noGrp="1"/>
          </p:cNvSpPr>
          <p:nvPr>
            <p:ph type="ftr" sz="quarter" idx="24"/>
          </p:nvPr>
        </p:nvSpPr>
        <p:spPr/>
        <p:txBody>
          <a:bodyPr/>
          <a:lstStyle/>
          <a:p>
            <a:r>
              <a:rPr lang="en-US"/>
              <a:t>Library &amp; Learning Resources</a:t>
            </a:r>
            <a:endParaRPr lang="en-US" dirty="0"/>
          </a:p>
        </p:txBody>
      </p:sp>
      <p:sp>
        <p:nvSpPr>
          <p:cNvPr id="5" name="Slide Number Placeholder 4">
            <a:extLst>
              <a:ext uri="{FF2B5EF4-FFF2-40B4-BE49-F238E27FC236}">
                <a16:creationId xmlns:a16="http://schemas.microsoft.com/office/drawing/2014/main" id="{B2575BFD-1ECA-6D4D-B26F-E4C27862BAB0}"/>
              </a:ext>
            </a:extLst>
          </p:cNvPr>
          <p:cNvSpPr>
            <a:spLocks noGrp="1"/>
          </p:cNvSpPr>
          <p:nvPr>
            <p:ph type="sldNum" sz="quarter" idx="25"/>
          </p:nvPr>
        </p:nvSpPr>
        <p:spPr/>
        <p:txBody>
          <a:bodyPr/>
          <a:lstStyle/>
          <a:p>
            <a:fld id="{5FC0F13F-2E95-4508-A227-DD555B34064E}" type="slidenum">
              <a:rPr lang="en-GB" smtClean="0"/>
              <a:pPr/>
              <a:t>‹#›</a:t>
            </a:fld>
            <a:endParaRPr lang="en-GB" dirty="0"/>
          </a:p>
        </p:txBody>
      </p:sp>
      <p:sp>
        <p:nvSpPr>
          <p:cNvPr id="7" name="Title 6">
            <a:extLst>
              <a:ext uri="{FF2B5EF4-FFF2-40B4-BE49-F238E27FC236}">
                <a16:creationId xmlns:a16="http://schemas.microsoft.com/office/drawing/2014/main" id="{50D68FD4-9148-E347-B7F9-9CE735E85673}"/>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10367879"/>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tivity Debriefin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E269A30B-0147-614D-9956-12CCB11C5F60}"/>
              </a:ext>
            </a:extLst>
          </p:cNvPr>
          <p:cNvSpPr>
            <a:spLocks noGrp="1"/>
          </p:cNvSpPr>
          <p:nvPr>
            <p:ph type="body" sz="quarter" idx="21"/>
          </p:nvPr>
        </p:nvSpPr>
        <p:spPr>
          <a:xfrm>
            <a:off x="334963" y="1665288"/>
            <a:ext cx="9001125" cy="4859336"/>
          </a:xfrm>
          <a:prstGeom prst="rect">
            <a:avLst/>
          </a:prstGeom>
        </p:spPr>
        <p:txBody>
          <a:bodyPr/>
          <a:lstStyle>
            <a:lvl1pPr>
              <a:defRPr b="0" i="0"/>
            </a:lvl1pPr>
            <a:lvl2pPr>
              <a:defRPr b="0" i="0"/>
            </a:lvl2pPr>
            <a:lvl3pPr>
              <a:defRPr b="0" i="0"/>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Subtitle">
            <a:extLst>
              <a:ext uri="{FF2B5EF4-FFF2-40B4-BE49-F238E27FC236}">
                <a16:creationId xmlns:a16="http://schemas.microsoft.com/office/drawing/2014/main" id="{6D88D831-489E-B349-BE33-91565EACB79B}"/>
              </a:ext>
            </a:extLst>
          </p:cNvPr>
          <p:cNvSpPr>
            <a:spLocks noGrp="1"/>
          </p:cNvSpPr>
          <p:nvPr>
            <p:ph type="body" sz="quarter" idx="13" hasCustomPrompt="1"/>
          </p:nvPr>
        </p:nvSpPr>
        <p:spPr>
          <a:xfrm>
            <a:off x="334963" y="1016639"/>
            <a:ext cx="9001125" cy="467674"/>
          </a:xfrm>
          <a:prstGeom prst="rect">
            <a:avLst/>
          </a:prstGeom>
        </p:spPr>
        <p:txBody>
          <a:bodyPr tIns="0" bIns="0" anchor="ctr">
            <a:normAutofit/>
          </a:bodyPr>
          <a:lstStyle>
            <a:lvl1pPr marL="0" indent="0">
              <a:lnSpc>
                <a:spcPct val="100000"/>
              </a:lnSpc>
              <a:buNone/>
              <a:defRPr sz="2800" b="1" i="0">
                <a:solidFill>
                  <a:schemeClr val="bg2"/>
                </a:solidFill>
                <a:latin typeface="Bahnschrift SemiBold" panose="020B0502040204020203" pitchFamily="34" charset="0"/>
                <a:cs typeface="DIN Offc Medium" panose="020B0504020101020102" pitchFamily="34" charset="77"/>
              </a:defRPr>
            </a:lvl1pPr>
          </a:lstStyle>
          <a:p>
            <a:pPr lvl="0"/>
            <a:r>
              <a:rPr lang="en-GB" dirty="0"/>
              <a:t>Activity Debriefing</a:t>
            </a:r>
            <a:endParaRPr lang="en-US" dirty="0"/>
          </a:p>
        </p:txBody>
      </p:sp>
      <p:sp>
        <p:nvSpPr>
          <p:cNvPr id="2" name="Footer Placeholder 1">
            <a:extLst>
              <a:ext uri="{FF2B5EF4-FFF2-40B4-BE49-F238E27FC236}">
                <a16:creationId xmlns:a16="http://schemas.microsoft.com/office/drawing/2014/main" id="{E6BB78A7-A433-1B4E-BA50-21297EF6F7C5}"/>
              </a:ext>
            </a:extLst>
          </p:cNvPr>
          <p:cNvSpPr>
            <a:spLocks noGrp="1"/>
          </p:cNvSpPr>
          <p:nvPr>
            <p:ph type="ftr" sz="quarter" idx="24"/>
          </p:nvPr>
        </p:nvSpPr>
        <p:spPr/>
        <p:txBody>
          <a:bodyPr/>
          <a:lstStyle/>
          <a:p>
            <a:r>
              <a:rPr lang="en-US"/>
              <a:t>Library &amp; Learning Resources</a:t>
            </a:r>
            <a:endParaRPr lang="en-US" dirty="0"/>
          </a:p>
        </p:txBody>
      </p:sp>
      <p:sp>
        <p:nvSpPr>
          <p:cNvPr id="3" name="Slide Number Placeholder 2">
            <a:extLst>
              <a:ext uri="{FF2B5EF4-FFF2-40B4-BE49-F238E27FC236}">
                <a16:creationId xmlns:a16="http://schemas.microsoft.com/office/drawing/2014/main" id="{E41A7005-2816-FA47-B076-F3D71CED0C50}"/>
              </a:ext>
            </a:extLst>
          </p:cNvPr>
          <p:cNvSpPr>
            <a:spLocks noGrp="1"/>
          </p:cNvSpPr>
          <p:nvPr>
            <p:ph type="sldNum" sz="quarter" idx="25"/>
          </p:nvPr>
        </p:nvSpPr>
        <p:spPr/>
        <p:txBody>
          <a:bodyPr/>
          <a:lstStyle/>
          <a:p>
            <a:fld id="{5FC0F13F-2E95-4508-A227-DD555B34064E}" type="slidenum">
              <a:rPr lang="en-GB" smtClean="0"/>
              <a:pPr/>
              <a:t>‹#›</a:t>
            </a:fld>
            <a:endParaRPr lang="en-GB" dirty="0"/>
          </a:p>
        </p:txBody>
      </p:sp>
      <p:sp>
        <p:nvSpPr>
          <p:cNvPr id="4" name="Title 3">
            <a:extLst>
              <a:ext uri="{FF2B5EF4-FFF2-40B4-BE49-F238E27FC236}">
                <a16:creationId xmlns:a16="http://schemas.microsoft.com/office/drawing/2014/main" id="{60150C0E-E45C-5946-A8F2-40849E886B23}"/>
              </a:ext>
            </a:extLst>
          </p:cNvPr>
          <p:cNvSpPr>
            <a:spLocks noGrp="1"/>
          </p:cNvSpPr>
          <p:nvPr>
            <p:ph type="title"/>
          </p:nvPr>
        </p:nvSpPr>
        <p:spPr/>
        <p:txBody>
          <a:bodyPr/>
          <a:lstStyle/>
          <a:p>
            <a:r>
              <a:rPr lang="en-GB"/>
              <a:t>Click to edit Master title style</a:t>
            </a:r>
          </a:p>
        </p:txBody>
      </p:sp>
      <p:sp>
        <p:nvSpPr>
          <p:cNvPr id="14" name="Text Placeholder 5">
            <a:extLst>
              <a:ext uri="{FF2B5EF4-FFF2-40B4-BE49-F238E27FC236}">
                <a16:creationId xmlns:a16="http://schemas.microsoft.com/office/drawing/2014/main" id="{4C2D7B32-99B3-DE41-9BBD-A43641298785}"/>
              </a:ext>
            </a:extLst>
          </p:cNvPr>
          <p:cNvSpPr>
            <a:spLocks noGrp="1"/>
          </p:cNvSpPr>
          <p:nvPr>
            <p:ph type="body" sz="quarter" idx="23" hasCustomPrompt="1"/>
          </p:nvPr>
        </p:nvSpPr>
        <p:spPr>
          <a:xfrm>
            <a:off x="9778073" y="2924175"/>
            <a:ext cx="2078964" cy="3600449"/>
          </a:xfrm>
          <a:prstGeom prst="rect">
            <a:avLst/>
          </a:prstGeom>
        </p:spPr>
        <p:txBody>
          <a:bodyPr lIns="0" tIns="0" rIns="0" bIns="0" anchor="t">
            <a:normAutofit/>
          </a:bodyPr>
          <a:lstStyle>
            <a:lvl1pPr marL="0" indent="0" algn="l">
              <a:buNone/>
              <a:defRPr sz="1800" b="0" i="0">
                <a:solidFill>
                  <a:schemeClr val="tx1"/>
                </a:solidFill>
                <a:latin typeface="Bahnschrift SemiCondense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Groups distribution</a:t>
            </a:r>
          </a:p>
        </p:txBody>
      </p:sp>
    </p:spTree>
    <p:extLst>
      <p:ext uri="{BB962C8B-B14F-4D97-AF65-F5344CB8AC3E}">
        <p14:creationId xmlns:p14="http://schemas.microsoft.com/office/powerpoint/2010/main" val="210154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9AF397-1ACA-9644-838D-7C002EA4970B}"/>
              </a:ext>
            </a:extLst>
          </p:cNvPr>
          <p:cNvSpPr>
            <a:spLocks noGrp="1"/>
          </p:cNvSpPr>
          <p:nvPr>
            <p:ph type="ftr" sz="quarter" idx="14"/>
          </p:nvPr>
        </p:nvSpPr>
        <p:spPr/>
        <p:txBody>
          <a:bodyPr/>
          <a:lstStyle/>
          <a:p>
            <a:r>
              <a:rPr lang="en-US"/>
              <a:t>Library &amp; Learning Resources</a:t>
            </a:r>
            <a:endParaRPr lang="en-US" dirty="0"/>
          </a:p>
        </p:txBody>
      </p:sp>
      <p:sp>
        <p:nvSpPr>
          <p:cNvPr id="11" name="Slide Number Placeholder 10">
            <a:extLst>
              <a:ext uri="{FF2B5EF4-FFF2-40B4-BE49-F238E27FC236}">
                <a16:creationId xmlns:a16="http://schemas.microsoft.com/office/drawing/2014/main" id="{E1BD2B03-B8DA-294E-B236-26DE2BA41603}"/>
              </a:ext>
            </a:extLst>
          </p:cNvPr>
          <p:cNvSpPr>
            <a:spLocks noGrp="1"/>
          </p:cNvSpPr>
          <p:nvPr>
            <p:ph type="sldNum" sz="quarter" idx="15"/>
          </p:nvPr>
        </p:nvSpPr>
        <p:spPr/>
        <p:txBody>
          <a:bodyPr/>
          <a:lstStyle/>
          <a:p>
            <a:fld id="{5FC0F13F-2E95-4508-A227-DD555B34064E}" type="slidenum">
              <a:rPr lang="en-GB" smtClean="0"/>
              <a:pPr/>
              <a:t>‹#›</a:t>
            </a:fld>
            <a:endParaRPr lang="en-GB" dirty="0"/>
          </a:p>
        </p:txBody>
      </p:sp>
      <p:sp>
        <p:nvSpPr>
          <p:cNvPr id="5" name="Content Placeholder 4">
            <a:extLst>
              <a:ext uri="{FF2B5EF4-FFF2-40B4-BE49-F238E27FC236}">
                <a16:creationId xmlns:a16="http://schemas.microsoft.com/office/drawing/2014/main" id="{2F88F2FB-1194-0C47-95D3-8E85657D42B9}"/>
              </a:ext>
            </a:extLst>
          </p:cNvPr>
          <p:cNvSpPr>
            <a:spLocks noGrp="1"/>
          </p:cNvSpPr>
          <p:nvPr>
            <p:ph sz="quarter" idx="13"/>
          </p:nvPr>
        </p:nvSpPr>
        <p:spPr>
          <a:xfrm>
            <a:off x="334963" y="1484313"/>
            <a:ext cx="11522075" cy="5040312"/>
          </a:xfrm>
          <a:prstGeom prst="rect">
            <a:avLst/>
          </a:prstGeom>
        </p:spPr>
        <p:txBody>
          <a:bodyPr/>
          <a:lstStyle>
            <a:lvl3pPr>
              <a:defRPr sz="2000"/>
            </a:lvl3pPr>
            <a:lvl4pPr>
              <a:defRPr sz="1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itle 11">
            <a:extLst>
              <a:ext uri="{FF2B5EF4-FFF2-40B4-BE49-F238E27FC236}">
                <a16:creationId xmlns:a16="http://schemas.microsoft.com/office/drawing/2014/main" id="{145123FB-F3F5-C44B-92EF-D4AA9DDA0909}"/>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53229616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19A2192E-2487-EA40-B4C2-5F22007784D2}"/>
              </a:ext>
            </a:extLst>
          </p:cNvPr>
          <p:cNvSpPr>
            <a:spLocks noGrp="1"/>
          </p:cNvSpPr>
          <p:nvPr>
            <p:ph type="body" sz="quarter" idx="24" hasCustomPrompt="1"/>
          </p:nvPr>
        </p:nvSpPr>
        <p:spPr>
          <a:xfrm>
            <a:off x="9778075" y="1665289"/>
            <a:ext cx="2078962" cy="333464"/>
          </a:xfrm>
          <a:prstGeom prst="rect">
            <a:avLst/>
          </a:prstGeom>
        </p:spPr>
        <p:txBody>
          <a:bodyPr anchor="t">
            <a:normAutofit/>
          </a:bodyPr>
          <a:lstStyle>
            <a:lvl1pPr marL="0" indent="0" algn="l">
              <a:buNone/>
              <a:defRPr sz="1800" b="1" i="0">
                <a:solidFill>
                  <a:schemeClr val="tx1"/>
                </a:solidFill>
                <a:latin typeface="Bahnschrift SemiBol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Date</a:t>
            </a:r>
          </a:p>
        </p:txBody>
      </p:sp>
      <p:sp>
        <p:nvSpPr>
          <p:cNvPr id="10" name="Text Placeholder 5">
            <a:extLst>
              <a:ext uri="{FF2B5EF4-FFF2-40B4-BE49-F238E27FC236}">
                <a16:creationId xmlns:a16="http://schemas.microsoft.com/office/drawing/2014/main" id="{684209C2-A426-9E49-8402-49C3D016F49E}"/>
              </a:ext>
            </a:extLst>
          </p:cNvPr>
          <p:cNvSpPr>
            <a:spLocks noGrp="1"/>
          </p:cNvSpPr>
          <p:nvPr>
            <p:ph type="body" sz="quarter" idx="25" hasCustomPrompt="1"/>
          </p:nvPr>
        </p:nvSpPr>
        <p:spPr>
          <a:xfrm>
            <a:off x="9778075" y="2015685"/>
            <a:ext cx="2078962" cy="427165"/>
          </a:xfrm>
          <a:prstGeom prst="rect">
            <a:avLst/>
          </a:prstGeom>
        </p:spPr>
        <p:txBody>
          <a:bodyPr anchor="t">
            <a:normAutofit/>
          </a:bodyPr>
          <a:lstStyle>
            <a:lvl1pPr marL="0" indent="0" algn="l">
              <a:buNone/>
              <a:defRPr sz="1800" b="0" i="0">
                <a:solidFill>
                  <a:schemeClr val="tx1"/>
                </a:solidFill>
                <a:latin typeface="Bahnschrift SemiCondensed" panose="020B0502040204020203" pitchFamily="34" charset="0"/>
                <a:cs typeface="DIN Offc"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dd/mm/</a:t>
            </a:r>
            <a:r>
              <a:rPr lang="en-GB" dirty="0" err="1"/>
              <a:t>yy</a:t>
            </a:r>
            <a:endParaRPr lang="en-GB" dirty="0"/>
          </a:p>
        </p:txBody>
      </p:sp>
      <p:sp>
        <p:nvSpPr>
          <p:cNvPr id="11" name="Text Placeholder 5">
            <a:extLst>
              <a:ext uri="{FF2B5EF4-FFF2-40B4-BE49-F238E27FC236}">
                <a16:creationId xmlns:a16="http://schemas.microsoft.com/office/drawing/2014/main" id="{9A5F8F49-D6F3-0547-8E16-85EEA3CB59AE}"/>
              </a:ext>
            </a:extLst>
          </p:cNvPr>
          <p:cNvSpPr>
            <a:spLocks noGrp="1"/>
          </p:cNvSpPr>
          <p:nvPr>
            <p:ph type="body" sz="quarter" idx="26" hasCustomPrompt="1"/>
          </p:nvPr>
        </p:nvSpPr>
        <p:spPr>
          <a:xfrm>
            <a:off x="9778075" y="2941426"/>
            <a:ext cx="2078962" cy="333464"/>
          </a:xfrm>
          <a:prstGeom prst="rect">
            <a:avLst/>
          </a:prstGeom>
        </p:spPr>
        <p:txBody>
          <a:bodyPr anchor="t">
            <a:normAutofit/>
          </a:bodyPr>
          <a:lstStyle>
            <a:lvl1pPr marL="0" indent="0" algn="l">
              <a:buNone/>
              <a:defRPr sz="1800" b="1" i="0">
                <a:solidFill>
                  <a:schemeClr val="tx1"/>
                </a:solidFill>
                <a:latin typeface="Bahnschrift SemiBol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Host</a:t>
            </a:r>
          </a:p>
        </p:txBody>
      </p:sp>
      <p:sp>
        <p:nvSpPr>
          <p:cNvPr id="12" name="Text Placeholder 5">
            <a:extLst>
              <a:ext uri="{FF2B5EF4-FFF2-40B4-BE49-F238E27FC236}">
                <a16:creationId xmlns:a16="http://schemas.microsoft.com/office/drawing/2014/main" id="{774F42B8-2D09-144B-BA79-0DE0D3D5D1CB}"/>
              </a:ext>
            </a:extLst>
          </p:cNvPr>
          <p:cNvSpPr>
            <a:spLocks noGrp="1"/>
          </p:cNvSpPr>
          <p:nvPr>
            <p:ph type="body" sz="quarter" idx="27" hasCustomPrompt="1"/>
          </p:nvPr>
        </p:nvSpPr>
        <p:spPr>
          <a:xfrm>
            <a:off x="9784749" y="3291822"/>
            <a:ext cx="2072288" cy="726505"/>
          </a:xfrm>
          <a:prstGeom prst="rect">
            <a:avLst/>
          </a:prstGeom>
        </p:spPr>
        <p:txBody>
          <a:bodyPr anchor="t">
            <a:normAutofit/>
          </a:bodyPr>
          <a:lstStyle>
            <a:lvl1pPr marL="0" indent="0" algn="l">
              <a:buNone/>
              <a:defRPr sz="1800" b="0" i="0">
                <a:solidFill>
                  <a:schemeClr val="tx1"/>
                </a:solidFill>
                <a:latin typeface="Bahnschrift SemiCondensed" panose="020B0502040204020203" pitchFamily="34" charset="0"/>
                <a:cs typeface="DIN Offc"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FirstName </a:t>
            </a:r>
            <a:r>
              <a:rPr lang="en-GB" dirty="0" err="1"/>
              <a:t>LastName</a:t>
            </a:r>
            <a:endParaRPr lang="en-GB" dirty="0"/>
          </a:p>
        </p:txBody>
      </p:sp>
      <p:sp>
        <p:nvSpPr>
          <p:cNvPr id="13" name="Text Placeholder 5">
            <a:extLst>
              <a:ext uri="{FF2B5EF4-FFF2-40B4-BE49-F238E27FC236}">
                <a16:creationId xmlns:a16="http://schemas.microsoft.com/office/drawing/2014/main" id="{15E76191-A9AC-A547-B91C-A2356227DF60}"/>
              </a:ext>
            </a:extLst>
          </p:cNvPr>
          <p:cNvSpPr>
            <a:spLocks noGrp="1"/>
          </p:cNvSpPr>
          <p:nvPr>
            <p:ph type="body" sz="quarter" idx="28" hasCustomPrompt="1"/>
          </p:nvPr>
        </p:nvSpPr>
        <p:spPr>
          <a:xfrm>
            <a:off x="9778073" y="4103423"/>
            <a:ext cx="2072289" cy="333464"/>
          </a:xfrm>
          <a:prstGeom prst="rect">
            <a:avLst/>
          </a:prstGeom>
        </p:spPr>
        <p:txBody>
          <a:bodyPr anchor="t">
            <a:noAutofit/>
          </a:bodyPr>
          <a:lstStyle>
            <a:lvl1pPr marL="0" indent="0" algn="l">
              <a:buNone/>
              <a:defRPr sz="1800" b="1" i="0">
                <a:solidFill>
                  <a:schemeClr val="tx1"/>
                </a:solidFill>
                <a:latin typeface="Bahnschrift SemiBold" panose="020B0502040204020203" pitchFamily="34" charset="0"/>
                <a:cs typeface="DIN Offc Medium"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Scribe</a:t>
            </a:r>
          </a:p>
        </p:txBody>
      </p:sp>
      <p:sp>
        <p:nvSpPr>
          <p:cNvPr id="14" name="Text Placeholder 5">
            <a:extLst>
              <a:ext uri="{FF2B5EF4-FFF2-40B4-BE49-F238E27FC236}">
                <a16:creationId xmlns:a16="http://schemas.microsoft.com/office/drawing/2014/main" id="{BA4C9065-4BBE-0F4A-A7CB-A382057640E7}"/>
              </a:ext>
            </a:extLst>
          </p:cNvPr>
          <p:cNvSpPr>
            <a:spLocks noGrp="1"/>
          </p:cNvSpPr>
          <p:nvPr>
            <p:ph type="body" sz="quarter" idx="29" hasCustomPrompt="1"/>
          </p:nvPr>
        </p:nvSpPr>
        <p:spPr>
          <a:xfrm>
            <a:off x="9784748" y="4436887"/>
            <a:ext cx="2072289" cy="1116625"/>
          </a:xfrm>
          <a:prstGeom prst="rect">
            <a:avLst/>
          </a:prstGeom>
        </p:spPr>
        <p:txBody>
          <a:bodyPr anchor="t">
            <a:normAutofit/>
          </a:bodyPr>
          <a:lstStyle>
            <a:lvl1pPr marL="0" indent="0" algn="l">
              <a:buNone/>
              <a:defRPr sz="1800" b="0" i="0">
                <a:solidFill>
                  <a:schemeClr val="tx1"/>
                </a:solidFill>
                <a:latin typeface="Bahnschrift SemiCondensed" panose="020B0502040204020203" pitchFamily="34" charset="0"/>
                <a:cs typeface="DIN Offc"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FirstName </a:t>
            </a:r>
            <a:r>
              <a:rPr lang="en-GB" dirty="0" err="1"/>
              <a:t>LastName</a:t>
            </a:r>
            <a:endParaRPr lang="en-GB" dirty="0"/>
          </a:p>
        </p:txBody>
      </p:sp>
      <p:sp>
        <p:nvSpPr>
          <p:cNvPr id="7" name="Text Placeholder 6">
            <a:extLst>
              <a:ext uri="{FF2B5EF4-FFF2-40B4-BE49-F238E27FC236}">
                <a16:creationId xmlns:a16="http://schemas.microsoft.com/office/drawing/2014/main" id="{AE080BB2-118F-444B-A088-291036899C59}"/>
              </a:ext>
            </a:extLst>
          </p:cNvPr>
          <p:cNvSpPr>
            <a:spLocks noGrp="1"/>
          </p:cNvSpPr>
          <p:nvPr>
            <p:ph type="body" sz="quarter" idx="13"/>
          </p:nvPr>
        </p:nvSpPr>
        <p:spPr>
          <a:xfrm>
            <a:off x="334963" y="1484313"/>
            <a:ext cx="9001125" cy="5040312"/>
          </a:xfrm>
          <a:prstGeom prst="rect">
            <a:avLst/>
          </a:prstGeom>
        </p:spPr>
        <p:txBody>
          <a:bodyPr/>
          <a:lstStyle>
            <a:lvl1pPr>
              <a:defRPr b="0" i="0"/>
            </a:lvl1pPr>
            <a:lvl2pPr>
              <a:defRPr b="0" i="0"/>
            </a:lvl2pPr>
            <a:lvl3pPr>
              <a:defRPr b="0" i="0"/>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6" name="Footer Placeholder 5">
            <a:extLst>
              <a:ext uri="{FF2B5EF4-FFF2-40B4-BE49-F238E27FC236}">
                <a16:creationId xmlns:a16="http://schemas.microsoft.com/office/drawing/2014/main" id="{8481A585-791C-F244-9C48-703875B18FFB}"/>
              </a:ext>
            </a:extLst>
          </p:cNvPr>
          <p:cNvSpPr>
            <a:spLocks noGrp="1"/>
          </p:cNvSpPr>
          <p:nvPr>
            <p:ph type="ftr" sz="quarter" idx="30"/>
          </p:nvPr>
        </p:nvSpPr>
        <p:spPr/>
        <p:txBody>
          <a:bodyPr/>
          <a:lstStyle/>
          <a:p>
            <a:r>
              <a:rPr lang="en-US"/>
              <a:t>Library &amp; Learning Resources</a:t>
            </a:r>
            <a:endParaRPr lang="en-US" dirty="0"/>
          </a:p>
        </p:txBody>
      </p:sp>
      <p:sp>
        <p:nvSpPr>
          <p:cNvPr id="8" name="Slide Number Placeholder 7">
            <a:extLst>
              <a:ext uri="{FF2B5EF4-FFF2-40B4-BE49-F238E27FC236}">
                <a16:creationId xmlns:a16="http://schemas.microsoft.com/office/drawing/2014/main" id="{972254E7-31EE-534C-A0CC-9DEAC92C0EAF}"/>
              </a:ext>
            </a:extLst>
          </p:cNvPr>
          <p:cNvSpPr>
            <a:spLocks noGrp="1"/>
          </p:cNvSpPr>
          <p:nvPr>
            <p:ph type="sldNum" sz="quarter" idx="31"/>
          </p:nvPr>
        </p:nvSpPr>
        <p:spPr/>
        <p:txBody>
          <a:bodyPr/>
          <a:lstStyle/>
          <a:p>
            <a:fld id="{5FC0F13F-2E95-4508-A227-DD555B34064E}" type="slidenum">
              <a:rPr lang="en-GB" smtClean="0"/>
              <a:pPr/>
              <a:t>‹#›</a:t>
            </a:fld>
            <a:endParaRPr lang="en-GB" dirty="0"/>
          </a:p>
        </p:txBody>
      </p:sp>
      <p:sp>
        <p:nvSpPr>
          <p:cNvPr id="15" name="Title 14">
            <a:extLst>
              <a:ext uri="{FF2B5EF4-FFF2-40B4-BE49-F238E27FC236}">
                <a16:creationId xmlns:a16="http://schemas.microsoft.com/office/drawing/2014/main" id="{E3075152-CAAB-7B42-B63B-F09E8EEF9B6F}"/>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81870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724059-0934-4D44-B6EA-0BF0366A559F}"/>
              </a:ext>
              <a:ext uri="{C183D7F6-B498-43B3-948B-1728B52AA6E4}">
                <adec:decorative xmlns="" xmlns:adec="http://schemas.microsoft.com/office/drawing/2017/decorative" val="1"/>
              </a:ext>
            </a:extLst>
          </p:cNvPr>
          <p:cNvSpPr/>
          <p:nvPr userDrawn="1"/>
        </p:nvSpPr>
        <p:spPr>
          <a:xfrm>
            <a:off x="0" y="5516563"/>
            <a:ext cx="9551988" cy="13414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hnschrift" panose="020B0502040204020203" pitchFamily="34" charset="0"/>
            </a:endParaRPr>
          </a:p>
        </p:txBody>
      </p:sp>
      <p:sp>
        <p:nvSpPr>
          <p:cNvPr id="20" name="Slide Number Placeholder 19">
            <a:extLst>
              <a:ext uri="{FF2B5EF4-FFF2-40B4-BE49-F238E27FC236}">
                <a16:creationId xmlns:a16="http://schemas.microsoft.com/office/drawing/2014/main" id="{CEBCB6E2-AAFC-7C49-9BE1-4ADE0F1C3588}"/>
              </a:ext>
            </a:extLst>
          </p:cNvPr>
          <p:cNvSpPr>
            <a:spLocks noGrp="1"/>
          </p:cNvSpPr>
          <p:nvPr>
            <p:ph type="sldNum" sz="quarter" idx="17"/>
          </p:nvPr>
        </p:nvSpPr>
        <p:spPr>
          <a:xfrm>
            <a:off x="0" y="6524624"/>
            <a:ext cx="581026" cy="322443"/>
          </a:xfrm>
        </p:spPr>
        <p:txBody>
          <a:bodyPr/>
          <a:lstStyle>
            <a:lvl1pPr>
              <a:defRPr b="0" i="0">
                <a:latin typeface="Bahnschrift" panose="020B0502040204020203" pitchFamily="34" charset="0"/>
              </a:defRPr>
            </a:lvl1pPr>
          </a:lstStyle>
          <a:p>
            <a:fld id="{5FC0F13F-2E95-4508-A227-DD555B34064E}" type="slidenum">
              <a:rPr lang="en-GB" smtClean="0"/>
              <a:pPr/>
              <a:t>‹#›</a:t>
            </a:fld>
            <a:endParaRPr lang="en-GB" dirty="0"/>
          </a:p>
        </p:txBody>
      </p:sp>
      <p:sp>
        <p:nvSpPr>
          <p:cNvPr id="3" name="Footer Placeholder 2">
            <a:extLst>
              <a:ext uri="{FF2B5EF4-FFF2-40B4-BE49-F238E27FC236}">
                <a16:creationId xmlns:a16="http://schemas.microsoft.com/office/drawing/2014/main" id="{9BE41068-4288-5F41-8A89-5E50AD9DB11B}"/>
              </a:ext>
            </a:extLst>
          </p:cNvPr>
          <p:cNvSpPr>
            <a:spLocks noGrp="1"/>
          </p:cNvSpPr>
          <p:nvPr>
            <p:ph type="ftr" sz="quarter" idx="24"/>
          </p:nvPr>
        </p:nvSpPr>
        <p:spPr>
          <a:xfrm>
            <a:off x="9551988" y="6524624"/>
            <a:ext cx="2640012" cy="333375"/>
          </a:xfrm>
        </p:spPr>
        <p:txBody>
          <a:bodyPr/>
          <a:lstStyle/>
          <a:p>
            <a:r>
              <a:rPr lang="en-US" dirty="0"/>
              <a:t>Library &amp; Learning Resources</a:t>
            </a:r>
          </a:p>
        </p:txBody>
      </p:sp>
      <p:sp>
        <p:nvSpPr>
          <p:cNvPr id="4" name="Content Placeholder 3" descr="Placeholder with buttons to add content.">
            <a:extLst>
              <a:ext uri="{FF2B5EF4-FFF2-40B4-BE49-F238E27FC236}">
                <a16:creationId xmlns:a16="http://schemas.microsoft.com/office/drawing/2014/main" id="{8A38DFBF-253C-D64C-A445-64F8479BE496}"/>
              </a:ext>
            </a:extLst>
          </p:cNvPr>
          <p:cNvSpPr>
            <a:spLocks noGrp="1" noChangeAspect="1"/>
          </p:cNvSpPr>
          <p:nvPr>
            <p:ph sz="quarter" idx="18" hasCustomPrompt="1"/>
          </p:nvPr>
        </p:nvSpPr>
        <p:spPr>
          <a:xfrm>
            <a:off x="0" y="-1"/>
            <a:ext cx="9551988" cy="5516564"/>
          </a:xfrm>
          <a:prstGeom prst="rect">
            <a:avLst/>
          </a:prstGeom>
          <a:solidFill>
            <a:schemeClr val="tx2"/>
          </a:solidFill>
        </p:spPr>
        <p:txBody>
          <a:bodyPr/>
          <a:lstStyle>
            <a:lvl1pPr marL="0" indent="0">
              <a:buNone/>
              <a:defRPr b="0" i="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 </a:t>
            </a:r>
          </a:p>
        </p:txBody>
      </p:sp>
      <p:sp>
        <p:nvSpPr>
          <p:cNvPr id="9" name="Text Placeholder 5">
            <a:extLst>
              <a:ext uri="{FF2B5EF4-FFF2-40B4-BE49-F238E27FC236}">
                <a16:creationId xmlns:a16="http://schemas.microsoft.com/office/drawing/2014/main" id="{823014E4-1BBC-3C44-AC46-2DDCB4B70BF1}"/>
              </a:ext>
            </a:extLst>
          </p:cNvPr>
          <p:cNvSpPr>
            <a:spLocks noGrp="1"/>
          </p:cNvSpPr>
          <p:nvPr>
            <p:ph type="body" sz="quarter" idx="23" hasCustomPrompt="1"/>
          </p:nvPr>
        </p:nvSpPr>
        <p:spPr>
          <a:xfrm>
            <a:off x="9778073" y="1665289"/>
            <a:ext cx="2078964" cy="4768762"/>
          </a:xfrm>
          <a:prstGeom prst="rect">
            <a:avLst/>
          </a:prstGeom>
        </p:spPr>
        <p:txBody>
          <a:bodyPr anchor="b">
            <a:normAutofit/>
          </a:bodyPr>
          <a:lstStyle>
            <a:lvl1pPr marL="0" indent="0" algn="l">
              <a:buNone/>
              <a:defRPr sz="1800" b="0" i="0">
                <a:solidFill>
                  <a:schemeClr val="tx1"/>
                </a:solidFill>
                <a:latin typeface="Bahnschrift SemiCondensed" panose="020B0502040204020203" pitchFamily="34" charset="0"/>
                <a:cs typeface="DIN Offc" panose="020B0504020101020102" pitchFamily="34" charset="77"/>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GB" dirty="0"/>
              <a:t>Presenter Name</a:t>
            </a:r>
          </a:p>
          <a:p>
            <a:pPr lvl="0"/>
            <a:r>
              <a:rPr lang="en-GB" dirty="0"/>
              <a:t>Course ID</a:t>
            </a:r>
            <a:endParaRPr lang="en-US" dirty="0"/>
          </a:p>
        </p:txBody>
      </p:sp>
      <p:sp>
        <p:nvSpPr>
          <p:cNvPr id="6" name="Title 5">
            <a:extLst>
              <a:ext uri="{FF2B5EF4-FFF2-40B4-BE49-F238E27FC236}">
                <a16:creationId xmlns:a16="http://schemas.microsoft.com/office/drawing/2014/main" id="{4292AF5D-90C8-6941-B2F9-9B87D2107E69}"/>
              </a:ext>
            </a:extLst>
          </p:cNvPr>
          <p:cNvSpPr>
            <a:spLocks noGrp="1"/>
          </p:cNvSpPr>
          <p:nvPr>
            <p:ph type="title" hasCustomPrompt="1"/>
          </p:nvPr>
        </p:nvSpPr>
        <p:spPr>
          <a:xfrm>
            <a:off x="334963" y="5516563"/>
            <a:ext cx="9074150" cy="997129"/>
          </a:xfrm>
        </p:spPr>
        <p:txBody>
          <a:bodyPr anchor="ctr">
            <a:noAutofit/>
          </a:bodyPr>
          <a:lstStyle>
            <a:lvl1pPr>
              <a:lnSpc>
                <a:spcPct val="100000"/>
              </a:lnSpc>
              <a:defRPr sz="5400" b="1" i="0">
                <a:solidFill>
                  <a:schemeClr val="bg1"/>
                </a:solidFill>
                <a:latin typeface="Bahnschrift SemiBold" panose="020B0502040204020203" pitchFamily="34" charset="0"/>
              </a:defRPr>
            </a:lvl1pPr>
          </a:lstStyle>
          <a:p>
            <a:r>
              <a:rPr lang="en-GB" dirty="0"/>
              <a:t>Section Title</a:t>
            </a:r>
          </a:p>
        </p:txBody>
      </p:sp>
    </p:spTree>
    <p:extLst>
      <p:ext uri="{BB962C8B-B14F-4D97-AF65-F5344CB8AC3E}">
        <p14:creationId xmlns:p14="http://schemas.microsoft.com/office/powerpoint/2010/main" val="3347822625"/>
      </p:ext>
    </p:extLst>
  </p:cSld>
  <p:clrMapOvr>
    <a:masterClrMapping/>
  </p:clrMapOvr>
  <p:extLst>
    <p:ext uri="{DCECCB84-F9BA-43D5-87BE-67443E8EF086}">
      <p15:sldGuideLst xmlns:p15="http://schemas.microsoft.com/office/powerpoint/2012/main">
        <p15:guide id="1" orient="horz" pos="3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8E2EC7E-9901-804C-9C3D-704CE4FCF8EA}"/>
              </a:ext>
            </a:extLst>
          </p:cNvPr>
          <p:cNvSpPr>
            <a:spLocks noGrp="1"/>
          </p:cNvSpPr>
          <p:nvPr>
            <p:ph type="ftr" sz="quarter" idx="18"/>
          </p:nvPr>
        </p:nvSpPr>
        <p:spPr/>
        <p:txBody>
          <a:bodyPr/>
          <a:lstStyle/>
          <a:p>
            <a:r>
              <a:rPr lang="en-US"/>
              <a:t>Library &amp; Learning Resources</a:t>
            </a:r>
            <a:endParaRPr lang="en-US" dirty="0"/>
          </a:p>
        </p:txBody>
      </p:sp>
      <p:sp>
        <p:nvSpPr>
          <p:cNvPr id="7" name="Slide Number Placeholder 6">
            <a:extLst>
              <a:ext uri="{FF2B5EF4-FFF2-40B4-BE49-F238E27FC236}">
                <a16:creationId xmlns:a16="http://schemas.microsoft.com/office/drawing/2014/main" id="{2A3DCB48-E126-6E40-ABBB-E09C3D586670}"/>
              </a:ext>
            </a:extLst>
          </p:cNvPr>
          <p:cNvSpPr>
            <a:spLocks noGrp="1"/>
          </p:cNvSpPr>
          <p:nvPr>
            <p:ph type="sldNum" sz="quarter" idx="19"/>
          </p:nvPr>
        </p:nvSpPr>
        <p:spPr/>
        <p:txBody>
          <a:bodyPr/>
          <a:lstStyle/>
          <a:p>
            <a:fld id="{5FC0F13F-2E95-4508-A227-DD555B34064E}" type="slidenum">
              <a:rPr lang="en-GB" smtClean="0"/>
              <a:pPr/>
              <a:t>‹#›</a:t>
            </a:fld>
            <a:endParaRPr lang="en-GB" dirty="0"/>
          </a:p>
        </p:txBody>
      </p:sp>
      <p:sp>
        <p:nvSpPr>
          <p:cNvPr id="3" name="Content Placeholder 2">
            <a:extLst>
              <a:ext uri="{FF2B5EF4-FFF2-40B4-BE49-F238E27FC236}">
                <a16:creationId xmlns:a16="http://schemas.microsoft.com/office/drawing/2014/main" id="{350C1218-DA1E-8F44-9CEB-F1C25F9E6624}"/>
              </a:ext>
            </a:extLst>
          </p:cNvPr>
          <p:cNvSpPr>
            <a:spLocks noGrp="1"/>
          </p:cNvSpPr>
          <p:nvPr>
            <p:ph sz="quarter" idx="17"/>
          </p:nvPr>
        </p:nvSpPr>
        <p:spPr>
          <a:xfrm>
            <a:off x="334963" y="1665288"/>
            <a:ext cx="11522075" cy="485933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Subtitle">
            <a:extLst>
              <a:ext uri="{FF2B5EF4-FFF2-40B4-BE49-F238E27FC236}">
                <a16:creationId xmlns:a16="http://schemas.microsoft.com/office/drawing/2014/main" id="{0E86F08B-6C6E-6E45-A0C8-0AEB54E500B0}"/>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After this session, you should be able to:</a:t>
            </a:r>
            <a:endParaRPr lang="en-US" dirty="0"/>
          </a:p>
        </p:txBody>
      </p:sp>
      <p:sp>
        <p:nvSpPr>
          <p:cNvPr id="13" name="Title 12">
            <a:extLst>
              <a:ext uri="{FF2B5EF4-FFF2-40B4-BE49-F238E27FC236}">
                <a16:creationId xmlns:a16="http://schemas.microsoft.com/office/drawing/2014/main" id="{5D2678FA-2541-DF4C-A8B7-99CA3C4D85C9}"/>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1940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0CB766-98D5-B64D-9AB6-7B65862BFC92}"/>
              </a:ext>
            </a:extLst>
          </p:cNvPr>
          <p:cNvSpPr>
            <a:spLocks noGrp="1"/>
          </p:cNvSpPr>
          <p:nvPr>
            <p:ph type="ftr" sz="quarter" idx="20"/>
          </p:nvPr>
        </p:nvSpPr>
        <p:spPr/>
        <p:txBody>
          <a:bodyPr/>
          <a:lstStyle/>
          <a:p>
            <a:r>
              <a:rPr lang="en-US"/>
              <a:t>Library &amp; Learning Resources</a:t>
            </a:r>
            <a:endParaRPr lang="en-US" dirty="0"/>
          </a:p>
        </p:txBody>
      </p:sp>
      <p:sp>
        <p:nvSpPr>
          <p:cNvPr id="3" name="Slide Number Placeholder 2">
            <a:extLst>
              <a:ext uri="{FF2B5EF4-FFF2-40B4-BE49-F238E27FC236}">
                <a16:creationId xmlns:a16="http://schemas.microsoft.com/office/drawing/2014/main" id="{9234D444-8051-AC47-9E56-4B7D89160378}"/>
              </a:ext>
            </a:extLst>
          </p:cNvPr>
          <p:cNvSpPr>
            <a:spLocks noGrp="1"/>
          </p:cNvSpPr>
          <p:nvPr>
            <p:ph type="sldNum" sz="quarter" idx="21"/>
          </p:nvPr>
        </p:nvSpPr>
        <p:spPr/>
        <p:txBody>
          <a:bodyPr/>
          <a:lstStyle/>
          <a:p>
            <a:fld id="{5FC0F13F-2E95-4508-A227-DD555B34064E}" type="slidenum">
              <a:rPr lang="en-GB" smtClean="0"/>
              <a:pPr/>
              <a:t>‹#›</a:t>
            </a:fld>
            <a:endParaRPr lang="en-GB" dirty="0"/>
          </a:p>
        </p:txBody>
      </p:sp>
      <p:sp>
        <p:nvSpPr>
          <p:cNvPr id="19" name="Content Placeholder 18">
            <a:extLst>
              <a:ext uri="{FF2B5EF4-FFF2-40B4-BE49-F238E27FC236}">
                <a16:creationId xmlns:a16="http://schemas.microsoft.com/office/drawing/2014/main" id="{DFD7CFD6-1739-BB4D-AB15-59F907FD12A0}"/>
              </a:ext>
            </a:extLst>
          </p:cNvPr>
          <p:cNvSpPr>
            <a:spLocks noGrp="1"/>
          </p:cNvSpPr>
          <p:nvPr>
            <p:ph sz="quarter" idx="19"/>
          </p:nvPr>
        </p:nvSpPr>
        <p:spPr>
          <a:xfrm>
            <a:off x="6167438" y="1665288"/>
            <a:ext cx="5689600" cy="4859336"/>
          </a:xfrm>
          <a:prstGeom prst="rect">
            <a:avLst/>
          </a:prstGeom>
        </p:spPr>
        <p:txBody>
          <a:bodyPr/>
          <a:lstStyle>
            <a:lvl1pPr>
              <a:defRPr b="0" i="0"/>
            </a:lvl1pPr>
            <a:lvl2pPr>
              <a:defRPr b="0" i="0"/>
            </a:lvl2pPr>
            <a:lvl3pPr>
              <a:defRPr b="0" i="0"/>
            </a:lvl3pPr>
            <a:lvl4pPr>
              <a:defRPr b="0" i="0"/>
            </a:lvl4pPr>
            <a:lvl5pPr>
              <a:defRPr b="0" i="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7" name="Content Placeholder 16">
            <a:extLst>
              <a:ext uri="{FF2B5EF4-FFF2-40B4-BE49-F238E27FC236}">
                <a16:creationId xmlns:a16="http://schemas.microsoft.com/office/drawing/2014/main" id="{BDE4F2B6-57FE-6F42-A4C1-07BE1FB7E7A9}"/>
              </a:ext>
            </a:extLst>
          </p:cNvPr>
          <p:cNvSpPr>
            <a:spLocks noGrp="1"/>
          </p:cNvSpPr>
          <p:nvPr>
            <p:ph sz="quarter" idx="18"/>
          </p:nvPr>
        </p:nvSpPr>
        <p:spPr>
          <a:xfrm>
            <a:off x="334963" y="1665287"/>
            <a:ext cx="5689599" cy="4859335"/>
          </a:xfrm>
          <a:prstGeom prst="rect">
            <a:avLst/>
          </a:prstGeom>
        </p:spPr>
        <p:txBody>
          <a:bodyPr/>
          <a:lstStyle>
            <a:lvl1pPr>
              <a:defRPr b="0" i="0"/>
            </a:lvl1pPr>
            <a:lvl2pPr>
              <a:defRPr b="0" i="0"/>
            </a:lvl2pPr>
            <a:lvl3pPr>
              <a:defRPr b="0" i="0"/>
            </a:lvl3pPr>
            <a:lvl4pPr>
              <a:defRPr b="0" i="0"/>
            </a:lvl4pPr>
            <a:lvl5pPr>
              <a:defRPr b="0" i="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Subtitle">
            <a:extLst>
              <a:ext uri="{FF2B5EF4-FFF2-40B4-BE49-F238E27FC236}">
                <a16:creationId xmlns:a16="http://schemas.microsoft.com/office/drawing/2014/main" id="{F222B3DE-E8C3-4145-8B78-39ACC7DBF440}"/>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Subtitle</a:t>
            </a:r>
            <a:endParaRPr lang="en-US" dirty="0"/>
          </a:p>
        </p:txBody>
      </p:sp>
      <p:sp>
        <p:nvSpPr>
          <p:cNvPr id="5" name="Title 4">
            <a:extLst>
              <a:ext uri="{FF2B5EF4-FFF2-40B4-BE49-F238E27FC236}">
                <a16:creationId xmlns:a16="http://schemas.microsoft.com/office/drawing/2014/main" id="{8A82CAEA-D18F-CC4A-8A3C-215C080A8509}"/>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924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hirds - 1 Thir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9ECC370-82BE-E947-B87C-28E48E15B3B9}"/>
              </a:ext>
            </a:extLst>
          </p:cNvPr>
          <p:cNvSpPr>
            <a:spLocks noGrp="1"/>
          </p:cNvSpPr>
          <p:nvPr>
            <p:ph type="ftr" sz="quarter" idx="19"/>
          </p:nvPr>
        </p:nvSpPr>
        <p:spPr/>
        <p:txBody>
          <a:bodyPr/>
          <a:lstStyle/>
          <a:p>
            <a:r>
              <a:rPr lang="en-US"/>
              <a:t>Library &amp; Learning Resources</a:t>
            </a:r>
            <a:endParaRPr lang="en-US" dirty="0"/>
          </a:p>
        </p:txBody>
      </p:sp>
      <p:sp>
        <p:nvSpPr>
          <p:cNvPr id="10" name="Slide Number Placeholder 9">
            <a:extLst>
              <a:ext uri="{FF2B5EF4-FFF2-40B4-BE49-F238E27FC236}">
                <a16:creationId xmlns:a16="http://schemas.microsoft.com/office/drawing/2014/main" id="{2003CEF3-A426-B343-BA66-85AF9924A371}"/>
              </a:ext>
            </a:extLst>
          </p:cNvPr>
          <p:cNvSpPr>
            <a:spLocks noGrp="1"/>
          </p:cNvSpPr>
          <p:nvPr>
            <p:ph type="sldNum" sz="quarter" idx="20"/>
          </p:nvPr>
        </p:nvSpPr>
        <p:spPr/>
        <p:txBody>
          <a:bodyPr/>
          <a:lstStyle/>
          <a:p>
            <a:fld id="{5FC0F13F-2E95-4508-A227-DD555B34064E}" type="slidenum">
              <a:rPr lang="en-GB" smtClean="0"/>
              <a:pPr/>
              <a:t>‹#›</a:t>
            </a:fld>
            <a:endParaRPr lang="en-GB" dirty="0"/>
          </a:p>
        </p:txBody>
      </p:sp>
      <p:sp>
        <p:nvSpPr>
          <p:cNvPr id="5" name="Content Placeholder 4">
            <a:extLst>
              <a:ext uri="{FF2B5EF4-FFF2-40B4-BE49-F238E27FC236}">
                <a16:creationId xmlns:a16="http://schemas.microsoft.com/office/drawing/2014/main" id="{9CD2BD10-B42E-C946-A356-64FEDB8A53F1}"/>
              </a:ext>
            </a:extLst>
          </p:cNvPr>
          <p:cNvSpPr>
            <a:spLocks noGrp="1"/>
          </p:cNvSpPr>
          <p:nvPr>
            <p:ph sz="quarter" idx="17"/>
          </p:nvPr>
        </p:nvSpPr>
        <p:spPr>
          <a:xfrm>
            <a:off x="8040685" y="1665286"/>
            <a:ext cx="3816352" cy="48593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7">
            <a:extLst>
              <a:ext uri="{FF2B5EF4-FFF2-40B4-BE49-F238E27FC236}">
                <a16:creationId xmlns:a16="http://schemas.microsoft.com/office/drawing/2014/main" id="{602965EE-6834-EA44-958D-2F9DD19BEAC6}"/>
              </a:ext>
            </a:extLst>
          </p:cNvPr>
          <p:cNvSpPr>
            <a:spLocks noGrp="1"/>
          </p:cNvSpPr>
          <p:nvPr>
            <p:ph sz="quarter" idx="18"/>
          </p:nvPr>
        </p:nvSpPr>
        <p:spPr>
          <a:xfrm>
            <a:off x="334963" y="1665288"/>
            <a:ext cx="7561262" cy="485933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Subtitle">
            <a:extLst>
              <a:ext uri="{FF2B5EF4-FFF2-40B4-BE49-F238E27FC236}">
                <a16:creationId xmlns:a16="http://schemas.microsoft.com/office/drawing/2014/main" id="{E9F78793-C056-9345-8AB8-DCFDCBAB91AF}"/>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Subtitle</a:t>
            </a:r>
            <a:endParaRPr lang="en-US" dirty="0"/>
          </a:p>
        </p:txBody>
      </p:sp>
      <p:sp>
        <p:nvSpPr>
          <p:cNvPr id="15" name="Title 14">
            <a:extLst>
              <a:ext uri="{FF2B5EF4-FFF2-40B4-BE49-F238E27FC236}">
                <a16:creationId xmlns:a16="http://schemas.microsoft.com/office/drawing/2014/main" id="{7E040ED9-D215-1348-B354-F40228BCD808}"/>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04458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hird - 2 Third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EBCB4FF8-FB80-0A47-BE94-9A2C6D62B591}"/>
              </a:ext>
            </a:extLst>
          </p:cNvPr>
          <p:cNvSpPr>
            <a:spLocks noGrp="1"/>
          </p:cNvSpPr>
          <p:nvPr>
            <p:ph type="ftr" sz="quarter" idx="19"/>
          </p:nvPr>
        </p:nvSpPr>
        <p:spPr/>
        <p:txBody>
          <a:bodyPr/>
          <a:lstStyle/>
          <a:p>
            <a:r>
              <a:rPr lang="en-US"/>
              <a:t>Library &amp; Learning Resources</a:t>
            </a:r>
            <a:endParaRPr lang="en-US" dirty="0"/>
          </a:p>
        </p:txBody>
      </p:sp>
      <p:sp>
        <p:nvSpPr>
          <p:cNvPr id="10" name="Slide Number Placeholder 9">
            <a:extLst>
              <a:ext uri="{FF2B5EF4-FFF2-40B4-BE49-F238E27FC236}">
                <a16:creationId xmlns:a16="http://schemas.microsoft.com/office/drawing/2014/main" id="{61661A16-7979-EB4A-8005-3BBC775D135E}"/>
              </a:ext>
            </a:extLst>
          </p:cNvPr>
          <p:cNvSpPr>
            <a:spLocks noGrp="1"/>
          </p:cNvSpPr>
          <p:nvPr>
            <p:ph type="sldNum" sz="quarter" idx="20"/>
          </p:nvPr>
        </p:nvSpPr>
        <p:spPr/>
        <p:txBody>
          <a:bodyPr/>
          <a:lstStyle/>
          <a:p>
            <a:fld id="{5FC0F13F-2E95-4508-A227-DD555B34064E}" type="slidenum">
              <a:rPr lang="en-GB" smtClean="0"/>
              <a:pPr/>
              <a:t>‹#›</a:t>
            </a:fld>
            <a:endParaRPr lang="en-GB" dirty="0"/>
          </a:p>
        </p:txBody>
      </p:sp>
      <p:sp>
        <p:nvSpPr>
          <p:cNvPr id="8" name="Content Placeholder 7">
            <a:extLst>
              <a:ext uri="{FF2B5EF4-FFF2-40B4-BE49-F238E27FC236}">
                <a16:creationId xmlns:a16="http://schemas.microsoft.com/office/drawing/2014/main" id="{99715B39-76F5-B747-AB82-67C4FA99F425}"/>
              </a:ext>
            </a:extLst>
          </p:cNvPr>
          <p:cNvSpPr>
            <a:spLocks noGrp="1"/>
          </p:cNvSpPr>
          <p:nvPr>
            <p:ph sz="quarter" idx="18"/>
          </p:nvPr>
        </p:nvSpPr>
        <p:spPr>
          <a:xfrm>
            <a:off x="4295775" y="1665288"/>
            <a:ext cx="7561263" cy="48593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4">
            <a:extLst>
              <a:ext uri="{FF2B5EF4-FFF2-40B4-BE49-F238E27FC236}">
                <a16:creationId xmlns:a16="http://schemas.microsoft.com/office/drawing/2014/main" id="{6BE996F8-E2B4-444E-916C-18F36DE064B0}"/>
              </a:ext>
            </a:extLst>
          </p:cNvPr>
          <p:cNvSpPr>
            <a:spLocks noGrp="1"/>
          </p:cNvSpPr>
          <p:nvPr>
            <p:ph sz="quarter" idx="17"/>
          </p:nvPr>
        </p:nvSpPr>
        <p:spPr>
          <a:xfrm>
            <a:off x="334963" y="1665288"/>
            <a:ext cx="3816350" cy="48593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Subtitle">
            <a:extLst>
              <a:ext uri="{FF2B5EF4-FFF2-40B4-BE49-F238E27FC236}">
                <a16:creationId xmlns:a16="http://schemas.microsoft.com/office/drawing/2014/main" id="{5A6BB52F-BAF7-CA4F-962C-4B5DC383E6EC}"/>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Subtitle</a:t>
            </a:r>
            <a:endParaRPr lang="en-US" dirty="0"/>
          </a:p>
        </p:txBody>
      </p:sp>
      <p:sp>
        <p:nvSpPr>
          <p:cNvPr id="15" name="Title 14">
            <a:extLst>
              <a:ext uri="{FF2B5EF4-FFF2-40B4-BE49-F238E27FC236}">
                <a16:creationId xmlns:a16="http://schemas.microsoft.com/office/drawing/2014/main" id="{14481C57-3D5B-064F-ADE5-75FA9DC5B1B4}"/>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262297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65F1E804-3BFA-DD47-9DB5-2838A098C072}"/>
              </a:ext>
            </a:extLst>
          </p:cNvPr>
          <p:cNvSpPr>
            <a:spLocks noGrp="1"/>
          </p:cNvSpPr>
          <p:nvPr>
            <p:ph type="ftr" sz="quarter" idx="20"/>
          </p:nvPr>
        </p:nvSpPr>
        <p:spPr/>
        <p:txBody>
          <a:bodyPr/>
          <a:lstStyle/>
          <a:p>
            <a:r>
              <a:rPr lang="en-US"/>
              <a:t>Library &amp; Learning Resources</a:t>
            </a:r>
            <a:endParaRPr lang="en-US" dirty="0"/>
          </a:p>
        </p:txBody>
      </p:sp>
      <p:sp>
        <p:nvSpPr>
          <p:cNvPr id="17" name="Slide Number Placeholder 16">
            <a:extLst>
              <a:ext uri="{FF2B5EF4-FFF2-40B4-BE49-F238E27FC236}">
                <a16:creationId xmlns:a16="http://schemas.microsoft.com/office/drawing/2014/main" id="{2F8AF4E0-40B5-304B-B4E1-FB4572AF445F}"/>
              </a:ext>
            </a:extLst>
          </p:cNvPr>
          <p:cNvSpPr>
            <a:spLocks noGrp="1"/>
          </p:cNvSpPr>
          <p:nvPr>
            <p:ph type="sldNum" sz="quarter" idx="21"/>
          </p:nvPr>
        </p:nvSpPr>
        <p:spPr/>
        <p:txBody>
          <a:bodyPr/>
          <a:lstStyle/>
          <a:p>
            <a:fld id="{5FC0F13F-2E95-4508-A227-DD555B34064E}" type="slidenum">
              <a:rPr lang="en-GB" smtClean="0"/>
              <a:pPr/>
              <a:t>‹#›</a:t>
            </a:fld>
            <a:endParaRPr lang="en-GB" dirty="0"/>
          </a:p>
        </p:txBody>
      </p:sp>
      <p:sp>
        <p:nvSpPr>
          <p:cNvPr id="9" name="Content Placeholder 8">
            <a:extLst>
              <a:ext uri="{FF2B5EF4-FFF2-40B4-BE49-F238E27FC236}">
                <a16:creationId xmlns:a16="http://schemas.microsoft.com/office/drawing/2014/main" id="{36F33E82-CCCF-4A41-B69A-D47B69052F19}"/>
              </a:ext>
            </a:extLst>
          </p:cNvPr>
          <p:cNvSpPr>
            <a:spLocks noGrp="1"/>
          </p:cNvSpPr>
          <p:nvPr>
            <p:ph sz="quarter" idx="19"/>
          </p:nvPr>
        </p:nvSpPr>
        <p:spPr>
          <a:xfrm>
            <a:off x="8040688" y="1665288"/>
            <a:ext cx="3816350" cy="48593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6">
            <a:extLst>
              <a:ext uri="{FF2B5EF4-FFF2-40B4-BE49-F238E27FC236}">
                <a16:creationId xmlns:a16="http://schemas.microsoft.com/office/drawing/2014/main" id="{345C0888-5CDC-2D45-9F8C-6B667B253B4B}"/>
              </a:ext>
            </a:extLst>
          </p:cNvPr>
          <p:cNvSpPr>
            <a:spLocks noGrp="1"/>
          </p:cNvSpPr>
          <p:nvPr>
            <p:ph sz="quarter" idx="18"/>
          </p:nvPr>
        </p:nvSpPr>
        <p:spPr>
          <a:xfrm>
            <a:off x="4295775" y="1665288"/>
            <a:ext cx="3600450" cy="48593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4">
            <a:extLst>
              <a:ext uri="{FF2B5EF4-FFF2-40B4-BE49-F238E27FC236}">
                <a16:creationId xmlns:a16="http://schemas.microsoft.com/office/drawing/2014/main" id="{B6D31FB5-9CE6-3F44-8357-2A27A29FB9E8}"/>
              </a:ext>
            </a:extLst>
          </p:cNvPr>
          <p:cNvSpPr>
            <a:spLocks noGrp="1"/>
          </p:cNvSpPr>
          <p:nvPr>
            <p:ph sz="quarter" idx="17"/>
          </p:nvPr>
        </p:nvSpPr>
        <p:spPr>
          <a:xfrm>
            <a:off x="334963" y="1665288"/>
            <a:ext cx="3816350" cy="48593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Subtitle">
            <a:extLst>
              <a:ext uri="{FF2B5EF4-FFF2-40B4-BE49-F238E27FC236}">
                <a16:creationId xmlns:a16="http://schemas.microsoft.com/office/drawing/2014/main" id="{FB2CC424-8EF1-8046-BF96-E208969F95D3}"/>
              </a:ext>
            </a:extLst>
          </p:cNvPr>
          <p:cNvSpPr>
            <a:spLocks noGrp="1"/>
          </p:cNvSpPr>
          <p:nvPr>
            <p:ph type="body" sz="quarter" idx="13" hasCustomPrompt="1"/>
          </p:nvPr>
        </p:nvSpPr>
        <p:spPr>
          <a:xfrm>
            <a:off x="334963" y="1016639"/>
            <a:ext cx="9074150" cy="467674"/>
          </a:xfrm>
          <a:prstGeom prst="rect">
            <a:avLst/>
          </a:prstGeom>
        </p:spPr>
        <p:txBody>
          <a:bodyPr tIns="0" bIns="0" anchor="ctr">
            <a:normAutofit/>
          </a:bodyPr>
          <a:lstStyle>
            <a:lvl1pPr marL="0" indent="0">
              <a:lnSpc>
                <a:spcPct val="100000"/>
              </a:lnSpc>
              <a:buNone/>
              <a:defRPr sz="2800" b="1" i="0">
                <a:solidFill>
                  <a:schemeClr val="tx2"/>
                </a:solidFill>
                <a:latin typeface="Bahnschrift SemiBold" panose="020B0502040204020203" pitchFamily="34" charset="0"/>
                <a:cs typeface="DIN Offc Medium" panose="020B0504020101020102" pitchFamily="34" charset="77"/>
              </a:defRPr>
            </a:lvl1pPr>
          </a:lstStyle>
          <a:p>
            <a:pPr lvl="0"/>
            <a:r>
              <a:rPr lang="en-GB" dirty="0"/>
              <a:t>Subtitle</a:t>
            </a:r>
            <a:endParaRPr lang="en-US" dirty="0"/>
          </a:p>
        </p:txBody>
      </p:sp>
      <p:sp>
        <p:nvSpPr>
          <p:cNvPr id="18" name="Title 17">
            <a:extLst>
              <a:ext uri="{FF2B5EF4-FFF2-40B4-BE49-F238E27FC236}">
                <a16:creationId xmlns:a16="http://schemas.microsoft.com/office/drawing/2014/main" id="{6BA93E34-4AEE-BB45-9CF3-DA9652FCDF76}"/>
              </a:ext>
            </a:extLst>
          </p:cNvPr>
          <p:cNvSpPr>
            <a:spLocks noGrp="1"/>
          </p:cNvSpPr>
          <p:nvPr>
            <p:ph type="title"/>
          </p:nvPr>
        </p:nvSpPr>
        <p:spPr/>
        <p:txBody>
          <a:bodyPr/>
          <a:lstStyle/>
          <a:p>
            <a:r>
              <a:rPr lang="en-GB" dirty="0"/>
              <a:t>Click to edit Master title style</a:t>
            </a:r>
          </a:p>
        </p:txBody>
      </p:sp>
    </p:spTree>
    <p:extLst>
      <p:ext uri="{BB962C8B-B14F-4D97-AF65-F5344CB8AC3E}">
        <p14:creationId xmlns:p14="http://schemas.microsoft.com/office/powerpoint/2010/main" val="63981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1C64DC38-8795-0E42-89AD-0E1AE7AE2115}"/>
              </a:ext>
            </a:extLst>
          </p:cNvPr>
          <p:cNvSpPr>
            <a:spLocks noGrp="1"/>
          </p:cNvSpPr>
          <p:nvPr>
            <p:ph type="ftr" sz="quarter" idx="19"/>
          </p:nvPr>
        </p:nvSpPr>
        <p:spPr/>
        <p:txBody>
          <a:bodyPr/>
          <a:lstStyle/>
          <a:p>
            <a:r>
              <a:rPr lang="en-US"/>
              <a:t>Library &amp; Learning Resources</a:t>
            </a:r>
            <a:endParaRPr lang="en-US" dirty="0"/>
          </a:p>
        </p:txBody>
      </p:sp>
      <p:sp>
        <p:nvSpPr>
          <p:cNvPr id="12" name="Slide Number Placeholder 11">
            <a:extLst>
              <a:ext uri="{FF2B5EF4-FFF2-40B4-BE49-F238E27FC236}">
                <a16:creationId xmlns:a16="http://schemas.microsoft.com/office/drawing/2014/main" id="{3EB6BC30-8396-B945-84BE-EF362B52689C}"/>
              </a:ext>
            </a:extLst>
          </p:cNvPr>
          <p:cNvSpPr>
            <a:spLocks noGrp="1"/>
          </p:cNvSpPr>
          <p:nvPr>
            <p:ph type="sldNum" sz="quarter" idx="20"/>
          </p:nvPr>
        </p:nvSpPr>
        <p:spPr/>
        <p:txBody>
          <a:bodyPr/>
          <a:lstStyle/>
          <a:p>
            <a:fld id="{5FC0F13F-2E95-4508-A227-DD555B34064E}" type="slidenum">
              <a:rPr lang="en-GB" smtClean="0"/>
              <a:pPr/>
              <a:t>‹#›</a:t>
            </a:fld>
            <a:endParaRPr lang="en-GB" dirty="0"/>
          </a:p>
        </p:txBody>
      </p:sp>
      <p:sp>
        <p:nvSpPr>
          <p:cNvPr id="8" name="Content Placeholder 7">
            <a:extLst>
              <a:ext uri="{FF2B5EF4-FFF2-40B4-BE49-F238E27FC236}">
                <a16:creationId xmlns:a16="http://schemas.microsoft.com/office/drawing/2014/main" id="{74A23F6D-6C36-764E-82F6-D9DB387393A8}"/>
              </a:ext>
            </a:extLst>
          </p:cNvPr>
          <p:cNvSpPr>
            <a:spLocks noGrp="1"/>
          </p:cNvSpPr>
          <p:nvPr>
            <p:ph sz="quarter" idx="18"/>
          </p:nvPr>
        </p:nvSpPr>
        <p:spPr>
          <a:xfrm>
            <a:off x="6167438" y="1928813"/>
            <a:ext cx="5689600" cy="4595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Right Item"/>
          <p:cNvSpPr>
            <a:spLocks noGrp="1"/>
          </p:cNvSpPr>
          <p:nvPr>
            <p:ph type="body" sz="quarter" idx="3" hasCustomPrompt="1"/>
          </p:nvPr>
        </p:nvSpPr>
        <p:spPr>
          <a:xfrm>
            <a:off x="6169817" y="1488544"/>
            <a:ext cx="5689599" cy="440374"/>
          </a:xfrm>
          <a:prstGeom prst="rect">
            <a:avLst/>
          </a:prstGeom>
        </p:spPr>
        <p:txBody>
          <a:bodyPr tIns="0" bIns="0" anchor="t">
            <a:normAutofit/>
          </a:bodyPr>
          <a:lstStyle>
            <a:lvl1pPr marL="0" indent="0" algn="ctr">
              <a:lnSpc>
                <a:spcPct val="100000"/>
              </a:lnSpc>
              <a:buNone/>
              <a:defRPr sz="3200" b="1" i="0">
                <a:solidFill>
                  <a:schemeClr val="tx2"/>
                </a:solidFill>
                <a:latin typeface="Bahnschrift SemiBold" panose="020B0502040204020203" pitchFamily="34" charset="0"/>
                <a:cs typeface="DIN Offc Medium" panose="020B05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2</a:t>
            </a:r>
          </a:p>
        </p:txBody>
      </p:sp>
      <p:sp>
        <p:nvSpPr>
          <p:cNvPr id="6" name="Content Placeholder 5">
            <a:extLst>
              <a:ext uri="{FF2B5EF4-FFF2-40B4-BE49-F238E27FC236}">
                <a16:creationId xmlns:a16="http://schemas.microsoft.com/office/drawing/2014/main" id="{5EEAC89A-98D7-BA4C-8A40-E5BE4C16EE8E}"/>
              </a:ext>
            </a:extLst>
          </p:cNvPr>
          <p:cNvSpPr>
            <a:spLocks noGrp="1"/>
          </p:cNvSpPr>
          <p:nvPr>
            <p:ph sz="quarter" idx="17"/>
          </p:nvPr>
        </p:nvSpPr>
        <p:spPr>
          <a:xfrm>
            <a:off x="334963" y="1928813"/>
            <a:ext cx="5689600" cy="45958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Left Item"/>
          <p:cNvSpPr>
            <a:spLocks noGrp="1"/>
          </p:cNvSpPr>
          <p:nvPr>
            <p:ph type="body" idx="1" hasCustomPrompt="1"/>
          </p:nvPr>
        </p:nvSpPr>
        <p:spPr>
          <a:xfrm>
            <a:off x="334963" y="1484313"/>
            <a:ext cx="5689600" cy="444605"/>
          </a:xfrm>
          <a:prstGeom prst="rect">
            <a:avLst/>
          </a:prstGeom>
        </p:spPr>
        <p:txBody>
          <a:bodyPr tIns="0" bIns="0" anchor="t">
            <a:normAutofit/>
          </a:bodyPr>
          <a:lstStyle>
            <a:lvl1pPr marL="0" indent="0" algn="ctr">
              <a:lnSpc>
                <a:spcPct val="100000"/>
              </a:lnSpc>
              <a:spcBef>
                <a:spcPts val="0"/>
              </a:spcBef>
              <a:buNone/>
              <a:defRPr sz="3200" b="1" i="0">
                <a:solidFill>
                  <a:schemeClr val="tx2"/>
                </a:solidFill>
                <a:latin typeface="Bahnschrift SemiBold" panose="020B0502040204020203" pitchFamily="34" charset="0"/>
                <a:cs typeface="DIN Offc Medium" panose="020B05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Item 1</a:t>
            </a:r>
          </a:p>
        </p:txBody>
      </p:sp>
      <p:sp>
        <p:nvSpPr>
          <p:cNvPr id="16" name="Title 15">
            <a:extLst>
              <a:ext uri="{FF2B5EF4-FFF2-40B4-BE49-F238E27FC236}">
                <a16:creationId xmlns:a16="http://schemas.microsoft.com/office/drawing/2014/main" id="{24C5307D-EA6F-EC47-AC6F-0D2654C2D896}"/>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10452129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3" name="Tiger logo">
            <a:extLst>
              <a:ext uri="{FF2B5EF4-FFF2-40B4-BE49-F238E27FC236}">
                <a16:creationId xmlns:a16="http://schemas.microsoft.com/office/drawing/2014/main" id="{B6D57936-03D6-D041-B344-119026C7D7A1}"/>
              </a:ext>
              <a:ext uri="{C183D7F6-B498-43B3-948B-1728B52AA6E4}">
                <adec:decorative xmlns=""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9642394" y="259303"/>
            <a:ext cx="2338846" cy="648424"/>
          </a:xfrm>
          <a:prstGeom prst="rect">
            <a:avLst/>
          </a:prstGeom>
        </p:spPr>
      </p:pic>
      <p:sp>
        <p:nvSpPr>
          <p:cNvPr id="11" name="Footer Placeholder">
            <a:extLst>
              <a:ext uri="{FF2B5EF4-FFF2-40B4-BE49-F238E27FC236}">
                <a16:creationId xmlns:a16="http://schemas.microsoft.com/office/drawing/2014/main" id="{32463D8E-6EF8-194A-8C2E-BA674DCC25AE}"/>
              </a:ext>
            </a:extLst>
          </p:cNvPr>
          <p:cNvSpPr>
            <a:spLocks noGrp="1"/>
          </p:cNvSpPr>
          <p:nvPr>
            <p:ph type="ftr" sz="quarter" idx="3"/>
          </p:nvPr>
        </p:nvSpPr>
        <p:spPr>
          <a:xfrm>
            <a:off x="4038600" y="6524624"/>
            <a:ext cx="4114800" cy="333375"/>
          </a:xfrm>
          <a:prstGeom prst="rect">
            <a:avLst/>
          </a:prstGeom>
        </p:spPr>
        <p:txBody>
          <a:bodyPr vert="horz" lIns="91440" tIns="45720" rIns="91440" bIns="45720" rtlCol="0" anchor="ctr"/>
          <a:lstStyle>
            <a:lvl1pPr algn="ctr">
              <a:defRPr sz="1200" b="0" i="0">
                <a:solidFill>
                  <a:schemeClr val="bg1">
                    <a:lumMod val="50000"/>
                  </a:schemeClr>
                </a:solidFill>
                <a:latin typeface="Bahnschrift Light" panose="020B0502040204020203" pitchFamily="34" charset="0"/>
                <a:cs typeface="DIN Offc Light" panose="020B0504020101010102" pitchFamily="34" charset="77"/>
              </a:defRPr>
            </a:lvl1pPr>
          </a:lstStyle>
          <a:p>
            <a:r>
              <a:rPr lang="en-US" dirty="0"/>
              <a:t>Library &amp; Learning Resources</a:t>
            </a:r>
          </a:p>
        </p:txBody>
      </p:sp>
      <p:sp>
        <p:nvSpPr>
          <p:cNvPr id="6" name="Slide Number Placeholder"/>
          <p:cNvSpPr>
            <a:spLocks noGrp="1"/>
          </p:cNvSpPr>
          <p:nvPr>
            <p:ph type="sldNum" sz="quarter" idx="4"/>
          </p:nvPr>
        </p:nvSpPr>
        <p:spPr>
          <a:xfrm>
            <a:off x="6349" y="6524624"/>
            <a:ext cx="581026" cy="322443"/>
          </a:xfrm>
          <a:prstGeom prst="rect">
            <a:avLst/>
          </a:prstGeom>
        </p:spPr>
        <p:txBody>
          <a:bodyPr vert="horz" lIns="91440" tIns="45720" rIns="180000" bIns="45720" rtlCol="0" anchor="ctr"/>
          <a:lstStyle>
            <a:lvl1pPr algn="r">
              <a:defRPr sz="1200" b="0" i="0">
                <a:solidFill>
                  <a:schemeClr val="tx1">
                    <a:tint val="75000"/>
                  </a:schemeClr>
                </a:solidFill>
                <a:latin typeface="Bahnschrift Light" panose="020B0502040204020203" pitchFamily="34" charset="0"/>
                <a:cs typeface="DIN Offc Light" panose="020B0504020101010102" pitchFamily="34" charset="77"/>
              </a:defRPr>
            </a:lvl1pPr>
          </a:lstStyle>
          <a:p>
            <a:fld id="{5FC0F13F-2E95-4508-A227-DD555B34064E}" type="slidenum">
              <a:rPr lang="en-GB" smtClean="0"/>
              <a:pPr/>
              <a:t>‹#›</a:t>
            </a:fld>
            <a:endParaRPr lang="en-GB" dirty="0"/>
          </a:p>
        </p:txBody>
      </p:sp>
      <p:sp>
        <p:nvSpPr>
          <p:cNvPr id="3" name="Content Placeholder"/>
          <p:cNvSpPr>
            <a:spLocks noGrp="1"/>
          </p:cNvSpPr>
          <p:nvPr>
            <p:ph type="body" idx="1"/>
          </p:nvPr>
        </p:nvSpPr>
        <p:spPr>
          <a:xfrm>
            <a:off x="334963" y="1665288"/>
            <a:ext cx="11522075" cy="4859336"/>
          </a:xfrm>
          <a:prstGeom prst="rect">
            <a:avLst/>
          </a:prstGeom>
        </p:spPr>
        <p:txBody>
          <a:bodyPr vert="horz" lIns="0" tIns="0" rIns="0" bIns="0" rtlCol="0">
            <a:normAutofit/>
          </a:bodyPr>
          <a:lstStyle/>
          <a:p>
            <a:pPr lvl="0"/>
            <a:r>
              <a:rPr lang="en-US" dirty="0"/>
              <a:t>Bullet Level 1</a:t>
            </a:r>
          </a:p>
          <a:p>
            <a:pPr lvl="1"/>
            <a:r>
              <a:rPr lang="en-US" dirty="0"/>
              <a:t>Bullet level 2</a:t>
            </a:r>
          </a:p>
          <a:p>
            <a:pPr lvl="2"/>
            <a:r>
              <a:rPr lang="en-US" dirty="0"/>
              <a:t>Bullet level 3</a:t>
            </a:r>
          </a:p>
          <a:p>
            <a:pPr lvl="3"/>
            <a:r>
              <a:rPr lang="en-US" dirty="0"/>
              <a:t>Bullet level 4</a:t>
            </a:r>
          </a:p>
        </p:txBody>
      </p:sp>
      <p:sp>
        <p:nvSpPr>
          <p:cNvPr id="5" name="Title Placeholder 4">
            <a:extLst>
              <a:ext uri="{FF2B5EF4-FFF2-40B4-BE49-F238E27FC236}">
                <a16:creationId xmlns:a16="http://schemas.microsoft.com/office/drawing/2014/main" id="{C390137E-563D-BF45-B930-40E4C5CB8B59}"/>
              </a:ext>
            </a:extLst>
          </p:cNvPr>
          <p:cNvSpPr>
            <a:spLocks noGrp="1"/>
          </p:cNvSpPr>
          <p:nvPr>
            <p:ph type="title"/>
          </p:nvPr>
        </p:nvSpPr>
        <p:spPr>
          <a:xfrm>
            <a:off x="334963" y="333375"/>
            <a:ext cx="9074150" cy="683264"/>
          </a:xfrm>
          <a:prstGeom prst="rect">
            <a:avLst/>
          </a:prstGeom>
        </p:spPr>
        <p:txBody>
          <a:bodyPr vert="horz" wrap="square" lIns="0" tIns="0" rIns="0" bIns="0" rtlCol="0" anchor="t" anchorCtr="0">
            <a:spAutoFit/>
          </a:bodyPr>
          <a:lstStyle/>
          <a:p>
            <a:r>
              <a:rPr lang="en-GB"/>
              <a:t>Click to edit Master title style</a:t>
            </a:r>
            <a:endParaRPr lang="en-US" dirty="0"/>
          </a:p>
        </p:txBody>
      </p:sp>
    </p:spTree>
    <p:extLst>
      <p:ext uri="{BB962C8B-B14F-4D97-AF65-F5344CB8AC3E}">
        <p14:creationId xmlns:p14="http://schemas.microsoft.com/office/powerpoint/2010/main" val="4515583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hf hdr="0"/>
  <p:txStyles>
    <p:titleStyle>
      <a:lvl1pPr marL="0" indent="0" algn="l" defTabSz="914400" rtl="0" eaLnBrk="1" latinLnBrk="0" hangingPunct="1">
        <a:lnSpc>
          <a:spcPct val="90000"/>
        </a:lnSpc>
        <a:spcBef>
          <a:spcPct val="0"/>
        </a:spcBef>
        <a:buNone/>
        <a:tabLst/>
        <a:defRPr sz="4800" b="0" i="0" kern="1200">
          <a:solidFill>
            <a:schemeClr val="tx1"/>
          </a:solidFill>
          <a:latin typeface="Bahnschrift" panose="020B0502040204020203" pitchFamily="34" charset="0"/>
          <a:ea typeface="+mj-ea"/>
          <a:cs typeface="DIN Offc Medium" panose="020B0504020101020102" pitchFamily="34" charset="77"/>
        </a:defRPr>
      </a:lvl1pPr>
    </p:titleStyle>
    <p:bodyStyle>
      <a:lvl1pPr marL="273050" indent="-266700" algn="l" defTabSz="914400" rtl="0" eaLnBrk="1" latinLnBrk="0" hangingPunct="1">
        <a:lnSpc>
          <a:spcPct val="150000"/>
        </a:lnSpc>
        <a:spcBef>
          <a:spcPts val="1200"/>
        </a:spcBef>
        <a:spcAft>
          <a:spcPts val="1200"/>
        </a:spcAft>
        <a:buFont typeface="Arial" panose="020B0604020202020204" pitchFamily="34" charset="0"/>
        <a:buChar char="•"/>
        <a:tabLst/>
        <a:defRPr sz="2800" b="0" i="0" kern="1200">
          <a:solidFill>
            <a:schemeClr val="tx1"/>
          </a:solidFill>
          <a:latin typeface="Bahnschrift Light" panose="020B0502040204020203" pitchFamily="34" charset="0"/>
          <a:ea typeface="+mn-ea"/>
          <a:cs typeface="DIN Offc" panose="020B0504020101020102" pitchFamily="34" charset="77"/>
        </a:defRPr>
      </a:lvl1pPr>
      <a:lvl2pPr marL="493713" indent="-220663" algn="l" defTabSz="914400" rtl="0" eaLnBrk="1" latinLnBrk="0" hangingPunct="1">
        <a:lnSpc>
          <a:spcPct val="150000"/>
        </a:lnSpc>
        <a:spcBef>
          <a:spcPts val="1200"/>
        </a:spcBef>
        <a:spcAft>
          <a:spcPts val="1200"/>
        </a:spcAft>
        <a:buFont typeface="Arial" panose="020B0604020202020204" pitchFamily="34" charset="0"/>
        <a:buChar char="•"/>
        <a:tabLst/>
        <a:defRPr sz="2400" b="0" i="0" kern="1200">
          <a:solidFill>
            <a:schemeClr val="tx1"/>
          </a:solidFill>
          <a:latin typeface="Bahnschrift Light" panose="020B0502040204020203" pitchFamily="34" charset="0"/>
          <a:ea typeface="+mn-ea"/>
          <a:cs typeface="DIN Offc" panose="020B0504020101020102" pitchFamily="34" charset="77"/>
        </a:defRPr>
      </a:lvl2pPr>
      <a:lvl3pPr marL="673100" indent="-133350" algn="l" defTabSz="914400" rtl="0" eaLnBrk="1" latinLnBrk="0" hangingPunct="1">
        <a:lnSpc>
          <a:spcPct val="150000"/>
        </a:lnSpc>
        <a:spcBef>
          <a:spcPts val="1200"/>
        </a:spcBef>
        <a:spcAft>
          <a:spcPts val="1200"/>
        </a:spcAft>
        <a:buFont typeface="Arial" panose="020B0604020202020204" pitchFamily="34" charset="0"/>
        <a:buChar char="•"/>
        <a:tabLst/>
        <a:defRPr sz="2000" b="0" i="0" kern="1200">
          <a:solidFill>
            <a:schemeClr val="tx1"/>
          </a:solidFill>
          <a:latin typeface="Bahnschrift Light" panose="020B0502040204020203" pitchFamily="34" charset="0"/>
          <a:ea typeface="+mn-ea"/>
          <a:cs typeface="DIN Offc" panose="020B0504020101020102" pitchFamily="34" charset="77"/>
        </a:defRPr>
      </a:lvl3pPr>
      <a:lvl4pPr marL="846138" indent="-133350" algn="l" defTabSz="914400" rtl="0" eaLnBrk="1" latinLnBrk="0" hangingPunct="1">
        <a:lnSpc>
          <a:spcPct val="150000"/>
        </a:lnSpc>
        <a:spcBef>
          <a:spcPts val="1200"/>
        </a:spcBef>
        <a:spcAft>
          <a:spcPts val="1200"/>
        </a:spcAft>
        <a:buFont typeface="Arial" panose="020B0604020202020204" pitchFamily="34" charset="0"/>
        <a:buChar char="•"/>
        <a:tabLst/>
        <a:defRPr sz="1800" b="0" i="0" kern="1200">
          <a:solidFill>
            <a:schemeClr val="tx1"/>
          </a:solidFill>
          <a:latin typeface="Bahnschrift Light" panose="020B0502040204020203" pitchFamily="34" charset="0"/>
          <a:ea typeface="+mn-ea"/>
          <a:cs typeface="DIN Offc" panose="020B0504020101020102" pitchFamily="34" charset="77"/>
        </a:defRPr>
      </a:lvl4pPr>
      <a:lvl5pPr marL="2057400" indent="-228600" algn="l" defTabSz="914400" rtl="0" eaLnBrk="1" latinLnBrk="0" hangingPunct="1">
        <a:lnSpc>
          <a:spcPct val="120000"/>
        </a:lnSpc>
        <a:spcBef>
          <a:spcPts val="1200"/>
        </a:spcBef>
        <a:buFont typeface="Arial" panose="020B0604020202020204" pitchFamily="34" charset="0"/>
        <a:buChar char="•"/>
        <a:defRPr sz="1800" b="0" i="0" kern="1200">
          <a:solidFill>
            <a:schemeClr val="tx1"/>
          </a:solidFill>
          <a:latin typeface="Bahnschrift" panose="020B0502040204020203" pitchFamily="34" charset="0"/>
          <a:ea typeface="+mn-ea"/>
          <a:cs typeface="DIN Offc"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 pos="211" userDrawn="1">
          <p15:clr>
            <a:srgbClr val="F26B43"/>
          </p15:clr>
        </p15:guide>
        <p15:guide id="43" pos="7469" userDrawn="1">
          <p15:clr>
            <a:srgbClr val="F26B43"/>
          </p15:clr>
        </p15:guide>
        <p15:guide id="44" orient="horz" pos="210" userDrawn="1">
          <p15:clr>
            <a:srgbClr val="F26B43"/>
          </p15:clr>
        </p15:guide>
        <p15:guide id="45" orient="horz" pos="4110" userDrawn="1">
          <p15:clr>
            <a:srgbClr val="F26B43"/>
          </p15:clr>
        </p15:guide>
        <p15:guide id="46" orient="horz" pos="1049" userDrawn="1">
          <p15:clr>
            <a:srgbClr val="F26B43"/>
          </p15:clr>
        </p15:guide>
        <p15:guide id="47" pos="6017" userDrawn="1">
          <p15:clr>
            <a:srgbClr val="F26B43"/>
          </p15:clr>
        </p15:guide>
        <p15:guide id="48" pos="5927" userDrawn="1">
          <p15:clr>
            <a:srgbClr val="F26B43"/>
          </p15:clr>
        </p15:guide>
        <p15:guide id="49" pos="2615" userDrawn="1">
          <p15:clr>
            <a:srgbClr val="F26B43"/>
          </p15:clr>
        </p15:guide>
        <p15:guide id="50" pos="2706" userDrawn="1">
          <p15:clr>
            <a:srgbClr val="F26B43"/>
          </p15:clr>
        </p15:guide>
        <p15:guide id="52" pos="3885" userDrawn="1">
          <p15:clr>
            <a:srgbClr val="F26B43"/>
          </p15:clr>
        </p15:guide>
        <p15:guide id="53" pos="3795" userDrawn="1">
          <p15:clr>
            <a:srgbClr val="F26B43"/>
          </p15:clr>
        </p15:guide>
        <p15:guide id="54" orient="horz" pos="709" userDrawn="1">
          <p15:clr>
            <a:srgbClr val="F26B43"/>
          </p15:clr>
        </p15:guide>
        <p15:guide id="55" orient="horz" pos="935" userDrawn="1">
          <p15:clr>
            <a:srgbClr val="F26B43"/>
          </p15:clr>
        </p15:guide>
        <p15:guide id="58" pos="4974" userDrawn="1">
          <p15:clr>
            <a:srgbClr val="F26B43"/>
          </p15:clr>
        </p15:guide>
        <p15:guide id="59" pos="5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Tiger Logo">
            <a:extLst>
              <a:ext uri="{FF2B5EF4-FFF2-40B4-BE49-F238E27FC236}">
                <a16:creationId xmlns:a16="http://schemas.microsoft.com/office/drawing/2014/main" id="{0AFB0BC3-62CD-A24A-AE2A-A027466E7F27}"/>
              </a:ext>
              <a:ext uri="{C183D7F6-B498-43B3-948B-1728B52AA6E4}">
                <adec:decorative xmlns=""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8475750" y="263616"/>
            <a:ext cx="3483732" cy="965834"/>
          </a:xfrm>
          <a:prstGeom prst="rect">
            <a:avLst/>
          </a:prstGeom>
        </p:spPr>
      </p:pic>
      <p:sp>
        <p:nvSpPr>
          <p:cNvPr id="4" name="Date Placeholder"/>
          <p:cNvSpPr>
            <a:spLocks noGrp="1"/>
          </p:cNvSpPr>
          <p:nvPr>
            <p:ph type="dt" sz="half" idx="2"/>
          </p:nvPr>
        </p:nvSpPr>
        <p:spPr>
          <a:xfrm>
            <a:off x="11106912" y="6524625"/>
            <a:ext cx="1085088" cy="333464"/>
          </a:xfrm>
          <a:prstGeom prst="rect">
            <a:avLst/>
          </a:prstGeom>
        </p:spPr>
        <p:txBody>
          <a:bodyPr vert="horz" lIns="216000" tIns="45720" rIns="91440" bIns="45720" rtlCol="0" anchor="ctr"/>
          <a:lstStyle>
            <a:lvl1pPr algn="l">
              <a:defRPr sz="1200" b="0" i="0">
                <a:solidFill>
                  <a:schemeClr val="tx1">
                    <a:lumMod val="65000"/>
                  </a:schemeClr>
                </a:solidFill>
                <a:latin typeface="Bahnschrift Light" panose="020B0502040204020203" pitchFamily="34" charset="0"/>
                <a:cs typeface="DIN Offc Light" panose="020B0504020101010102" pitchFamily="34" charset="77"/>
              </a:defRPr>
            </a:lvl1pPr>
          </a:lstStyle>
          <a:p>
            <a:fld id="{D20B5C4C-72EC-8D4B-BB01-B018DF54FF5D}" type="datetime1">
              <a:rPr lang="en-GB" smtClean="0"/>
              <a:pPr/>
              <a:t>26/11/2021</a:t>
            </a:fld>
            <a:endParaRPr lang="en-GB" dirty="0"/>
          </a:p>
        </p:txBody>
      </p:sp>
      <p:sp>
        <p:nvSpPr>
          <p:cNvPr id="7" name="Footer Placeholder 6">
            <a:extLst>
              <a:ext uri="{FF2B5EF4-FFF2-40B4-BE49-F238E27FC236}">
                <a16:creationId xmlns:a16="http://schemas.microsoft.com/office/drawing/2014/main" id="{FCFE51C7-B992-E740-9591-DF5F678E2B5E}"/>
              </a:ext>
            </a:extLst>
          </p:cNvPr>
          <p:cNvSpPr>
            <a:spLocks noGrp="1"/>
          </p:cNvSpPr>
          <p:nvPr>
            <p:ph type="ftr" sz="quarter" idx="3"/>
          </p:nvPr>
        </p:nvSpPr>
        <p:spPr>
          <a:xfrm>
            <a:off x="1401635" y="6524625"/>
            <a:ext cx="9388730" cy="313498"/>
          </a:xfrm>
          <a:prstGeom prst="rect">
            <a:avLst/>
          </a:prstGeom>
        </p:spPr>
        <p:txBody>
          <a:bodyPr vert="horz" lIns="91440" tIns="45720" rIns="91440" bIns="45720" rtlCol="0" anchor="ctr"/>
          <a:lstStyle>
            <a:lvl1pPr algn="ctr">
              <a:defRPr sz="1200" b="0" i="0">
                <a:solidFill>
                  <a:schemeClr val="tx1">
                    <a:lumMod val="65000"/>
                  </a:schemeClr>
                </a:solidFill>
                <a:latin typeface="Bahnschrift Light" panose="020B0502040204020203" pitchFamily="34" charset="0"/>
                <a:cs typeface="DIN Offc Light" panose="020B0504020101010102" pitchFamily="34" charset="77"/>
              </a:defRPr>
            </a:lvl1pPr>
          </a:lstStyle>
          <a:p>
            <a:r>
              <a:rPr lang="en-US" dirty="0"/>
              <a:t>Library &amp; Learning Resources</a:t>
            </a:r>
          </a:p>
        </p:txBody>
      </p:sp>
      <p:sp>
        <p:nvSpPr>
          <p:cNvPr id="10" name="Title Placeholder 9">
            <a:extLst>
              <a:ext uri="{FF2B5EF4-FFF2-40B4-BE49-F238E27FC236}">
                <a16:creationId xmlns:a16="http://schemas.microsoft.com/office/drawing/2014/main" id="{7B2141EC-562F-C349-A115-E6021EB47195}"/>
              </a:ext>
            </a:extLst>
          </p:cNvPr>
          <p:cNvSpPr>
            <a:spLocks noGrp="1"/>
          </p:cNvSpPr>
          <p:nvPr>
            <p:ph type="title"/>
          </p:nvPr>
        </p:nvSpPr>
        <p:spPr>
          <a:xfrm>
            <a:off x="911225" y="1628287"/>
            <a:ext cx="10369550" cy="2629388"/>
          </a:xfrm>
          <a:prstGeom prst="rect">
            <a:avLst/>
          </a:prstGeom>
          <a:solidFill>
            <a:schemeClr val="tx2">
              <a:alpha val="90000"/>
            </a:schemeClr>
          </a:solidFill>
        </p:spPr>
        <p:txBody>
          <a:bodyPr vert="horz" wrap="square" lIns="0" tIns="251999" rIns="0" bIns="144000" rtlCol="0" anchor="b">
            <a:spAutoFit/>
          </a:bodyPr>
          <a:lstStyle/>
          <a:p>
            <a:r>
              <a:rPr lang="en-GB" dirty="0"/>
              <a:t>Click to edit Master title style</a:t>
            </a:r>
            <a:endParaRPr lang="en-US" dirty="0"/>
          </a:p>
        </p:txBody>
      </p:sp>
    </p:spTree>
    <p:extLst>
      <p:ext uri="{BB962C8B-B14F-4D97-AF65-F5344CB8AC3E}">
        <p14:creationId xmlns:p14="http://schemas.microsoft.com/office/powerpoint/2010/main" val="2657916316"/>
      </p:ext>
    </p:extLst>
  </p:cSld>
  <p:clrMap bg1="dk1" tx1="lt1" bg2="dk2" tx2="lt2" accent1="accent1" accent2="accent2" accent3="accent3" accent4="accent4" accent5="accent5" accent6="accent6" hlink="hlink" folHlink="folHlink"/>
  <p:sldLayoutIdLst>
    <p:sldLayoutId id="2147483714" r:id="rId1"/>
    <p:sldLayoutId id="2147483731" r:id="rId2"/>
  </p:sldLayoutIdLst>
  <p:hf hdr="0"/>
  <p:txStyles>
    <p:titleStyle>
      <a:lvl1pPr algn="ctr" defTabSz="914400" rtl="0" eaLnBrk="1" latinLnBrk="0" hangingPunct="1">
        <a:lnSpc>
          <a:spcPct val="90000"/>
        </a:lnSpc>
        <a:spcBef>
          <a:spcPct val="0"/>
        </a:spcBef>
        <a:buNone/>
        <a:defRPr sz="8000" b="1" i="0" kern="1200">
          <a:solidFill>
            <a:schemeClr val="bg1"/>
          </a:solidFill>
          <a:latin typeface="Bahnschrift SemiBold" panose="020B0502040204020203" pitchFamily="34" charset="0"/>
          <a:ea typeface="+mj-ea"/>
          <a:cs typeface="DIN Offc Medium" panose="020B0504020101020102" pitchFamily="34" charset="77"/>
        </a:defRPr>
      </a:lvl1pPr>
    </p:titleStyle>
    <p:bodyStyle>
      <a:lvl1pPr marL="228600" indent="-228600" algn="l" defTabSz="914400" rtl="0" eaLnBrk="1" latinLnBrk="0" hangingPunct="1">
        <a:lnSpc>
          <a:spcPct val="120000"/>
        </a:lnSpc>
        <a:spcBef>
          <a:spcPts val="1200"/>
        </a:spcBef>
        <a:buFont typeface="Arial" panose="020B0604020202020204" pitchFamily="34" charset="0"/>
        <a:buChar char="•"/>
        <a:defRPr sz="3600" b="0" i="0" kern="1200">
          <a:solidFill>
            <a:schemeClr val="tx1"/>
          </a:solidFill>
          <a:latin typeface="DIN Offc" panose="020B0504020101020102" pitchFamily="34" charset="77"/>
          <a:ea typeface="+mn-ea"/>
          <a:cs typeface="DIN Offc" panose="020B0504020101020102" pitchFamily="34" charset="77"/>
        </a:defRPr>
      </a:lvl1pPr>
      <a:lvl2pPr marL="685800" indent="-228600" algn="l" defTabSz="914400" rtl="0" eaLnBrk="1" latinLnBrk="0" hangingPunct="1">
        <a:lnSpc>
          <a:spcPct val="120000"/>
        </a:lnSpc>
        <a:spcBef>
          <a:spcPts val="1200"/>
        </a:spcBef>
        <a:buFont typeface="Arial" panose="020B0604020202020204" pitchFamily="34" charset="0"/>
        <a:buChar char="•"/>
        <a:defRPr sz="3200" b="0" i="0" kern="1200">
          <a:solidFill>
            <a:schemeClr val="tx1"/>
          </a:solidFill>
          <a:latin typeface="DIN Offc" panose="020B0504020101020102" pitchFamily="34" charset="77"/>
          <a:ea typeface="+mn-ea"/>
          <a:cs typeface="DIN Offc" panose="020B0504020101020102" pitchFamily="34" charset="77"/>
        </a:defRPr>
      </a:lvl2pPr>
      <a:lvl3pPr marL="1143000" indent="-228600" algn="l" defTabSz="914400" rtl="0" eaLnBrk="1" latinLnBrk="0" hangingPunct="1">
        <a:lnSpc>
          <a:spcPct val="120000"/>
        </a:lnSpc>
        <a:spcBef>
          <a:spcPts val="1200"/>
        </a:spcBef>
        <a:buFont typeface="Arial" panose="020B0604020202020204" pitchFamily="34" charset="0"/>
        <a:buChar char="•"/>
        <a:defRPr sz="2800" b="0" i="0" kern="1200">
          <a:solidFill>
            <a:schemeClr val="tx1"/>
          </a:solidFill>
          <a:latin typeface="DIN Offc" panose="020B0504020101020102" pitchFamily="34" charset="77"/>
          <a:ea typeface="+mn-ea"/>
          <a:cs typeface="DIN Offc" panose="020B0504020101020102" pitchFamily="34" charset="77"/>
        </a:defRPr>
      </a:lvl3pPr>
      <a:lvl4pPr marL="1600200" indent="-228600" algn="l" defTabSz="914400" rtl="0" eaLnBrk="1" latinLnBrk="0" hangingPunct="1">
        <a:lnSpc>
          <a:spcPct val="120000"/>
        </a:lnSpc>
        <a:spcBef>
          <a:spcPts val="1200"/>
        </a:spcBef>
        <a:buFont typeface="Arial" panose="020B0604020202020204" pitchFamily="34" charset="0"/>
        <a:buChar char="•"/>
        <a:defRPr sz="2400" b="0" i="0" kern="1200">
          <a:solidFill>
            <a:schemeClr val="tx1"/>
          </a:solidFill>
          <a:latin typeface="DIN Offc" panose="020B0504020101020102" pitchFamily="34" charset="77"/>
          <a:ea typeface="+mn-ea"/>
          <a:cs typeface="DIN Offc" panose="020B0504020101020102" pitchFamily="34" charset="77"/>
        </a:defRPr>
      </a:lvl4pPr>
      <a:lvl5pPr marL="2057400" indent="-228600" algn="l" defTabSz="914400" rtl="0" eaLnBrk="1" latinLnBrk="0" hangingPunct="1">
        <a:lnSpc>
          <a:spcPct val="120000"/>
        </a:lnSpc>
        <a:spcBef>
          <a:spcPts val="1200"/>
        </a:spcBef>
        <a:buFont typeface="Arial" panose="020B0604020202020204" pitchFamily="34" charset="0"/>
        <a:buChar char="•"/>
        <a:defRPr sz="1800" b="0" i="0" kern="1200">
          <a:solidFill>
            <a:schemeClr val="tx1"/>
          </a:solidFill>
          <a:latin typeface="DIN Offc" panose="020B0504020101020102" pitchFamily="34" charset="77"/>
          <a:ea typeface="+mn-ea"/>
          <a:cs typeface="DIN Offc"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4" orient="horz" pos="2682" userDrawn="1">
          <p15:clr>
            <a:srgbClr val="F26B43"/>
          </p15:clr>
        </p15:guide>
        <p15:guide id="65" pos="574" userDrawn="1">
          <p15:clr>
            <a:srgbClr val="F26B43"/>
          </p15:clr>
        </p15:guide>
        <p15:guide id="66" pos="71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1" name="Tiger Logo">
            <a:extLst>
              <a:ext uri="{FF2B5EF4-FFF2-40B4-BE49-F238E27FC236}">
                <a16:creationId xmlns:a16="http://schemas.microsoft.com/office/drawing/2014/main" id="{497062C3-4473-3D4E-AFF2-42B8EDF58E56}"/>
              </a:ext>
              <a:ext uri="{C183D7F6-B498-43B3-948B-1728B52AA6E4}">
                <adec:decorative xmlns=""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75751" y="263616"/>
            <a:ext cx="3483729" cy="965834"/>
          </a:xfrm>
          <a:prstGeom prst="rect">
            <a:avLst/>
          </a:prstGeom>
        </p:spPr>
      </p:pic>
      <p:sp>
        <p:nvSpPr>
          <p:cNvPr id="4" name="Date Placeholder"/>
          <p:cNvSpPr>
            <a:spLocks noGrp="1"/>
          </p:cNvSpPr>
          <p:nvPr>
            <p:ph type="dt" sz="half" idx="2"/>
          </p:nvPr>
        </p:nvSpPr>
        <p:spPr>
          <a:xfrm>
            <a:off x="8688388" y="6524625"/>
            <a:ext cx="3168650" cy="333464"/>
          </a:xfrm>
          <a:prstGeom prst="rect">
            <a:avLst/>
          </a:prstGeom>
        </p:spPr>
        <p:txBody>
          <a:bodyPr vert="horz" lIns="216000" tIns="45720" rIns="91440" bIns="45720" rtlCol="0" anchor="ctr"/>
          <a:lstStyle>
            <a:lvl1pPr algn="l">
              <a:defRPr sz="1200" b="0" i="0">
                <a:solidFill>
                  <a:schemeClr val="tx1">
                    <a:tint val="75000"/>
                  </a:schemeClr>
                </a:solidFill>
                <a:latin typeface="Bahnschrift" panose="020B0502040204020203" pitchFamily="34" charset="0"/>
                <a:cs typeface="DIN Offc Light" panose="020B0504020101010102" pitchFamily="34" charset="77"/>
              </a:defRPr>
            </a:lvl1pPr>
          </a:lstStyle>
          <a:p>
            <a:fld id="{D20B5C4C-72EC-8D4B-BB01-B018DF54FF5D}" type="datetime1">
              <a:rPr lang="en-GB" smtClean="0"/>
              <a:pPr/>
              <a:t>26/11/2021</a:t>
            </a:fld>
            <a:endParaRPr lang="en-GB" dirty="0"/>
          </a:p>
        </p:txBody>
      </p:sp>
      <p:sp>
        <p:nvSpPr>
          <p:cNvPr id="10" name="Title Placeholder 9">
            <a:extLst>
              <a:ext uri="{FF2B5EF4-FFF2-40B4-BE49-F238E27FC236}">
                <a16:creationId xmlns:a16="http://schemas.microsoft.com/office/drawing/2014/main" id="{7B2141EC-562F-C349-A115-E6021EB47195}"/>
              </a:ext>
            </a:extLst>
          </p:cNvPr>
          <p:cNvSpPr>
            <a:spLocks noGrp="1"/>
          </p:cNvSpPr>
          <p:nvPr>
            <p:ph type="title"/>
          </p:nvPr>
        </p:nvSpPr>
        <p:spPr>
          <a:xfrm>
            <a:off x="658813" y="2012572"/>
            <a:ext cx="7058025" cy="2724911"/>
          </a:xfrm>
          <a:prstGeom prst="rect">
            <a:avLst/>
          </a:prstGeom>
          <a:solidFill>
            <a:schemeClr val="tx2">
              <a:alpha val="90000"/>
            </a:schemeClr>
          </a:solidFill>
        </p:spPr>
        <p:txBody>
          <a:bodyPr vert="horz" wrap="square" lIns="0" tIns="251999" rIns="0" bIns="251999" rtlCol="0" anchor="ctr">
            <a:spAutoFit/>
          </a:bodyPr>
          <a:lstStyle/>
          <a:p>
            <a:r>
              <a:rPr lang="en-GB" dirty="0"/>
              <a:t>Presentation Title</a:t>
            </a:r>
            <a:endParaRPr lang="en-US" dirty="0"/>
          </a:p>
        </p:txBody>
      </p:sp>
      <p:sp>
        <p:nvSpPr>
          <p:cNvPr id="5" name="Footer Placeholder 4">
            <a:extLst>
              <a:ext uri="{FF2B5EF4-FFF2-40B4-BE49-F238E27FC236}">
                <a16:creationId xmlns:a16="http://schemas.microsoft.com/office/drawing/2014/main" id="{2121EAF3-86AD-544F-89A5-6E5E1BECFD8A}"/>
              </a:ext>
            </a:extLst>
          </p:cNvPr>
          <p:cNvSpPr>
            <a:spLocks noGrp="1"/>
          </p:cNvSpPr>
          <p:nvPr>
            <p:ph type="ftr" sz="quarter" idx="3"/>
          </p:nvPr>
        </p:nvSpPr>
        <p:spPr>
          <a:xfrm>
            <a:off x="2130425" y="6524625"/>
            <a:ext cx="4114800" cy="333375"/>
          </a:xfrm>
          <a:prstGeom prst="rect">
            <a:avLst/>
          </a:prstGeom>
        </p:spPr>
        <p:txBody>
          <a:bodyPr vert="horz" lIns="91440" tIns="45720" rIns="91440" bIns="45720" rtlCol="0" anchor="ctr"/>
          <a:lstStyle>
            <a:lvl1pPr algn="ctr">
              <a:defRPr sz="1200" b="0" i="0">
                <a:solidFill>
                  <a:schemeClr val="tx1">
                    <a:lumMod val="65000"/>
                  </a:schemeClr>
                </a:solidFill>
                <a:latin typeface="Bahnschrift Light" panose="020B0502040204020203" pitchFamily="34" charset="0"/>
              </a:defRPr>
            </a:lvl1pPr>
          </a:lstStyle>
          <a:p>
            <a:r>
              <a:rPr lang="en-US" dirty="0"/>
              <a:t>Library &amp; Learning Resources</a:t>
            </a:r>
          </a:p>
        </p:txBody>
      </p:sp>
    </p:spTree>
    <p:extLst>
      <p:ext uri="{BB962C8B-B14F-4D97-AF65-F5344CB8AC3E}">
        <p14:creationId xmlns:p14="http://schemas.microsoft.com/office/powerpoint/2010/main" val="2762743828"/>
      </p:ext>
    </p:extLst>
  </p:cSld>
  <p:clrMap bg1="dk1" tx1="lt1" bg2="dk2" tx2="lt2" accent1="accent1" accent2="accent2" accent3="accent3" accent4="accent4" accent5="accent5" accent6="accent6" hlink="hlink" folHlink="folHlink"/>
  <p:sldLayoutIdLst>
    <p:sldLayoutId id="2147483715" r:id="rId1"/>
  </p:sldLayoutIdLst>
  <p:hf hdr="0"/>
  <p:txStyles>
    <p:titleStyle>
      <a:lvl1pPr algn="ctr" defTabSz="914400" rtl="0" eaLnBrk="1" latinLnBrk="0" hangingPunct="1">
        <a:lnSpc>
          <a:spcPct val="90000"/>
        </a:lnSpc>
        <a:spcBef>
          <a:spcPct val="0"/>
        </a:spcBef>
        <a:buNone/>
        <a:defRPr sz="8000" b="1" i="0" kern="1200">
          <a:solidFill>
            <a:schemeClr val="bg1"/>
          </a:solidFill>
          <a:latin typeface="Bahnschrift SemiBold" panose="020B0502040204020203" pitchFamily="34" charset="0"/>
          <a:ea typeface="+mj-ea"/>
          <a:cs typeface="DIN Offc Medium" panose="020B0504020101020102" pitchFamily="34" charset="77"/>
        </a:defRPr>
      </a:lvl1pPr>
    </p:titleStyle>
    <p:bodyStyle>
      <a:lvl1pPr marL="228600" indent="-228600" algn="l" defTabSz="914400" rtl="0" eaLnBrk="1" latinLnBrk="0" hangingPunct="1">
        <a:lnSpc>
          <a:spcPct val="120000"/>
        </a:lnSpc>
        <a:spcBef>
          <a:spcPts val="1200"/>
        </a:spcBef>
        <a:buFont typeface="Arial" panose="020B0604020202020204" pitchFamily="34" charset="0"/>
        <a:buChar char="•"/>
        <a:defRPr sz="3600" b="0" i="0" kern="1200">
          <a:solidFill>
            <a:schemeClr val="tx1"/>
          </a:solidFill>
          <a:latin typeface="DIN Offc" panose="020B0504020101020102" pitchFamily="34" charset="77"/>
          <a:ea typeface="+mn-ea"/>
          <a:cs typeface="DIN Offc" panose="020B0504020101020102" pitchFamily="34" charset="77"/>
        </a:defRPr>
      </a:lvl1pPr>
      <a:lvl2pPr marL="685800" indent="-228600" algn="l" defTabSz="914400" rtl="0" eaLnBrk="1" latinLnBrk="0" hangingPunct="1">
        <a:lnSpc>
          <a:spcPct val="120000"/>
        </a:lnSpc>
        <a:spcBef>
          <a:spcPts val="1200"/>
        </a:spcBef>
        <a:buFont typeface="Arial" panose="020B0604020202020204" pitchFamily="34" charset="0"/>
        <a:buChar char="•"/>
        <a:defRPr sz="3200" b="0" i="0" kern="1200">
          <a:solidFill>
            <a:schemeClr val="tx1"/>
          </a:solidFill>
          <a:latin typeface="DIN Offc" panose="020B0504020101020102" pitchFamily="34" charset="77"/>
          <a:ea typeface="+mn-ea"/>
          <a:cs typeface="DIN Offc" panose="020B0504020101020102" pitchFamily="34" charset="77"/>
        </a:defRPr>
      </a:lvl2pPr>
      <a:lvl3pPr marL="1143000" indent="-228600" algn="l" defTabSz="914400" rtl="0" eaLnBrk="1" latinLnBrk="0" hangingPunct="1">
        <a:lnSpc>
          <a:spcPct val="120000"/>
        </a:lnSpc>
        <a:spcBef>
          <a:spcPts val="1200"/>
        </a:spcBef>
        <a:buFont typeface="Arial" panose="020B0604020202020204" pitchFamily="34" charset="0"/>
        <a:buChar char="•"/>
        <a:defRPr sz="2800" b="0" i="0" kern="1200">
          <a:solidFill>
            <a:schemeClr val="tx1"/>
          </a:solidFill>
          <a:latin typeface="DIN Offc" panose="020B0504020101020102" pitchFamily="34" charset="77"/>
          <a:ea typeface="+mn-ea"/>
          <a:cs typeface="DIN Offc" panose="020B0504020101020102" pitchFamily="34" charset="77"/>
        </a:defRPr>
      </a:lvl3pPr>
      <a:lvl4pPr marL="1600200" indent="-228600" algn="l" defTabSz="914400" rtl="0" eaLnBrk="1" latinLnBrk="0" hangingPunct="1">
        <a:lnSpc>
          <a:spcPct val="120000"/>
        </a:lnSpc>
        <a:spcBef>
          <a:spcPts val="1200"/>
        </a:spcBef>
        <a:buFont typeface="Arial" panose="020B0604020202020204" pitchFamily="34" charset="0"/>
        <a:buChar char="•"/>
        <a:defRPr sz="2400" b="0" i="0" kern="1200">
          <a:solidFill>
            <a:schemeClr val="tx1"/>
          </a:solidFill>
          <a:latin typeface="DIN Offc" panose="020B0504020101020102" pitchFamily="34" charset="77"/>
          <a:ea typeface="+mn-ea"/>
          <a:cs typeface="DIN Offc" panose="020B0504020101020102" pitchFamily="34" charset="77"/>
        </a:defRPr>
      </a:lvl4pPr>
      <a:lvl5pPr marL="2057400" indent="-228600" algn="l" defTabSz="914400" rtl="0" eaLnBrk="1" latinLnBrk="0" hangingPunct="1">
        <a:lnSpc>
          <a:spcPct val="120000"/>
        </a:lnSpc>
        <a:spcBef>
          <a:spcPts val="1200"/>
        </a:spcBef>
        <a:buFont typeface="Arial" panose="020B0604020202020204" pitchFamily="34" charset="0"/>
        <a:buChar char="•"/>
        <a:defRPr sz="1800" b="0" i="0" kern="1200">
          <a:solidFill>
            <a:schemeClr val="tx1"/>
          </a:solidFill>
          <a:latin typeface="DIN Offc" panose="020B0504020101020102" pitchFamily="34" charset="77"/>
          <a:ea typeface="+mn-ea"/>
          <a:cs typeface="DIN Offc"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5" orient="horz" pos="4110" userDrawn="1">
          <p15:clr>
            <a:srgbClr val="F26B43"/>
          </p15:clr>
        </p15:guide>
        <p15:guide id="61" pos="5269" userDrawn="1">
          <p15:clr>
            <a:srgbClr val="F26B43"/>
          </p15:clr>
        </p15:guide>
        <p15:guide id="62" pos="5473" userDrawn="1">
          <p15:clr>
            <a:srgbClr val="F26B43"/>
          </p15:clr>
        </p15:guide>
        <p15:guide id="63" pos="7469" userDrawn="1">
          <p15:clr>
            <a:srgbClr val="F26B43"/>
          </p15:clr>
        </p15:guide>
        <p15:guide id="67" pos="415" userDrawn="1">
          <p15:clr>
            <a:srgbClr val="F26B43"/>
          </p15:clr>
        </p15:guide>
        <p15:guide id="68" pos="486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3" name="Tiger logo">
            <a:extLst>
              <a:ext uri="{FF2B5EF4-FFF2-40B4-BE49-F238E27FC236}">
                <a16:creationId xmlns:a16="http://schemas.microsoft.com/office/drawing/2014/main" id="{92B2811B-0794-D446-8529-09706B83C056}"/>
              </a:ext>
              <a:ext uri="{C183D7F6-B498-43B3-948B-1728B52AA6E4}">
                <adec:decorative xmlns=""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642396" y="259303"/>
            <a:ext cx="2338842" cy="648424"/>
          </a:xfrm>
          <a:prstGeom prst="rect">
            <a:avLst/>
          </a:prstGeom>
        </p:spPr>
      </p:pic>
      <p:sp>
        <p:nvSpPr>
          <p:cNvPr id="12" name="Slide Background">
            <a:extLst>
              <a:ext uri="{FF2B5EF4-FFF2-40B4-BE49-F238E27FC236}">
                <a16:creationId xmlns:a16="http://schemas.microsoft.com/office/drawing/2014/main" id="{DB31C323-86EA-5241-88E0-5859230B2B84}"/>
              </a:ext>
              <a:ext uri="{C183D7F6-B498-43B3-948B-1728B52AA6E4}">
                <adec:decorative xmlns="" xmlns:adec="http://schemas.microsoft.com/office/drawing/2017/decorative" val="1"/>
              </a:ext>
            </a:extLst>
          </p:cNvPr>
          <p:cNvSpPr/>
          <p:nvPr userDrawn="1"/>
        </p:nvSpPr>
        <p:spPr>
          <a:xfrm>
            <a:off x="0" y="0"/>
            <a:ext cx="955198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hnschrift" panose="020B0502040204020203" pitchFamily="34" charset="0"/>
            </a:endParaRPr>
          </a:p>
        </p:txBody>
      </p:sp>
      <p:sp>
        <p:nvSpPr>
          <p:cNvPr id="11" name="Footer Placeholder">
            <a:extLst>
              <a:ext uri="{FF2B5EF4-FFF2-40B4-BE49-F238E27FC236}">
                <a16:creationId xmlns:a16="http://schemas.microsoft.com/office/drawing/2014/main" id="{32463D8E-6EF8-194A-8C2E-BA674DCC25AE}"/>
              </a:ext>
            </a:extLst>
          </p:cNvPr>
          <p:cNvSpPr>
            <a:spLocks noGrp="1"/>
          </p:cNvSpPr>
          <p:nvPr>
            <p:ph type="ftr" sz="quarter" idx="3"/>
          </p:nvPr>
        </p:nvSpPr>
        <p:spPr>
          <a:xfrm>
            <a:off x="2142299" y="6524624"/>
            <a:ext cx="5333088" cy="333375"/>
          </a:xfrm>
          <a:prstGeom prst="rect">
            <a:avLst/>
          </a:prstGeom>
        </p:spPr>
        <p:txBody>
          <a:bodyPr vert="horz" lIns="91440" tIns="45720" rIns="91440" bIns="45720" rtlCol="0" anchor="ctr"/>
          <a:lstStyle>
            <a:lvl1pPr algn="ctr">
              <a:defRPr sz="1200" b="0" i="0">
                <a:solidFill>
                  <a:schemeClr val="tx1">
                    <a:lumMod val="50000"/>
                  </a:schemeClr>
                </a:solidFill>
                <a:latin typeface="Bahnschrift Light" panose="020B0502040204020203" pitchFamily="34" charset="0"/>
                <a:cs typeface="DIN Offc Light" panose="020B0504020101010102" pitchFamily="34" charset="77"/>
              </a:defRPr>
            </a:lvl1pPr>
          </a:lstStyle>
          <a:p>
            <a:r>
              <a:rPr lang="en-US" dirty="0"/>
              <a:t>Library &amp; Learning Resources</a:t>
            </a:r>
          </a:p>
        </p:txBody>
      </p:sp>
      <p:sp>
        <p:nvSpPr>
          <p:cNvPr id="6" name="Slide Number Placeholder"/>
          <p:cNvSpPr>
            <a:spLocks noGrp="1"/>
          </p:cNvSpPr>
          <p:nvPr>
            <p:ph type="sldNum" sz="quarter" idx="4"/>
          </p:nvPr>
        </p:nvSpPr>
        <p:spPr>
          <a:xfrm>
            <a:off x="6349" y="6524624"/>
            <a:ext cx="581026" cy="322443"/>
          </a:xfrm>
          <a:prstGeom prst="rect">
            <a:avLst/>
          </a:prstGeom>
        </p:spPr>
        <p:txBody>
          <a:bodyPr vert="horz" lIns="91440" tIns="45720" rIns="180000" bIns="45720" rtlCol="0" anchor="ctr"/>
          <a:lstStyle>
            <a:lvl1pPr algn="r">
              <a:defRPr sz="1200" b="0" i="0">
                <a:solidFill>
                  <a:schemeClr val="tx1">
                    <a:lumMod val="50000"/>
                  </a:schemeClr>
                </a:solidFill>
                <a:latin typeface="Bahnschrift Light" panose="020B0502040204020203" pitchFamily="34" charset="0"/>
                <a:cs typeface="DIN Offc Light" panose="020B0504020101010102" pitchFamily="34" charset="77"/>
              </a:defRPr>
            </a:lvl1pPr>
          </a:lstStyle>
          <a:p>
            <a:fld id="{5FC0F13F-2E95-4508-A227-DD555B34064E}" type="slidenum">
              <a:rPr lang="en-GB" smtClean="0"/>
              <a:pPr/>
              <a:t>‹#›</a:t>
            </a:fld>
            <a:endParaRPr lang="en-GB" dirty="0"/>
          </a:p>
        </p:txBody>
      </p:sp>
      <p:sp>
        <p:nvSpPr>
          <p:cNvPr id="2" name="Text Placeholder 1">
            <a:extLst>
              <a:ext uri="{FF2B5EF4-FFF2-40B4-BE49-F238E27FC236}">
                <a16:creationId xmlns:a16="http://schemas.microsoft.com/office/drawing/2014/main" id="{A27D9870-D0FB-234E-9877-AFBE97B02A88}"/>
              </a:ext>
            </a:extLst>
          </p:cNvPr>
          <p:cNvSpPr>
            <a:spLocks noGrp="1"/>
          </p:cNvSpPr>
          <p:nvPr>
            <p:ph type="body" idx="1"/>
          </p:nvPr>
        </p:nvSpPr>
        <p:spPr>
          <a:xfrm>
            <a:off x="334963" y="1486050"/>
            <a:ext cx="9001125" cy="5038574"/>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5" name="Title Placeholder 4">
            <a:extLst>
              <a:ext uri="{FF2B5EF4-FFF2-40B4-BE49-F238E27FC236}">
                <a16:creationId xmlns:a16="http://schemas.microsoft.com/office/drawing/2014/main" id="{C390137E-563D-BF45-B930-40E4C5CB8B59}"/>
              </a:ext>
            </a:extLst>
          </p:cNvPr>
          <p:cNvSpPr>
            <a:spLocks noGrp="1"/>
          </p:cNvSpPr>
          <p:nvPr>
            <p:ph type="title"/>
          </p:nvPr>
        </p:nvSpPr>
        <p:spPr>
          <a:xfrm>
            <a:off x="334963" y="333375"/>
            <a:ext cx="9001125" cy="683264"/>
          </a:xfrm>
          <a:prstGeom prst="rect">
            <a:avLst/>
          </a:prstGeom>
        </p:spPr>
        <p:txBody>
          <a:bodyPr vert="horz" wrap="square" lIns="0" tIns="0" rIns="0" bIns="0" rtlCol="0" anchor="t" anchorCtr="0">
            <a:spAutoFit/>
          </a:bodyPr>
          <a:lstStyle/>
          <a:p>
            <a:r>
              <a:rPr lang="en-GB" dirty="0"/>
              <a:t>Click to edit Master title style</a:t>
            </a:r>
            <a:endParaRPr lang="en-US" dirty="0"/>
          </a:p>
        </p:txBody>
      </p:sp>
    </p:spTree>
    <p:extLst>
      <p:ext uri="{BB962C8B-B14F-4D97-AF65-F5344CB8AC3E}">
        <p14:creationId xmlns:p14="http://schemas.microsoft.com/office/powerpoint/2010/main" val="430924385"/>
      </p:ext>
    </p:extLst>
  </p:cSld>
  <p:clrMap bg1="dk1" tx1="lt1" bg2="dk2" tx2="lt2" accent1="accent1" accent2="accent2" accent3="accent3" accent4="accent4" accent5="accent5" accent6="accent6" hlink="hlink" folHlink="folHlink"/>
  <p:sldLayoutIdLst>
    <p:sldLayoutId id="2147483737" r:id="rId1"/>
    <p:sldLayoutId id="2147483747" r:id="rId2"/>
    <p:sldLayoutId id="2147483748" r:id="rId3"/>
  </p:sldLayoutIdLst>
  <p:hf hdr="0"/>
  <p:txStyles>
    <p:titleStyle>
      <a:lvl1pPr marL="0" indent="0" algn="l" defTabSz="914400" rtl="0" eaLnBrk="1" latinLnBrk="0" hangingPunct="1">
        <a:lnSpc>
          <a:spcPct val="90000"/>
        </a:lnSpc>
        <a:spcBef>
          <a:spcPct val="0"/>
        </a:spcBef>
        <a:buNone/>
        <a:tabLst/>
        <a:defRPr sz="4800" b="0" i="0" kern="1200">
          <a:solidFill>
            <a:schemeClr val="bg1"/>
          </a:solidFill>
          <a:latin typeface="Bahnschrift" panose="020B0502040204020203" pitchFamily="34" charset="0"/>
          <a:ea typeface="+mj-ea"/>
          <a:cs typeface="DIN Offc Medium" panose="020B0504020101020102" pitchFamily="34" charset="77"/>
        </a:defRPr>
      </a:lvl1pPr>
    </p:titleStyle>
    <p:bodyStyle>
      <a:lvl1pPr marL="228600" indent="-228600" algn="l" defTabSz="914400" rtl="0" eaLnBrk="1" latinLnBrk="0" hangingPunct="1">
        <a:lnSpc>
          <a:spcPct val="150000"/>
        </a:lnSpc>
        <a:spcBef>
          <a:spcPts val="1200"/>
        </a:spcBef>
        <a:buFont typeface="Arial" panose="020B0604020202020204" pitchFamily="34" charset="0"/>
        <a:buChar char="•"/>
        <a:defRPr sz="2800" b="0" i="0" kern="1200">
          <a:solidFill>
            <a:schemeClr val="bg1"/>
          </a:solidFill>
          <a:latin typeface="Bahnschrift Light" panose="020B0502040204020203" pitchFamily="34" charset="0"/>
          <a:ea typeface="+mn-ea"/>
          <a:cs typeface="DIN Offc" panose="020B0504020101020102" pitchFamily="34" charset="77"/>
        </a:defRPr>
      </a:lvl1pPr>
      <a:lvl2pPr marL="685800" indent="-228600" algn="l" defTabSz="914400" rtl="0" eaLnBrk="1" latinLnBrk="0" hangingPunct="1">
        <a:lnSpc>
          <a:spcPct val="150000"/>
        </a:lnSpc>
        <a:spcBef>
          <a:spcPts val="1200"/>
        </a:spcBef>
        <a:buFont typeface="Arial" panose="020B0604020202020204" pitchFamily="34" charset="0"/>
        <a:buChar char="•"/>
        <a:defRPr sz="2400" b="0" i="0" kern="1200">
          <a:solidFill>
            <a:schemeClr val="bg1"/>
          </a:solidFill>
          <a:latin typeface="Bahnschrift Light" panose="020B0502040204020203" pitchFamily="34" charset="0"/>
          <a:ea typeface="+mn-ea"/>
          <a:cs typeface="DIN Offc" panose="020B0504020101020102" pitchFamily="34" charset="77"/>
        </a:defRPr>
      </a:lvl2pPr>
      <a:lvl3pPr marL="1143000" indent="-228600" algn="l" defTabSz="914400" rtl="0" eaLnBrk="1" latinLnBrk="0" hangingPunct="1">
        <a:lnSpc>
          <a:spcPct val="150000"/>
        </a:lnSpc>
        <a:spcBef>
          <a:spcPts val="1200"/>
        </a:spcBef>
        <a:buFont typeface="Arial" panose="020B0604020202020204" pitchFamily="34" charset="0"/>
        <a:buChar char="•"/>
        <a:defRPr sz="2000" b="0" i="0" kern="1200">
          <a:solidFill>
            <a:schemeClr val="bg1"/>
          </a:solidFill>
          <a:latin typeface="Bahnschrift Light" panose="020B0502040204020203" pitchFamily="34" charset="0"/>
          <a:ea typeface="+mn-ea"/>
          <a:cs typeface="DIN Offc" panose="020B0504020101020102" pitchFamily="34" charset="77"/>
        </a:defRPr>
      </a:lvl3pPr>
      <a:lvl4pPr marL="1600200" indent="-228600" algn="l" defTabSz="914400" rtl="0" eaLnBrk="1" latinLnBrk="0" hangingPunct="1">
        <a:lnSpc>
          <a:spcPct val="150000"/>
        </a:lnSpc>
        <a:spcBef>
          <a:spcPts val="1200"/>
        </a:spcBef>
        <a:buFont typeface="Arial" panose="020B0604020202020204" pitchFamily="34" charset="0"/>
        <a:buChar char="•"/>
        <a:defRPr sz="1800" b="0" i="0" kern="1200">
          <a:solidFill>
            <a:schemeClr val="bg1"/>
          </a:solidFill>
          <a:latin typeface="Bahnschrift Light" panose="020B0502040204020203" pitchFamily="34" charset="0"/>
          <a:ea typeface="+mn-ea"/>
          <a:cs typeface="DIN Offc" panose="020B0504020101020102" pitchFamily="34" charset="77"/>
        </a:defRPr>
      </a:lvl4pPr>
      <a:lvl5pPr marL="2057400" indent="-228600" algn="l" defTabSz="914400" rtl="0" eaLnBrk="1" latinLnBrk="0" hangingPunct="1">
        <a:lnSpc>
          <a:spcPct val="120000"/>
        </a:lnSpc>
        <a:spcBef>
          <a:spcPts val="1200"/>
        </a:spcBef>
        <a:buFont typeface="Arial" panose="020B0604020202020204" pitchFamily="34" charset="0"/>
        <a:buChar char="•"/>
        <a:defRPr sz="1800" b="0" i="0" kern="1200">
          <a:solidFill>
            <a:schemeClr val="bg1"/>
          </a:solidFill>
          <a:latin typeface="Bahnschrift" panose="020B0502040204020203" pitchFamily="34" charset="0"/>
          <a:ea typeface="+mn-ea"/>
          <a:cs typeface="DIN Offc" panose="020B05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 pos="211" userDrawn="1">
          <p15:clr>
            <a:srgbClr val="F26B43"/>
          </p15:clr>
        </p15:guide>
        <p15:guide id="43" pos="7469" userDrawn="1">
          <p15:clr>
            <a:srgbClr val="F26B43"/>
          </p15:clr>
        </p15:guide>
        <p15:guide id="44" orient="horz" pos="210" userDrawn="1">
          <p15:clr>
            <a:srgbClr val="F26B43"/>
          </p15:clr>
        </p15:guide>
        <p15:guide id="45" orient="horz" pos="4110" userDrawn="1">
          <p15:clr>
            <a:srgbClr val="F26B43"/>
          </p15:clr>
        </p15:guide>
        <p15:guide id="46" orient="horz" pos="1049" userDrawn="1">
          <p15:clr>
            <a:srgbClr val="F26B43"/>
          </p15:clr>
        </p15:guide>
        <p15:guide id="47" pos="6017" userDrawn="1">
          <p15:clr>
            <a:srgbClr val="F26B43"/>
          </p15:clr>
        </p15:guide>
        <p15:guide id="48" pos="5881" userDrawn="1">
          <p15:clr>
            <a:srgbClr val="F26B43"/>
          </p15:clr>
        </p15:guide>
        <p15:guide id="49" pos="2615" userDrawn="1">
          <p15:clr>
            <a:srgbClr val="F26B43"/>
          </p15:clr>
        </p15:guide>
        <p15:guide id="50" pos="2706" userDrawn="1">
          <p15:clr>
            <a:srgbClr val="F26B43"/>
          </p15:clr>
        </p15:guide>
        <p15:guide id="51" orient="horz" pos="1729" userDrawn="1">
          <p15:clr>
            <a:srgbClr val="F26B43"/>
          </p15:clr>
        </p15:guide>
        <p15:guide id="52" pos="3885" userDrawn="1">
          <p15:clr>
            <a:srgbClr val="F26B43"/>
          </p15:clr>
        </p15:guide>
        <p15:guide id="53" pos="3795" userDrawn="1">
          <p15:clr>
            <a:srgbClr val="F26B43"/>
          </p15:clr>
        </p15:guide>
        <p15:guide id="54" orient="horz" pos="709" userDrawn="1">
          <p15:clr>
            <a:srgbClr val="F26B43"/>
          </p15:clr>
        </p15:guide>
        <p15:guide id="55" orient="horz" pos="935" userDrawn="1">
          <p15:clr>
            <a:srgbClr val="F26B43"/>
          </p15:clr>
        </p15:guide>
        <p15:guide id="57" orient="horz" pos="1842" userDrawn="1">
          <p15:clr>
            <a:srgbClr val="F26B43"/>
          </p15:clr>
        </p15:guide>
        <p15:guide id="58" pos="4974" userDrawn="1">
          <p15:clr>
            <a:srgbClr val="F26B43"/>
          </p15:clr>
        </p15:guide>
        <p15:guide id="59" pos="5065" userDrawn="1">
          <p15:clr>
            <a:srgbClr val="F26B43"/>
          </p15:clr>
        </p15:guide>
        <p15:guide id="60" orient="horz" pos="30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31CA87E-4FAB-204A-8E54-3F8A178D5A56}"/>
              </a:ext>
            </a:extLst>
          </p:cNvPr>
          <p:cNvSpPr>
            <a:spLocks noGrp="1"/>
          </p:cNvSpPr>
          <p:nvPr>
            <p:ph type="subTitle" idx="1"/>
          </p:nvPr>
        </p:nvSpPr>
        <p:spPr/>
        <p:txBody>
          <a:bodyPr/>
          <a:lstStyle/>
          <a:p>
            <a:r>
              <a:rPr lang="en-US" dirty="0" smtClean="0"/>
              <a:t>Mercedes Malloy</a:t>
            </a:r>
            <a:endParaRPr lang="en-US" dirty="0"/>
          </a:p>
        </p:txBody>
      </p:sp>
      <p:sp>
        <p:nvSpPr>
          <p:cNvPr id="3" name="Title 2">
            <a:extLst>
              <a:ext uri="{FF2B5EF4-FFF2-40B4-BE49-F238E27FC236}">
                <a16:creationId xmlns:a16="http://schemas.microsoft.com/office/drawing/2014/main" id="{14EDE015-EDB6-4646-A200-BD92DCF7E867}"/>
              </a:ext>
            </a:extLst>
          </p:cNvPr>
          <p:cNvSpPr>
            <a:spLocks noGrp="1"/>
          </p:cNvSpPr>
          <p:nvPr>
            <p:ph type="title"/>
          </p:nvPr>
        </p:nvSpPr>
        <p:spPr>
          <a:xfrm>
            <a:off x="911225" y="1281719"/>
            <a:ext cx="10354302" cy="2975956"/>
          </a:xfrm>
        </p:spPr>
        <p:txBody>
          <a:bodyPr/>
          <a:lstStyle/>
          <a:p>
            <a:r>
              <a:rPr lang="en-GB" sz="6200" b="0" dirty="0"/>
              <a:t>Seeking &amp;</a:t>
            </a:r>
            <a:r>
              <a:rPr lang="en-GB" sz="6200" b="0" dirty="0" smtClean="0"/>
              <a:t> </a:t>
            </a:r>
            <a:r>
              <a:rPr lang="en-GB" sz="6200" b="0" dirty="0"/>
              <a:t>reacting to student feedback during the pandemic and beyond</a:t>
            </a:r>
          </a:p>
        </p:txBody>
      </p:sp>
    </p:spTree>
    <p:extLst>
      <p:ext uri="{BB962C8B-B14F-4D97-AF65-F5344CB8AC3E}">
        <p14:creationId xmlns:p14="http://schemas.microsoft.com/office/powerpoint/2010/main" val="2812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9"/>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0"/>
          </p:nvPr>
        </p:nvSpPr>
        <p:spPr/>
        <p:txBody>
          <a:bodyPr/>
          <a:lstStyle/>
          <a:p>
            <a:fld id="{5FC0F13F-2E95-4508-A227-DD555B34064E}" type="slidenum">
              <a:rPr lang="en-GB" smtClean="0"/>
              <a:pPr/>
              <a:t>10</a:t>
            </a:fld>
            <a:endParaRPr lang="en-GB" dirty="0"/>
          </a:p>
        </p:txBody>
      </p:sp>
      <p:sp>
        <p:nvSpPr>
          <p:cNvPr id="4" name="Content Placeholder 3"/>
          <p:cNvSpPr>
            <a:spLocks noGrp="1"/>
          </p:cNvSpPr>
          <p:nvPr>
            <p:ph sz="quarter" idx="17"/>
          </p:nvPr>
        </p:nvSpPr>
        <p:spPr>
          <a:xfrm>
            <a:off x="7643812" y="1665286"/>
            <a:ext cx="4213225" cy="4859337"/>
          </a:xfrm>
        </p:spPr>
        <p:txBody>
          <a:bodyPr>
            <a:normAutofit/>
          </a:bodyPr>
          <a:lstStyle/>
          <a:p>
            <a:pPr marL="6350" indent="0">
              <a:buNone/>
            </a:pPr>
            <a:r>
              <a:rPr lang="en-GB" dirty="0"/>
              <a:t>Form for staff to fill out issues or feedback based on the new </a:t>
            </a:r>
            <a:r>
              <a:rPr lang="en-GB" dirty="0" smtClean="0"/>
              <a:t>systems (Alma/Primo).</a:t>
            </a:r>
            <a:endParaRPr lang="en-GB" dirty="0"/>
          </a:p>
          <a:p>
            <a:pPr marL="6350" indent="0">
              <a:buNone/>
            </a:pPr>
            <a:r>
              <a:rPr lang="en-GB" dirty="0"/>
              <a:t>We have a changes log for this. </a:t>
            </a:r>
          </a:p>
          <a:p>
            <a:pPr marL="6350" indent="0">
              <a:buNone/>
            </a:pPr>
            <a:endParaRPr lang="en-GB" dirty="0"/>
          </a:p>
        </p:txBody>
      </p:sp>
      <p:sp>
        <p:nvSpPr>
          <p:cNvPr id="7" name="Title 6"/>
          <p:cNvSpPr>
            <a:spLocks noGrp="1"/>
          </p:cNvSpPr>
          <p:nvPr>
            <p:ph type="title"/>
          </p:nvPr>
        </p:nvSpPr>
        <p:spPr/>
        <p:txBody>
          <a:bodyPr/>
          <a:lstStyle/>
          <a:p>
            <a:r>
              <a:rPr lang="en-GB" dirty="0"/>
              <a:t>LMS feedback</a:t>
            </a:r>
          </a:p>
        </p:txBody>
      </p:sp>
      <p:pic>
        <p:nvPicPr>
          <p:cNvPr id="8" name="Content Placeholder 7" title="Picture of our MS form for reporting faults/improvements to the LMS. "/>
          <p:cNvPicPr>
            <a:picLocks noGrp="1" noChangeAspect="1"/>
          </p:cNvPicPr>
          <p:nvPr>
            <p:ph sz="quarter" idx="18"/>
          </p:nvPr>
        </p:nvPicPr>
        <p:blipFill>
          <a:blip r:embed="rId2"/>
          <a:stretch>
            <a:fillRect/>
          </a:stretch>
        </p:blipFill>
        <p:spPr>
          <a:xfrm>
            <a:off x="922429" y="1493838"/>
            <a:ext cx="6386329" cy="4859337"/>
          </a:xfrm>
          <a:prstGeom prst="rect">
            <a:avLst/>
          </a:prstGeom>
        </p:spPr>
      </p:pic>
    </p:spTree>
    <p:extLst>
      <p:ext uri="{BB962C8B-B14F-4D97-AF65-F5344CB8AC3E}">
        <p14:creationId xmlns:p14="http://schemas.microsoft.com/office/powerpoint/2010/main" val="2724196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9"/>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0"/>
          </p:nvPr>
        </p:nvSpPr>
        <p:spPr/>
        <p:txBody>
          <a:bodyPr/>
          <a:lstStyle/>
          <a:p>
            <a:fld id="{5FC0F13F-2E95-4508-A227-DD555B34064E}" type="slidenum">
              <a:rPr lang="en-GB" smtClean="0"/>
              <a:pPr/>
              <a:t>11</a:t>
            </a:fld>
            <a:endParaRPr lang="en-GB" dirty="0"/>
          </a:p>
        </p:txBody>
      </p:sp>
      <p:sp>
        <p:nvSpPr>
          <p:cNvPr id="4" name="Content Placeholder 3"/>
          <p:cNvSpPr>
            <a:spLocks noGrp="1"/>
          </p:cNvSpPr>
          <p:nvPr>
            <p:ph sz="quarter" idx="17"/>
          </p:nvPr>
        </p:nvSpPr>
        <p:spPr/>
        <p:txBody>
          <a:bodyPr/>
          <a:lstStyle/>
          <a:p>
            <a:pPr marL="6350" indent="0" algn="ctr">
              <a:buNone/>
            </a:pPr>
            <a:endParaRPr lang="en-GB" dirty="0" smtClean="0"/>
          </a:p>
          <a:p>
            <a:pPr marL="6350" indent="0" algn="ctr">
              <a:buNone/>
            </a:pPr>
            <a:r>
              <a:rPr lang="en-GB" dirty="0" smtClean="0"/>
              <a:t>Please follow the URL in the chat box to complete the survey questions. </a:t>
            </a:r>
            <a:endParaRPr lang="en-GB" dirty="0" smtClean="0"/>
          </a:p>
          <a:p>
            <a:pPr marL="6350" indent="0" algn="ctr">
              <a:buNone/>
            </a:pPr>
            <a:endParaRPr lang="en-GB" dirty="0"/>
          </a:p>
        </p:txBody>
      </p:sp>
      <p:sp>
        <p:nvSpPr>
          <p:cNvPr id="7" name="Title 6"/>
          <p:cNvSpPr>
            <a:spLocks noGrp="1"/>
          </p:cNvSpPr>
          <p:nvPr>
            <p:ph type="title"/>
          </p:nvPr>
        </p:nvSpPr>
        <p:spPr/>
        <p:txBody>
          <a:bodyPr/>
          <a:lstStyle/>
          <a:p>
            <a:r>
              <a:rPr lang="en-GB" dirty="0" smtClean="0"/>
              <a:t>Survey time! </a:t>
            </a:r>
            <a:endParaRPr lang="en-GB" dirty="0"/>
          </a:p>
        </p:txBody>
      </p:sp>
      <p:pic>
        <p:nvPicPr>
          <p:cNvPr id="8" name="Content Placeholder 7" title="Women in a suit pointing towards a survey"/>
          <p:cNvPicPr>
            <a:picLocks noGrp="1"/>
          </p:cNvPicPr>
          <p:nvPr>
            <p:ph sz="quarter" idx="18"/>
          </p:nvPr>
        </p:nvPicPr>
        <p:blipFill>
          <a:blip r:embed="rId3">
            <a:extLst>
              <a:ext uri="{28A0092B-C50C-407E-A947-70E740481C1C}">
                <a14:useLocalDpi xmlns:a14="http://schemas.microsoft.com/office/drawing/2010/main" val="0"/>
              </a:ext>
            </a:extLst>
          </a:blip>
          <a:srcRect/>
          <a:stretch>
            <a:fillRect/>
          </a:stretch>
        </p:blipFill>
        <p:spPr bwMode="auto">
          <a:xfrm>
            <a:off x="480180" y="1540594"/>
            <a:ext cx="7270828" cy="4859337"/>
          </a:xfrm>
          <a:prstGeom prst="rect">
            <a:avLst/>
          </a:prstGeom>
          <a:noFill/>
          <a:ln>
            <a:noFill/>
          </a:ln>
        </p:spPr>
      </p:pic>
    </p:spTree>
    <p:extLst>
      <p:ext uri="{BB962C8B-B14F-4D97-AF65-F5344CB8AC3E}">
        <p14:creationId xmlns:p14="http://schemas.microsoft.com/office/powerpoint/2010/main" val="990339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12</a:t>
            </a:fld>
            <a:endParaRPr lang="en-GB" dirty="0"/>
          </a:p>
        </p:txBody>
      </p:sp>
      <p:sp>
        <p:nvSpPr>
          <p:cNvPr id="4" name="Content Placeholder 3"/>
          <p:cNvSpPr>
            <a:spLocks noGrp="1"/>
          </p:cNvSpPr>
          <p:nvPr>
            <p:ph sz="quarter" idx="19"/>
          </p:nvPr>
        </p:nvSpPr>
        <p:spPr/>
        <p:txBody>
          <a:bodyPr>
            <a:normAutofit/>
          </a:bodyPr>
          <a:lstStyle/>
          <a:p>
            <a:pPr marL="6350" indent="0">
              <a:buNone/>
            </a:pPr>
            <a:r>
              <a:rPr lang="en-GB" dirty="0" smtClean="0">
                <a:solidFill>
                  <a:schemeClr val="tx2"/>
                </a:solidFill>
              </a:rPr>
              <a:t>In the last calendar year or                 12 months?</a:t>
            </a:r>
          </a:p>
          <a:p>
            <a:pPr marL="6350" indent="0">
              <a:buNone/>
            </a:pPr>
            <a:r>
              <a:rPr lang="en-GB" dirty="0" smtClean="0">
                <a:solidFill>
                  <a:schemeClr val="tx2"/>
                </a:solidFill>
              </a:rPr>
              <a:t>Did I need to attend whole event or just some of it?</a:t>
            </a:r>
          </a:p>
          <a:p>
            <a:pPr marL="6350" indent="0">
              <a:buNone/>
            </a:pPr>
            <a:r>
              <a:rPr lang="en-GB" dirty="0" smtClean="0">
                <a:solidFill>
                  <a:schemeClr val="tx2"/>
                </a:solidFill>
              </a:rPr>
              <a:t>Can you even remember how many you have attended?</a:t>
            </a:r>
            <a:endParaRPr lang="en-GB" dirty="0">
              <a:solidFill>
                <a:schemeClr val="tx2"/>
              </a:solidFill>
            </a:endParaRPr>
          </a:p>
        </p:txBody>
      </p:sp>
      <p:sp>
        <p:nvSpPr>
          <p:cNvPr id="5" name="Content Placeholder 4"/>
          <p:cNvSpPr>
            <a:spLocks noGrp="1"/>
          </p:cNvSpPr>
          <p:nvPr>
            <p:ph sz="quarter" idx="18"/>
          </p:nvPr>
        </p:nvSpPr>
        <p:spPr>
          <a:xfrm>
            <a:off x="350203" y="1665287"/>
            <a:ext cx="5689599" cy="4859335"/>
          </a:xfrm>
        </p:spPr>
        <p:txBody>
          <a:bodyPr>
            <a:normAutofit/>
          </a:bodyPr>
          <a:lstStyle/>
          <a:p>
            <a:pPr marL="6350" indent="0">
              <a:buNone/>
            </a:pPr>
            <a:endParaRPr lang="en-GB" sz="1200" dirty="0"/>
          </a:p>
          <a:p>
            <a:pPr marL="6350" indent="0">
              <a:buNone/>
            </a:pPr>
            <a:r>
              <a:rPr lang="en-GB" sz="2500" dirty="0" smtClean="0"/>
              <a:t>How many conferences have you attended in the last year?		</a:t>
            </a:r>
          </a:p>
          <a:p>
            <a:r>
              <a:rPr lang="en-GB" sz="2500" dirty="0" smtClean="0"/>
              <a:t>	1-4</a:t>
            </a:r>
          </a:p>
          <a:p>
            <a:r>
              <a:rPr lang="en-GB" sz="2500" dirty="0" smtClean="0"/>
              <a:t>	5-10</a:t>
            </a:r>
          </a:p>
          <a:p>
            <a:r>
              <a:rPr lang="en-GB" sz="2500" dirty="0" smtClean="0"/>
              <a:t>	11+</a:t>
            </a:r>
            <a:endParaRPr lang="en-GB" sz="2500" dirty="0"/>
          </a:p>
        </p:txBody>
      </p:sp>
      <p:sp>
        <p:nvSpPr>
          <p:cNvPr id="7" name="Title 6"/>
          <p:cNvSpPr>
            <a:spLocks noGrp="1"/>
          </p:cNvSpPr>
          <p:nvPr>
            <p:ph type="title"/>
          </p:nvPr>
        </p:nvSpPr>
        <p:spPr>
          <a:xfrm>
            <a:off x="296862" y="291149"/>
            <a:ext cx="9074150" cy="1329595"/>
          </a:xfrm>
        </p:spPr>
        <p:txBody>
          <a:bodyPr/>
          <a:lstStyle/>
          <a:p>
            <a:r>
              <a:rPr lang="en-GB" dirty="0" smtClean="0"/>
              <a:t>How did you interpret the question?</a:t>
            </a:r>
            <a:endParaRPr lang="en-GB" dirty="0"/>
          </a:p>
        </p:txBody>
      </p:sp>
    </p:spTree>
    <p:extLst>
      <p:ext uri="{BB962C8B-B14F-4D97-AF65-F5344CB8AC3E}">
        <p14:creationId xmlns:p14="http://schemas.microsoft.com/office/powerpoint/2010/main" val="427356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13</a:t>
            </a:fld>
            <a:endParaRPr lang="en-GB" dirty="0"/>
          </a:p>
        </p:txBody>
      </p:sp>
      <p:sp>
        <p:nvSpPr>
          <p:cNvPr id="4" name="Content Placeholder 3"/>
          <p:cNvSpPr>
            <a:spLocks noGrp="1"/>
          </p:cNvSpPr>
          <p:nvPr>
            <p:ph sz="quarter" idx="19"/>
          </p:nvPr>
        </p:nvSpPr>
        <p:spPr/>
        <p:txBody>
          <a:bodyPr>
            <a:normAutofit/>
          </a:bodyPr>
          <a:lstStyle/>
          <a:p>
            <a:pPr marL="6350" indent="0">
              <a:buNone/>
            </a:pPr>
            <a:endParaRPr lang="en-GB" sz="1200" dirty="0">
              <a:solidFill>
                <a:schemeClr val="tx2"/>
              </a:solidFill>
            </a:endParaRPr>
          </a:p>
          <a:p>
            <a:pPr marL="6350" indent="0">
              <a:buNone/>
            </a:pPr>
            <a:r>
              <a:rPr lang="en-GB" dirty="0" smtClean="0">
                <a:solidFill>
                  <a:schemeClr val="tx2"/>
                </a:solidFill>
              </a:rPr>
              <a:t>This is a double barrelled question. </a:t>
            </a:r>
          </a:p>
          <a:p>
            <a:pPr marL="6350" indent="0">
              <a:buNone/>
            </a:pPr>
            <a:r>
              <a:rPr lang="en-GB" dirty="0" smtClean="0">
                <a:solidFill>
                  <a:schemeClr val="tx2"/>
                </a:solidFill>
              </a:rPr>
              <a:t>The respondent may agree it is user friendly BUT not the best tool for online conferencing. These questions should be asked separately. </a:t>
            </a:r>
            <a:endParaRPr lang="en-GB" dirty="0">
              <a:solidFill>
                <a:schemeClr val="tx2"/>
              </a:solidFill>
            </a:endParaRPr>
          </a:p>
        </p:txBody>
      </p:sp>
      <p:sp>
        <p:nvSpPr>
          <p:cNvPr id="5" name="Content Placeholder 4"/>
          <p:cNvSpPr>
            <a:spLocks noGrp="1"/>
          </p:cNvSpPr>
          <p:nvPr>
            <p:ph sz="quarter" idx="18"/>
          </p:nvPr>
        </p:nvSpPr>
        <p:spPr>
          <a:xfrm>
            <a:off x="350203" y="1665287"/>
            <a:ext cx="5689599" cy="4859335"/>
          </a:xfrm>
        </p:spPr>
        <p:txBody>
          <a:bodyPr>
            <a:normAutofit fontScale="92500"/>
          </a:bodyPr>
          <a:lstStyle/>
          <a:p>
            <a:pPr marL="6350" indent="0">
              <a:buNone/>
            </a:pPr>
            <a:endParaRPr lang="en-GB" sz="1200" b="1" dirty="0"/>
          </a:p>
          <a:p>
            <a:pPr marL="6350" indent="0">
              <a:buNone/>
            </a:pPr>
            <a:r>
              <a:rPr lang="en-GB" dirty="0"/>
              <a:t>In your opinion is MS Teams user friendly and the best tool for online conferencing</a:t>
            </a:r>
            <a:r>
              <a:rPr lang="en-GB" dirty="0" smtClean="0"/>
              <a:t>?</a:t>
            </a:r>
          </a:p>
          <a:p>
            <a:r>
              <a:rPr lang="en-GB" sz="2500" dirty="0" smtClean="0"/>
              <a:t>Yes</a:t>
            </a:r>
          </a:p>
          <a:p>
            <a:r>
              <a:rPr lang="en-GB" sz="2500" dirty="0" smtClean="0"/>
              <a:t>No </a:t>
            </a:r>
          </a:p>
          <a:p>
            <a:r>
              <a:rPr lang="en-GB" sz="2500" dirty="0" smtClean="0"/>
              <a:t>I don’t know</a:t>
            </a:r>
            <a:endParaRPr lang="en-GB" sz="2500" dirty="0"/>
          </a:p>
        </p:txBody>
      </p:sp>
      <p:sp>
        <p:nvSpPr>
          <p:cNvPr id="7" name="Title 6"/>
          <p:cNvSpPr>
            <a:spLocks noGrp="1"/>
          </p:cNvSpPr>
          <p:nvPr>
            <p:ph type="title"/>
          </p:nvPr>
        </p:nvSpPr>
        <p:spPr>
          <a:xfrm>
            <a:off x="296862" y="291149"/>
            <a:ext cx="9074150" cy="1329595"/>
          </a:xfrm>
        </p:spPr>
        <p:txBody>
          <a:bodyPr/>
          <a:lstStyle/>
          <a:p>
            <a:r>
              <a:rPr lang="en-GB" dirty="0"/>
              <a:t>How did you interpret the question?</a:t>
            </a:r>
          </a:p>
        </p:txBody>
      </p:sp>
    </p:spTree>
    <p:extLst>
      <p:ext uri="{BB962C8B-B14F-4D97-AF65-F5344CB8AC3E}">
        <p14:creationId xmlns:p14="http://schemas.microsoft.com/office/powerpoint/2010/main" val="379625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14</a:t>
            </a:fld>
            <a:endParaRPr lang="en-GB" dirty="0"/>
          </a:p>
        </p:txBody>
      </p:sp>
      <p:sp>
        <p:nvSpPr>
          <p:cNvPr id="4" name="Content Placeholder 3"/>
          <p:cNvSpPr>
            <a:spLocks noGrp="1"/>
          </p:cNvSpPr>
          <p:nvPr>
            <p:ph sz="quarter" idx="19"/>
          </p:nvPr>
        </p:nvSpPr>
        <p:spPr/>
        <p:txBody>
          <a:bodyPr>
            <a:normAutofit/>
          </a:bodyPr>
          <a:lstStyle/>
          <a:p>
            <a:pPr marL="6350" indent="0">
              <a:buNone/>
            </a:pPr>
            <a:r>
              <a:rPr lang="en-GB" dirty="0" smtClean="0">
                <a:solidFill>
                  <a:schemeClr val="tx2"/>
                </a:solidFill>
              </a:rPr>
              <a:t>Is UX jargon? Would it be better to put user experience/customer journey?</a:t>
            </a:r>
            <a:endParaRPr lang="en-GB" dirty="0">
              <a:solidFill>
                <a:schemeClr val="tx2"/>
              </a:solidFill>
            </a:endParaRPr>
          </a:p>
          <a:p>
            <a:pPr marL="6350" indent="0">
              <a:buNone/>
            </a:pPr>
            <a:r>
              <a:rPr lang="en-GB" dirty="0" smtClean="0">
                <a:solidFill>
                  <a:schemeClr val="tx2"/>
                </a:solidFill>
              </a:rPr>
              <a:t>Is the question too vague? Many people may focus on UX in their role so could it be asked in a better way?</a:t>
            </a:r>
            <a:endParaRPr lang="en-GB" dirty="0">
              <a:solidFill>
                <a:schemeClr val="tx2"/>
              </a:solidFill>
            </a:endParaRPr>
          </a:p>
        </p:txBody>
      </p:sp>
      <p:sp>
        <p:nvSpPr>
          <p:cNvPr id="5" name="Content Placeholder 4"/>
          <p:cNvSpPr>
            <a:spLocks noGrp="1"/>
          </p:cNvSpPr>
          <p:nvPr>
            <p:ph sz="quarter" idx="18"/>
          </p:nvPr>
        </p:nvSpPr>
        <p:spPr>
          <a:xfrm>
            <a:off x="350203" y="1665287"/>
            <a:ext cx="5689599" cy="4859335"/>
          </a:xfrm>
        </p:spPr>
        <p:txBody>
          <a:bodyPr>
            <a:normAutofit fontScale="92500"/>
          </a:bodyPr>
          <a:lstStyle/>
          <a:p>
            <a:pPr marL="6350" indent="0">
              <a:buNone/>
            </a:pPr>
            <a:endParaRPr lang="en-GB" sz="1200" dirty="0"/>
          </a:p>
          <a:p>
            <a:pPr marL="6350" indent="0">
              <a:buNone/>
            </a:pPr>
            <a:r>
              <a:rPr lang="en-GB" dirty="0"/>
              <a:t>Do you have a member of staff in the library whose main job is to focus on UX</a:t>
            </a:r>
            <a:r>
              <a:rPr lang="en-GB" dirty="0" smtClean="0"/>
              <a:t>?</a:t>
            </a:r>
          </a:p>
          <a:p>
            <a:r>
              <a:rPr lang="en-GB" sz="2500" dirty="0" smtClean="0"/>
              <a:t>Yes</a:t>
            </a:r>
          </a:p>
          <a:p>
            <a:r>
              <a:rPr lang="en-GB" sz="2500" dirty="0" smtClean="0"/>
              <a:t>No </a:t>
            </a:r>
          </a:p>
          <a:p>
            <a:r>
              <a:rPr lang="en-GB" sz="2500" dirty="0" smtClean="0"/>
              <a:t>I don’t know</a:t>
            </a:r>
            <a:endParaRPr lang="en-GB" sz="2500" dirty="0"/>
          </a:p>
        </p:txBody>
      </p:sp>
      <p:sp>
        <p:nvSpPr>
          <p:cNvPr id="7" name="Title 6"/>
          <p:cNvSpPr>
            <a:spLocks noGrp="1"/>
          </p:cNvSpPr>
          <p:nvPr>
            <p:ph type="title"/>
          </p:nvPr>
        </p:nvSpPr>
        <p:spPr>
          <a:xfrm>
            <a:off x="296862" y="291149"/>
            <a:ext cx="9074150" cy="1329595"/>
          </a:xfrm>
        </p:spPr>
        <p:txBody>
          <a:bodyPr/>
          <a:lstStyle/>
          <a:p>
            <a:r>
              <a:rPr lang="en-GB" dirty="0"/>
              <a:t>How did you interpret the question?</a:t>
            </a:r>
          </a:p>
        </p:txBody>
      </p:sp>
    </p:spTree>
    <p:extLst>
      <p:ext uri="{BB962C8B-B14F-4D97-AF65-F5344CB8AC3E}">
        <p14:creationId xmlns:p14="http://schemas.microsoft.com/office/powerpoint/2010/main" val="1852485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5"/>
          </p:nvPr>
        </p:nvSpPr>
        <p:spPr/>
        <p:txBody>
          <a:bodyPr/>
          <a:lstStyle/>
          <a:p>
            <a:fld id="{5FC0F13F-2E95-4508-A227-DD555B34064E}" type="slidenum">
              <a:rPr lang="en-GB" smtClean="0"/>
              <a:pPr/>
              <a:t>15</a:t>
            </a:fld>
            <a:endParaRPr lang="en-GB" dirty="0"/>
          </a:p>
        </p:txBody>
      </p:sp>
      <p:sp>
        <p:nvSpPr>
          <p:cNvPr id="5" name="Title 4"/>
          <p:cNvSpPr>
            <a:spLocks noGrp="1"/>
          </p:cNvSpPr>
          <p:nvPr>
            <p:ph type="title"/>
          </p:nvPr>
        </p:nvSpPr>
        <p:spPr/>
        <p:txBody>
          <a:bodyPr/>
          <a:lstStyle/>
          <a:p>
            <a:r>
              <a:rPr lang="en-GB" dirty="0" smtClean="0"/>
              <a:t>Before writing your survey</a:t>
            </a:r>
            <a:endParaRPr lang="en-GB" dirty="0"/>
          </a:p>
        </p:txBody>
      </p:sp>
      <p:graphicFrame>
        <p:nvGraphicFramePr>
          <p:cNvPr id="6" name="Diagram 5"/>
          <p:cNvGraphicFramePr/>
          <p:nvPr>
            <p:extLst>
              <p:ext uri="{D42A27DB-BD31-4B8C-83A1-F6EECF244321}">
                <p14:modId xmlns:p14="http://schemas.microsoft.com/office/powerpoint/2010/main" val="2482753442"/>
              </p:ext>
            </p:extLst>
          </p:nvPr>
        </p:nvGraphicFramePr>
        <p:xfrm>
          <a:off x="2032000" y="1630680"/>
          <a:ext cx="8128000" cy="4507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323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16</a:t>
            </a:fld>
            <a:endParaRPr lang="en-GB" dirty="0"/>
          </a:p>
        </p:txBody>
      </p:sp>
      <p:pic>
        <p:nvPicPr>
          <p:cNvPr id="10" name="Content Placeholder 9"/>
          <p:cNvPicPr>
            <a:picLocks noGrp="1" noChangeAspect="1"/>
          </p:cNvPicPr>
          <p:nvPr>
            <p:ph sz="quarter" idx="18"/>
          </p:nvPr>
        </p:nvPicPr>
        <p:blipFill>
          <a:blip r:embed="rId2"/>
          <a:stretch>
            <a:fillRect/>
          </a:stretch>
        </p:blipFill>
        <p:spPr>
          <a:xfrm>
            <a:off x="774048" y="3943813"/>
            <a:ext cx="3989471" cy="2518570"/>
          </a:xfrm>
          <a:prstGeom prst="rect">
            <a:avLst/>
          </a:prstGeom>
        </p:spPr>
      </p:pic>
      <p:sp>
        <p:nvSpPr>
          <p:cNvPr id="8" name="Title 7"/>
          <p:cNvSpPr>
            <a:spLocks noGrp="1"/>
          </p:cNvSpPr>
          <p:nvPr>
            <p:ph type="title"/>
          </p:nvPr>
        </p:nvSpPr>
        <p:spPr/>
        <p:txBody>
          <a:bodyPr/>
          <a:lstStyle/>
          <a:p>
            <a:r>
              <a:rPr lang="en-GB" dirty="0" smtClean="0"/>
              <a:t>Format of results</a:t>
            </a:r>
            <a:endParaRPr lang="en-GB" dirty="0"/>
          </a:p>
        </p:txBody>
      </p:sp>
      <p:pic>
        <p:nvPicPr>
          <p:cNvPr id="4" name="Picture 3"/>
          <p:cNvPicPr>
            <a:picLocks noChangeAspect="1"/>
          </p:cNvPicPr>
          <p:nvPr/>
        </p:nvPicPr>
        <p:blipFill>
          <a:blip r:embed="rId3"/>
          <a:stretch>
            <a:fillRect/>
          </a:stretch>
        </p:blipFill>
        <p:spPr>
          <a:xfrm>
            <a:off x="5716768" y="1172185"/>
            <a:ext cx="4914214" cy="2496700"/>
          </a:xfrm>
          <a:prstGeom prst="rect">
            <a:avLst/>
          </a:prstGeom>
        </p:spPr>
      </p:pic>
      <p:pic>
        <p:nvPicPr>
          <p:cNvPr id="6" name="Picture 5"/>
          <p:cNvPicPr>
            <a:picLocks noChangeAspect="1"/>
          </p:cNvPicPr>
          <p:nvPr/>
        </p:nvPicPr>
        <p:blipFill>
          <a:blip r:embed="rId4"/>
          <a:stretch>
            <a:fillRect/>
          </a:stretch>
        </p:blipFill>
        <p:spPr>
          <a:xfrm>
            <a:off x="5716768" y="3850508"/>
            <a:ext cx="4720123" cy="2646543"/>
          </a:xfrm>
          <a:prstGeom prst="rect">
            <a:avLst/>
          </a:prstGeom>
        </p:spPr>
      </p:pic>
      <p:pic>
        <p:nvPicPr>
          <p:cNvPr id="7" name="Picture 6"/>
          <p:cNvPicPr>
            <a:picLocks noChangeAspect="1"/>
          </p:cNvPicPr>
          <p:nvPr/>
        </p:nvPicPr>
        <p:blipFill>
          <a:blip r:embed="rId5"/>
          <a:stretch>
            <a:fillRect/>
          </a:stretch>
        </p:blipFill>
        <p:spPr>
          <a:xfrm>
            <a:off x="533127" y="1044212"/>
            <a:ext cx="4405091" cy="2837671"/>
          </a:xfrm>
          <a:prstGeom prst="rect">
            <a:avLst/>
          </a:prstGeom>
        </p:spPr>
      </p:pic>
    </p:spTree>
    <p:extLst>
      <p:ext uri="{BB962C8B-B14F-4D97-AF65-F5344CB8AC3E}">
        <p14:creationId xmlns:p14="http://schemas.microsoft.com/office/powerpoint/2010/main" val="3744500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5"/>
          </p:nvPr>
        </p:nvSpPr>
        <p:spPr/>
        <p:txBody>
          <a:bodyPr/>
          <a:lstStyle/>
          <a:p>
            <a:fld id="{5FC0F13F-2E95-4508-A227-DD555B34064E}" type="slidenum">
              <a:rPr lang="en-GB" smtClean="0"/>
              <a:pPr/>
              <a:t>17</a:t>
            </a:fld>
            <a:endParaRPr lang="en-GB" dirty="0"/>
          </a:p>
        </p:txBody>
      </p:sp>
      <p:sp>
        <p:nvSpPr>
          <p:cNvPr id="4" name="Content Placeholder 3"/>
          <p:cNvSpPr>
            <a:spLocks noGrp="1"/>
          </p:cNvSpPr>
          <p:nvPr>
            <p:ph sz="quarter" idx="13"/>
          </p:nvPr>
        </p:nvSpPr>
        <p:spPr/>
        <p:txBody>
          <a:bodyPr>
            <a:normAutofit/>
          </a:bodyPr>
          <a:lstStyle/>
          <a:p>
            <a:r>
              <a:rPr lang="en-GB" dirty="0"/>
              <a:t>Use </a:t>
            </a:r>
            <a:r>
              <a:rPr lang="en-GB" dirty="0" smtClean="0"/>
              <a:t>precise words so the question </a:t>
            </a:r>
            <a:r>
              <a:rPr lang="en-GB" dirty="0"/>
              <a:t>can be consistently </a:t>
            </a:r>
            <a:r>
              <a:rPr lang="en-GB" dirty="0" smtClean="0"/>
              <a:t>interpreted. Think about non native English speakers.</a:t>
            </a:r>
          </a:p>
          <a:p>
            <a:pPr marL="6350" indent="0">
              <a:buNone/>
            </a:pPr>
            <a:endParaRPr lang="en-GB" dirty="0" smtClean="0"/>
          </a:p>
          <a:p>
            <a:r>
              <a:rPr lang="en-GB" dirty="0" smtClean="0"/>
              <a:t>Use </a:t>
            </a:r>
            <a:r>
              <a:rPr lang="en-GB" dirty="0"/>
              <a:t>neutral language so you don’t impact </a:t>
            </a:r>
            <a:r>
              <a:rPr lang="en-GB" dirty="0" smtClean="0"/>
              <a:t>results (avoiding socially desirable answers). </a:t>
            </a:r>
            <a:endParaRPr lang="en-GB" dirty="0"/>
          </a:p>
        </p:txBody>
      </p:sp>
      <p:sp>
        <p:nvSpPr>
          <p:cNvPr id="5" name="Title 4"/>
          <p:cNvSpPr>
            <a:spLocks noGrp="1"/>
          </p:cNvSpPr>
          <p:nvPr>
            <p:ph type="title"/>
          </p:nvPr>
        </p:nvSpPr>
        <p:spPr/>
        <p:txBody>
          <a:bodyPr/>
          <a:lstStyle/>
          <a:p>
            <a:r>
              <a:rPr lang="en-GB" dirty="0" smtClean="0"/>
              <a:t>Top tips for writing questions	</a:t>
            </a:r>
            <a:endParaRPr lang="en-GB" dirty="0"/>
          </a:p>
        </p:txBody>
      </p:sp>
      <p:pic>
        <p:nvPicPr>
          <p:cNvPr id="10" name="Picture 9" title="Picture of feedback form used on our chat service with smily and sad faces. "/>
          <p:cNvPicPr>
            <a:picLocks noChangeAspect="1"/>
          </p:cNvPicPr>
          <p:nvPr/>
        </p:nvPicPr>
        <p:blipFill>
          <a:blip r:embed="rId3"/>
          <a:stretch>
            <a:fillRect/>
          </a:stretch>
        </p:blipFill>
        <p:spPr>
          <a:xfrm>
            <a:off x="7727923" y="2368045"/>
            <a:ext cx="3362380" cy="1177487"/>
          </a:xfrm>
          <a:prstGeom prst="rect">
            <a:avLst/>
          </a:prstGeom>
        </p:spPr>
      </p:pic>
    </p:spTree>
    <p:extLst>
      <p:ext uri="{BB962C8B-B14F-4D97-AF65-F5344CB8AC3E}">
        <p14:creationId xmlns:p14="http://schemas.microsoft.com/office/powerpoint/2010/main" val="3453697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5"/>
          </p:nvPr>
        </p:nvSpPr>
        <p:spPr/>
        <p:txBody>
          <a:bodyPr/>
          <a:lstStyle/>
          <a:p>
            <a:fld id="{5FC0F13F-2E95-4508-A227-DD555B34064E}" type="slidenum">
              <a:rPr lang="en-GB" smtClean="0"/>
              <a:pPr/>
              <a:t>18</a:t>
            </a:fld>
            <a:endParaRPr lang="en-GB" dirty="0"/>
          </a:p>
        </p:txBody>
      </p:sp>
      <p:sp>
        <p:nvSpPr>
          <p:cNvPr id="4" name="Content Placeholder 3"/>
          <p:cNvSpPr>
            <a:spLocks noGrp="1"/>
          </p:cNvSpPr>
          <p:nvPr>
            <p:ph sz="quarter" idx="13"/>
          </p:nvPr>
        </p:nvSpPr>
        <p:spPr/>
        <p:txBody>
          <a:bodyPr>
            <a:normAutofit/>
          </a:bodyPr>
          <a:lstStyle/>
          <a:p>
            <a:r>
              <a:rPr lang="en-GB" dirty="0" smtClean="0"/>
              <a:t>Use </a:t>
            </a:r>
            <a:r>
              <a:rPr lang="en-GB" b="1" dirty="0"/>
              <a:t>cognitive interviewing </a:t>
            </a:r>
            <a:r>
              <a:rPr lang="en-GB" dirty="0"/>
              <a:t>to test out your survey </a:t>
            </a:r>
            <a:r>
              <a:rPr lang="en-GB" dirty="0" smtClean="0"/>
              <a:t>questions</a:t>
            </a:r>
          </a:p>
          <a:p>
            <a:pPr marL="520700" indent="-514350" fontAlgn="base">
              <a:buFont typeface="+mj-lt"/>
              <a:buAutoNum type="arabicPeriod"/>
            </a:pPr>
            <a:r>
              <a:rPr lang="en-GB" i="1" dirty="0"/>
              <a:t>"In your own words, what is this question asking?"</a:t>
            </a:r>
          </a:p>
          <a:p>
            <a:pPr marL="520700" indent="-514350" fontAlgn="base">
              <a:buFont typeface="+mj-lt"/>
              <a:buAutoNum type="arabicPeriod"/>
            </a:pPr>
            <a:r>
              <a:rPr lang="en-GB" i="1" dirty="0"/>
              <a:t>"How did you arrive at your answer?"</a:t>
            </a:r>
          </a:p>
          <a:p>
            <a:pPr marL="520700" indent="-514350" fontAlgn="base">
              <a:buFont typeface="+mj-lt"/>
              <a:buAutoNum type="arabicPeriod"/>
            </a:pPr>
            <a:r>
              <a:rPr lang="en-GB" i="1" dirty="0"/>
              <a:t>"How sure are you of your answer?"</a:t>
            </a:r>
          </a:p>
          <a:p>
            <a:endParaRPr lang="en-GB" dirty="0"/>
          </a:p>
        </p:txBody>
      </p:sp>
      <p:sp>
        <p:nvSpPr>
          <p:cNvPr id="5" name="Title 4"/>
          <p:cNvSpPr>
            <a:spLocks noGrp="1"/>
          </p:cNvSpPr>
          <p:nvPr>
            <p:ph type="title"/>
          </p:nvPr>
        </p:nvSpPr>
        <p:spPr/>
        <p:txBody>
          <a:bodyPr/>
          <a:lstStyle/>
          <a:p>
            <a:r>
              <a:rPr lang="en-GB" dirty="0" smtClean="0"/>
              <a:t>Test run the questions	</a:t>
            </a:r>
            <a:endParaRPr lang="en-GB" dirty="0"/>
          </a:p>
        </p:txBody>
      </p:sp>
      <p:pic>
        <p:nvPicPr>
          <p:cNvPr id="7" name="Picture 6" title="2 women talk at a 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987" y="3592770"/>
            <a:ext cx="4045051" cy="2698017"/>
          </a:xfrm>
          <a:prstGeom prst="rect">
            <a:avLst/>
          </a:prstGeom>
        </p:spPr>
      </p:pic>
    </p:spTree>
    <p:extLst>
      <p:ext uri="{BB962C8B-B14F-4D97-AF65-F5344CB8AC3E}">
        <p14:creationId xmlns:p14="http://schemas.microsoft.com/office/powerpoint/2010/main" val="27287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64" y="5196840"/>
            <a:ext cx="10985761" cy="1148398"/>
          </a:xfrm>
        </p:spPr>
        <p:txBody>
          <a:bodyPr>
            <a:normAutofit/>
          </a:bodyPr>
          <a:lstStyle/>
          <a:p>
            <a:pPr algn="l"/>
            <a:r>
              <a:rPr lang="en-GB" sz="2600" dirty="0" smtClean="0">
                <a:solidFill>
                  <a:schemeClr val="tx2"/>
                </a:solidFill>
              </a:rPr>
              <a:t>Mercedes Malloy</a:t>
            </a:r>
            <a:br>
              <a:rPr lang="en-GB" sz="2600" dirty="0" smtClean="0">
                <a:solidFill>
                  <a:schemeClr val="tx2"/>
                </a:solidFill>
              </a:rPr>
            </a:br>
            <a:r>
              <a:rPr lang="en-GB" sz="2600" dirty="0" smtClean="0">
                <a:solidFill>
                  <a:schemeClr val="tx2"/>
                </a:solidFill>
              </a:rPr>
              <a:t>Customer Services Librarian </a:t>
            </a:r>
            <a:br>
              <a:rPr lang="en-GB" sz="2600" dirty="0" smtClean="0">
                <a:solidFill>
                  <a:schemeClr val="tx2"/>
                </a:solidFill>
              </a:rPr>
            </a:br>
            <a:r>
              <a:rPr lang="en-GB" sz="2600" dirty="0" smtClean="0">
                <a:solidFill>
                  <a:schemeClr val="tx2"/>
                </a:solidFill>
              </a:rPr>
              <a:t>Mercedes.malloy@bcu.ac.uk</a:t>
            </a:r>
            <a:endParaRPr lang="en-GB" sz="2600" dirty="0">
              <a:solidFill>
                <a:schemeClr val="tx2"/>
              </a:solidFill>
            </a:endParaRPr>
          </a:p>
        </p:txBody>
      </p:sp>
    </p:spTree>
    <p:extLst>
      <p:ext uri="{BB962C8B-B14F-4D97-AF65-F5344CB8AC3E}">
        <p14:creationId xmlns:p14="http://schemas.microsoft.com/office/powerpoint/2010/main" val="3642427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9"/>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0"/>
          </p:nvPr>
        </p:nvSpPr>
        <p:spPr/>
        <p:txBody>
          <a:bodyPr/>
          <a:lstStyle/>
          <a:p>
            <a:fld id="{5FC0F13F-2E95-4508-A227-DD555B34064E}" type="slidenum">
              <a:rPr lang="en-GB" smtClean="0"/>
              <a:pPr/>
              <a:t>2</a:t>
            </a:fld>
            <a:endParaRPr lang="en-GB" dirty="0"/>
          </a:p>
        </p:txBody>
      </p:sp>
      <p:sp>
        <p:nvSpPr>
          <p:cNvPr id="5" name="Content Placeholder 4"/>
          <p:cNvSpPr>
            <a:spLocks noGrp="1"/>
          </p:cNvSpPr>
          <p:nvPr>
            <p:ph sz="quarter" idx="18"/>
          </p:nvPr>
        </p:nvSpPr>
        <p:spPr/>
        <p:txBody>
          <a:bodyPr/>
          <a:lstStyle/>
          <a:p>
            <a:r>
              <a:rPr lang="en-US" dirty="0"/>
              <a:t>Explore different ways of getting feedback </a:t>
            </a:r>
          </a:p>
          <a:p>
            <a:r>
              <a:rPr lang="en-US" dirty="0"/>
              <a:t>How BCU </a:t>
            </a:r>
            <a:r>
              <a:rPr lang="en-US" dirty="0" smtClean="0"/>
              <a:t>Library and </a:t>
            </a:r>
            <a:r>
              <a:rPr lang="en-US" dirty="0"/>
              <a:t>L</a:t>
            </a:r>
            <a:r>
              <a:rPr lang="en-US" dirty="0" smtClean="0"/>
              <a:t>earning Resources uses </a:t>
            </a:r>
            <a:r>
              <a:rPr lang="en-US" dirty="0"/>
              <a:t>feedback to improve our services</a:t>
            </a:r>
          </a:p>
          <a:p>
            <a:r>
              <a:rPr lang="en-US" dirty="0"/>
              <a:t> Survey writing (good/bad practice)</a:t>
            </a:r>
          </a:p>
          <a:p>
            <a:pPr marL="6350" indent="0">
              <a:buNone/>
            </a:pPr>
            <a:endParaRPr lang="en-GB" dirty="0"/>
          </a:p>
        </p:txBody>
      </p:sp>
      <p:sp>
        <p:nvSpPr>
          <p:cNvPr id="7" name="Title 6"/>
          <p:cNvSpPr>
            <a:spLocks noGrp="1"/>
          </p:cNvSpPr>
          <p:nvPr>
            <p:ph type="title"/>
          </p:nvPr>
        </p:nvSpPr>
        <p:spPr/>
        <p:txBody>
          <a:bodyPr/>
          <a:lstStyle/>
          <a:p>
            <a:r>
              <a:rPr lang="en-GB" dirty="0" smtClean="0"/>
              <a:t>Today’s session</a:t>
            </a:r>
            <a:endParaRPr lang="en-GB" dirty="0"/>
          </a:p>
        </p:txBody>
      </p:sp>
      <p:pic>
        <p:nvPicPr>
          <p:cNvPr id="8" name="Content Placeholder 7" title="5 stars animation"/>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8040688" y="2186781"/>
            <a:ext cx="3816350" cy="3816350"/>
          </a:xfrm>
          <a:prstGeom prst="rect">
            <a:avLst/>
          </a:prstGeom>
        </p:spPr>
      </p:pic>
      <p:sp>
        <p:nvSpPr>
          <p:cNvPr id="9" name="TextBox 8"/>
          <p:cNvSpPr txBox="1"/>
          <p:nvPr/>
        </p:nvSpPr>
        <p:spPr>
          <a:xfrm>
            <a:off x="8224839" y="6079211"/>
            <a:ext cx="3488940" cy="261610"/>
          </a:xfrm>
          <a:prstGeom prst="rect">
            <a:avLst/>
          </a:prstGeom>
          <a:noFill/>
        </p:spPr>
        <p:txBody>
          <a:bodyPr wrap="square" rtlCol="0">
            <a:spAutoFit/>
          </a:bodyPr>
          <a:lstStyle/>
          <a:p>
            <a:r>
              <a:rPr lang="en-GB" sz="1100" dirty="0" smtClean="0"/>
              <a:t>Source : http</a:t>
            </a:r>
            <a:r>
              <a:rPr lang="en-GB" sz="1100" dirty="0"/>
              <a:t>://www.willowwhite.com/</a:t>
            </a:r>
          </a:p>
        </p:txBody>
      </p:sp>
    </p:spTree>
    <p:extLst>
      <p:ext uri="{BB962C8B-B14F-4D97-AF65-F5344CB8AC3E}">
        <p14:creationId xmlns:p14="http://schemas.microsoft.com/office/powerpoint/2010/main" val="1722674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3</a:t>
            </a:fld>
            <a:endParaRPr lang="en-GB" dirty="0"/>
          </a:p>
        </p:txBody>
      </p:sp>
      <p:sp>
        <p:nvSpPr>
          <p:cNvPr id="7" name="Title 6"/>
          <p:cNvSpPr>
            <a:spLocks noGrp="1"/>
          </p:cNvSpPr>
          <p:nvPr>
            <p:ph type="title"/>
          </p:nvPr>
        </p:nvSpPr>
        <p:spPr/>
        <p:txBody>
          <a:bodyPr/>
          <a:lstStyle/>
          <a:p>
            <a:r>
              <a:rPr lang="en-GB" dirty="0" smtClean="0"/>
              <a:t>BCU in 2020</a:t>
            </a:r>
            <a:endParaRPr lang="en-GB" dirty="0"/>
          </a:p>
        </p:txBody>
      </p:sp>
      <p:pic>
        <p:nvPicPr>
          <p:cNvPr id="12" name="Picture 11"/>
          <p:cNvPicPr>
            <a:picLocks noChangeAspect="1"/>
          </p:cNvPicPr>
          <p:nvPr/>
        </p:nvPicPr>
        <p:blipFill>
          <a:blip r:embed="rId2"/>
          <a:stretch>
            <a:fillRect/>
          </a:stretch>
        </p:blipFill>
        <p:spPr>
          <a:xfrm>
            <a:off x="1085073" y="1368783"/>
            <a:ext cx="4610100" cy="3933825"/>
          </a:xfrm>
          <a:prstGeom prst="rect">
            <a:avLst/>
          </a:prstGeom>
        </p:spPr>
      </p:pic>
      <p:pic>
        <p:nvPicPr>
          <p:cNvPr id="13" name="Picture 12"/>
          <p:cNvPicPr>
            <a:picLocks noChangeAspect="1"/>
          </p:cNvPicPr>
          <p:nvPr/>
        </p:nvPicPr>
        <p:blipFill>
          <a:blip r:embed="rId3"/>
          <a:stretch>
            <a:fillRect/>
          </a:stretch>
        </p:blipFill>
        <p:spPr>
          <a:xfrm>
            <a:off x="6046725" y="1323343"/>
            <a:ext cx="5286375" cy="3800475"/>
          </a:xfrm>
          <a:prstGeom prst="rect">
            <a:avLst/>
          </a:prstGeom>
        </p:spPr>
      </p:pic>
      <p:pic>
        <p:nvPicPr>
          <p:cNvPr id="14" name="Picture 13"/>
          <p:cNvPicPr>
            <a:picLocks noChangeAspect="1"/>
          </p:cNvPicPr>
          <p:nvPr/>
        </p:nvPicPr>
        <p:blipFill>
          <a:blip r:embed="rId4"/>
          <a:stretch>
            <a:fillRect/>
          </a:stretch>
        </p:blipFill>
        <p:spPr>
          <a:xfrm>
            <a:off x="3201956" y="5428998"/>
            <a:ext cx="5026088" cy="1342585"/>
          </a:xfrm>
          <a:prstGeom prst="rect">
            <a:avLst/>
          </a:prstGeom>
        </p:spPr>
      </p:pic>
    </p:spTree>
    <p:extLst>
      <p:ext uri="{BB962C8B-B14F-4D97-AF65-F5344CB8AC3E}">
        <p14:creationId xmlns:p14="http://schemas.microsoft.com/office/powerpoint/2010/main" val="2977280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5"/>
          </p:nvPr>
        </p:nvSpPr>
        <p:spPr/>
        <p:txBody>
          <a:bodyPr/>
          <a:lstStyle/>
          <a:p>
            <a:fld id="{5FC0F13F-2E95-4508-A227-DD555B34064E}" type="slidenum">
              <a:rPr lang="en-GB" smtClean="0"/>
              <a:pPr/>
              <a:t>4</a:t>
            </a:fld>
            <a:endParaRPr lang="en-GB" dirty="0"/>
          </a:p>
        </p:txBody>
      </p:sp>
      <p:sp>
        <p:nvSpPr>
          <p:cNvPr id="5" name="Title 4"/>
          <p:cNvSpPr>
            <a:spLocks noGrp="1"/>
          </p:cNvSpPr>
          <p:nvPr>
            <p:ph type="title"/>
          </p:nvPr>
        </p:nvSpPr>
        <p:spPr/>
        <p:txBody>
          <a:bodyPr/>
          <a:lstStyle/>
          <a:p>
            <a:r>
              <a:rPr lang="en-GB" dirty="0" smtClean="0"/>
              <a:t>Why is feedback important to us?</a:t>
            </a:r>
            <a:endParaRPr lang="en-GB" dirty="0"/>
          </a:p>
        </p:txBody>
      </p:sp>
      <p:graphicFrame>
        <p:nvGraphicFramePr>
          <p:cNvPr id="6" name="Diagram 5"/>
          <p:cNvGraphicFramePr/>
          <p:nvPr>
            <p:extLst>
              <p:ext uri="{D42A27DB-BD31-4B8C-83A1-F6EECF244321}">
                <p14:modId xmlns:p14="http://schemas.microsoft.com/office/powerpoint/2010/main" val="3819494338"/>
              </p:ext>
            </p:extLst>
          </p:nvPr>
        </p:nvGraphicFramePr>
        <p:xfrm>
          <a:off x="2032000" y="1576475"/>
          <a:ext cx="7377113" cy="4805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Expertise in Clinical Decision Mak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4471" y="1890226"/>
            <a:ext cx="1454989" cy="1156716"/>
          </a:xfrm>
          <a:prstGeom prst="rect">
            <a:avLst/>
          </a:prstGeom>
        </p:spPr>
      </p:pic>
      <p:pic>
        <p:nvPicPr>
          <p:cNvPr id="8" name="Picture 7" descr="Clipart - pie char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1563" y="2045388"/>
            <a:ext cx="1138130" cy="1001554"/>
          </a:xfrm>
          <a:prstGeom prst="rect">
            <a:avLst/>
          </a:prstGeom>
        </p:spPr>
      </p:pic>
      <p:pic>
        <p:nvPicPr>
          <p:cNvPr id="10" name="Picture 9" descr="Best Article Award Recepient | Biosciences Biotechnology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8121" y="4180640"/>
            <a:ext cx="1182753" cy="1515161"/>
          </a:xfrm>
          <a:prstGeom prst="rect">
            <a:avLst/>
          </a:prstGeom>
        </p:spPr>
      </p:pic>
    </p:spTree>
    <p:extLst>
      <p:ext uri="{BB962C8B-B14F-4D97-AF65-F5344CB8AC3E}">
        <p14:creationId xmlns:p14="http://schemas.microsoft.com/office/powerpoint/2010/main" val="2047988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2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21"/>
          </p:nvPr>
        </p:nvSpPr>
        <p:spPr/>
        <p:txBody>
          <a:bodyPr/>
          <a:lstStyle/>
          <a:p>
            <a:fld id="{5FC0F13F-2E95-4508-A227-DD555B34064E}" type="slidenum">
              <a:rPr lang="en-GB" smtClean="0"/>
              <a:pPr/>
              <a:t>5</a:t>
            </a:fld>
            <a:endParaRPr lang="en-GB" dirty="0"/>
          </a:p>
        </p:txBody>
      </p:sp>
      <p:sp>
        <p:nvSpPr>
          <p:cNvPr id="4" name="Content Placeholder 3"/>
          <p:cNvSpPr>
            <a:spLocks noGrp="1"/>
          </p:cNvSpPr>
          <p:nvPr>
            <p:ph sz="quarter" idx="19"/>
          </p:nvPr>
        </p:nvSpPr>
        <p:spPr>
          <a:xfrm>
            <a:off x="6167438" y="1357745"/>
            <a:ext cx="5689600" cy="5166879"/>
          </a:xfrm>
        </p:spPr>
        <p:txBody>
          <a:bodyPr>
            <a:normAutofit fontScale="25000" lnSpcReduction="20000"/>
          </a:bodyPr>
          <a:lstStyle/>
          <a:p>
            <a:pPr marL="6350" indent="0">
              <a:buNone/>
            </a:pPr>
            <a:r>
              <a:rPr lang="en-GB" sz="9600" b="1" dirty="0" smtClean="0">
                <a:solidFill>
                  <a:schemeClr val="tx2"/>
                </a:solidFill>
              </a:rPr>
              <a:t>After March 2020</a:t>
            </a:r>
            <a:r>
              <a:rPr lang="en-GB" sz="8000" dirty="0" smtClean="0">
                <a:solidFill>
                  <a:schemeClr val="tx2"/>
                </a:solidFill>
              </a:rPr>
              <a:t>	</a:t>
            </a:r>
          </a:p>
          <a:p>
            <a:r>
              <a:rPr lang="en-GB" sz="8000" dirty="0" smtClean="0">
                <a:solidFill>
                  <a:schemeClr val="tx2"/>
                </a:solidFill>
              </a:rPr>
              <a:t>Chat service feedback</a:t>
            </a:r>
          </a:p>
          <a:p>
            <a:r>
              <a:rPr lang="en-GB" sz="8000" dirty="0" err="1" smtClean="0">
                <a:solidFill>
                  <a:schemeClr val="tx2"/>
                </a:solidFill>
              </a:rPr>
              <a:t>Libwizard</a:t>
            </a:r>
            <a:r>
              <a:rPr lang="en-GB" sz="8000" dirty="0" smtClean="0">
                <a:solidFill>
                  <a:schemeClr val="tx2"/>
                </a:solidFill>
              </a:rPr>
              <a:t> (surveys</a:t>
            </a:r>
            <a:r>
              <a:rPr lang="en-GB" sz="8000" dirty="0">
                <a:solidFill>
                  <a:schemeClr val="tx2"/>
                </a:solidFill>
              </a:rPr>
              <a:t>)</a:t>
            </a:r>
            <a:endParaRPr lang="en-GB" sz="8000" dirty="0" smtClean="0">
              <a:solidFill>
                <a:schemeClr val="tx2"/>
              </a:solidFill>
            </a:endParaRPr>
          </a:p>
          <a:p>
            <a:r>
              <a:rPr lang="en-GB" sz="8000" dirty="0" smtClean="0">
                <a:solidFill>
                  <a:schemeClr val="tx2"/>
                </a:solidFill>
              </a:rPr>
              <a:t>Lib ticket feedback </a:t>
            </a:r>
            <a:endParaRPr lang="en-GB" sz="8000" dirty="0">
              <a:solidFill>
                <a:schemeClr val="tx2"/>
              </a:solidFill>
            </a:endParaRPr>
          </a:p>
          <a:p>
            <a:r>
              <a:rPr lang="en-GB" sz="8000" dirty="0" smtClean="0">
                <a:solidFill>
                  <a:schemeClr val="tx2"/>
                </a:solidFill>
              </a:rPr>
              <a:t>User experience sessions based on our new library search (Primo)</a:t>
            </a:r>
          </a:p>
          <a:p>
            <a:r>
              <a:rPr lang="en-GB" sz="8000" dirty="0">
                <a:solidFill>
                  <a:schemeClr val="tx2"/>
                </a:solidFill>
              </a:rPr>
              <a:t>NSS/Post graduate taught experience </a:t>
            </a:r>
            <a:r>
              <a:rPr lang="en-GB" sz="8000" dirty="0" smtClean="0">
                <a:solidFill>
                  <a:schemeClr val="tx2"/>
                </a:solidFill>
              </a:rPr>
              <a:t>survey</a:t>
            </a:r>
          </a:p>
          <a:p>
            <a:r>
              <a:rPr lang="en-GB" sz="8000" dirty="0" smtClean="0">
                <a:solidFill>
                  <a:schemeClr val="tx2"/>
                </a:solidFill>
              </a:rPr>
              <a:t>Meetings with academic </a:t>
            </a:r>
            <a:r>
              <a:rPr lang="en-GB" sz="8000" dirty="0">
                <a:solidFill>
                  <a:schemeClr val="tx2"/>
                </a:solidFill>
              </a:rPr>
              <a:t>faculties</a:t>
            </a:r>
          </a:p>
          <a:p>
            <a:endParaRPr lang="en-GB" sz="8000" dirty="0"/>
          </a:p>
          <a:p>
            <a:endParaRPr lang="en-GB" dirty="0"/>
          </a:p>
        </p:txBody>
      </p:sp>
      <p:sp>
        <p:nvSpPr>
          <p:cNvPr id="5" name="Content Placeholder 4"/>
          <p:cNvSpPr>
            <a:spLocks noGrp="1"/>
          </p:cNvSpPr>
          <p:nvPr>
            <p:ph sz="quarter" idx="18"/>
          </p:nvPr>
        </p:nvSpPr>
        <p:spPr>
          <a:xfrm>
            <a:off x="334963" y="1357745"/>
            <a:ext cx="5689599" cy="5166877"/>
          </a:xfrm>
        </p:spPr>
        <p:txBody>
          <a:bodyPr>
            <a:normAutofit fontScale="85000" lnSpcReduction="10000"/>
          </a:bodyPr>
          <a:lstStyle/>
          <a:p>
            <a:pPr marL="6350" indent="0">
              <a:buNone/>
            </a:pPr>
            <a:r>
              <a:rPr lang="en-GB" b="1" dirty="0" smtClean="0"/>
              <a:t>Before March 2020</a:t>
            </a:r>
          </a:p>
          <a:p>
            <a:r>
              <a:rPr lang="en-GB" sz="2400" dirty="0" smtClean="0"/>
              <a:t>In person interactions at the desk</a:t>
            </a:r>
          </a:p>
          <a:p>
            <a:r>
              <a:rPr lang="en-GB" sz="2400" dirty="0" smtClean="0"/>
              <a:t>Chat service feedback</a:t>
            </a:r>
          </a:p>
          <a:p>
            <a:r>
              <a:rPr lang="en-GB" sz="2400" dirty="0" smtClean="0"/>
              <a:t>Graffiti feedback wall</a:t>
            </a:r>
          </a:p>
          <a:p>
            <a:r>
              <a:rPr lang="en-GB" sz="2400" dirty="0"/>
              <a:t>Student </a:t>
            </a:r>
            <a:r>
              <a:rPr lang="en-GB" sz="2400" dirty="0" smtClean="0"/>
              <a:t>mentors/ambassadors</a:t>
            </a:r>
            <a:endParaRPr lang="en-GB" sz="2400" dirty="0"/>
          </a:p>
          <a:p>
            <a:r>
              <a:rPr lang="en-GB" sz="2400" dirty="0" smtClean="0"/>
              <a:t>NSS/Post </a:t>
            </a:r>
            <a:r>
              <a:rPr lang="en-GB" sz="2400" dirty="0"/>
              <a:t>graduate taught experience </a:t>
            </a:r>
            <a:r>
              <a:rPr lang="en-GB" sz="2400" dirty="0" smtClean="0"/>
              <a:t>survey</a:t>
            </a:r>
          </a:p>
          <a:p>
            <a:r>
              <a:rPr lang="en-GB" sz="2400" dirty="0" smtClean="0"/>
              <a:t>Meetings with academic faculties</a:t>
            </a:r>
            <a:endParaRPr lang="en-GB" sz="2400" dirty="0"/>
          </a:p>
          <a:p>
            <a:pPr marL="6350" indent="0">
              <a:buNone/>
            </a:pPr>
            <a:endParaRPr lang="en-GB" dirty="0"/>
          </a:p>
        </p:txBody>
      </p:sp>
      <p:sp>
        <p:nvSpPr>
          <p:cNvPr id="7" name="Title 6"/>
          <p:cNvSpPr>
            <a:spLocks noGrp="1"/>
          </p:cNvSpPr>
          <p:nvPr>
            <p:ph type="title"/>
          </p:nvPr>
        </p:nvSpPr>
        <p:spPr/>
        <p:txBody>
          <a:bodyPr/>
          <a:lstStyle/>
          <a:p>
            <a:r>
              <a:rPr lang="en-GB" dirty="0" smtClean="0"/>
              <a:t>Feedback channels</a:t>
            </a:r>
            <a:endParaRPr lang="en-GB" dirty="0"/>
          </a:p>
        </p:txBody>
      </p:sp>
    </p:spTree>
    <p:extLst>
      <p:ext uri="{BB962C8B-B14F-4D97-AF65-F5344CB8AC3E}">
        <p14:creationId xmlns:p14="http://schemas.microsoft.com/office/powerpoint/2010/main" val="275225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5FC0F13F-2E95-4508-A227-DD555B34064E}" type="slidenum">
              <a:rPr lang="en-GB" smtClean="0"/>
              <a:pPr/>
              <a:t>6</a:t>
            </a:fld>
            <a:endParaRPr lang="en-GB" dirty="0"/>
          </a:p>
        </p:txBody>
      </p:sp>
      <p:sp>
        <p:nvSpPr>
          <p:cNvPr id="3" name="Footer Placeholder 2"/>
          <p:cNvSpPr>
            <a:spLocks noGrp="1"/>
          </p:cNvSpPr>
          <p:nvPr>
            <p:ph type="ftr" sz="quarter" idx="18"/>
          </p:nvPr>
        </p:nvSpPr>
        <p:spPr/>
        <p:txBody>
          <a:bodyPr/>
          <a:lstStyle/>
          <a:p>
            <a:r>
              <a:rPr lang="en-US" smtClean="0"/>
              <a:t>Library &amp; Learning Resources</a:t>
            </a:r>
            <a:endParaRPr lang="en-US" dirty="0"/>
          </a:p>
        </p:txBody>
      </p:sp>
      <p:pic>
        <p:nvPicPr>
          <p:cNvPr id="6" name="Content Placeholder 5" title="Picture of a libwizard survey"/>
          <p:cNvPicPr>
            <a:picLocks noGrp="1" noChangeAspect="1"/>
          </p:cNvPicPr>
          <p:nvPr>
            <p:ph sz="quarter" idx="17"/>
          </p:nvPr>
        </p:nvPicPr>
        <p:blipFill>
          <a:blip r:embed="rId3"/>
          <a:stretch>
            <a:fillRect/>
          </a:stretch>
        </p:blipFill>
        <p:spPr>
          <a:xfrm>
            <a:off x="628650" y="1011814"/>
            <a:ext cx="10934700" cy="5305425"/>
          </a:xfrm>
          <a:prstGeom prst="rect">
            <a:avLst/>
          </a:prstGeom>
        </p:spPr>
      </p:pic>
    </p:spTree>
    <p:extLst>
      <p:ext uri="{BB962C8B-B14F-4D97-AF65-F5344CB8AC3E}">
        <p14:creationId xmlns:p14="http://schemas.microsoft.com/office/powerpoint/2010/main" val="2266259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1"/>
          </p:nvPr>
        </p:nvSpPr>
        <p:spPr/>
        <p:txBody>
          <a:bodyPr/>
          <a:lstStyle/>
          <a:p>
            <a:fld id="{5FC0F13F-2E95-4508-A227-DD555B34064E}" type="slidenum">
              <a:rPr lang="en-GB" smtClean="0"/>
              <a:pPr/>
              <a:t>7</a:t>
            </a:fld>
            <a:endParaRPr lang="en-GB" dirty="0"/>
          </a:p>
        </p:txBody>
      </p:sp>
      <p:pic>
        <p:nvPicPr>
          <p:cNvPr id="4" name="Picture 3"/>
          <p:cNvPicPr>
            <a:picLocks noChangeAspect="1"/>
          </p:cNvPicPr>
          <p:nvPr/>
        </p:nvPicPr>
        <p:blipFill>
          <a:blip r:embed="rId3"/>
          <a:stretch>
            <a:fillRect/>
          </a:stretch>
        </p:blipFill>
        <p:spPr>
          <a:xfrm>
            <a:off x="1204661" y="1972576"/>
            <a:ext cx="5876925" cy="2962275"/>
          </a:xfrm>
          <a:prstGeom prst="rect">
            <a:avLst/>
          </a:prstGeom>
        </p:spPr>
      </p:pic>
      <p:pic>
        <p:nvPicPr>
          <p:cNvPr id="5" name="Picture 4" title="Picture showing our space booking change log. "/>
          <p:cNvPicPr>
            <a:picLocks noChangeAspect="1"/>
          </p:cNvPicPr>
          <p:nvPr/>
        </p:nvPicPr>
        <p:blipFill>
          <a:blip r:embed="rId4"/>
          <a:stretch>
            <a:fillRect/>
          </a:stretch>
        </p:blipFill>
        <p:spPr>
          <a:xfrm>
            <a:off x="1060283" y="897104"/>
            <a:ext cx="5924550" cy="1085850"/>
          </a:xfrm>
          <a:prstGeom prst="rect">
            <a:avLst/>
          </a:prstGeom>
        </p:spPr>
      </p:pic>
      <p:pic>
        <p:nvPicPr>
          <p:cNvPr id="6" name="Picture 5"/>
          <p:cNvPicPr>
            <a:picLocks noChangeAspect="1"/>
          </p:cNvPicPr>
          <p:nvPr/>
        </p:nvPicPr>
        <p:blipFill>
          <a:blip r:embed="rId5"/>
          <a:stretch>
            <a:fillRect/>
          </a:stretch>
        </p:blipFill>
        <p:spPr>
          <a:xfrm>
            <a:off x="1243266" y="4910137"/>
            <a:ext cx="5791200" cy="1438275"/>
          </a:xfrm>
          <a:prstGeom prst="rect">
            <a:avLst/>
          </a:prstGeom>
        </p:spPr>
      </p:pic>
      <p:pic>
        <p:nvPicPr>
          <p:cNvPr id="7" name="Picture 6" title="Pitcure of a desk and compu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5007" y="1114658"/>
            <a:ext cx="3048006" cy="2286005"/>
          </a:xfrm>
          <a:prstGeom prst="rect">
            <a:avLst/>
          </a:prstGeom>
        </p:spPr>
      </p:pic>
      <p:pic>
        <p:nvPicPr>
          <p:cNvPr id="8" name="Picture 7" title="Icon for students to click on to book a study space in the library"/>
          <p:cNvPicPr>
            <a:picLocks noChangeAspect="1"/>
          </p:cNvPicPr>
          <p:nvPr/>
        </p:nvPicPr>
        <p:blipFill>
          <a:blip r:embed="rId7"/>
          <a:stretch>
            <a:fillRect/>
          </a:stretch>
        </p:blipFill>
        <p:spPr>
          <a:xfrm>
            <a:off x="7357560" y="3453713"/>
            <a:ext cx="1895475" cy="1733550"/>
          </a:xfrm>
          <a:prstGeom prst="rect">
            <a:avLst/>
          </a:prstGeom>
        </p:spPr>
      </p:pic>
      <p:pic>
        <p:nvPicPr>
          <p:cNvPr id="9" name="Picture 8"/>
          <p:cNvPicPr>
            <a:picLocks noChangeAspect="1"/>
          </p:cNvPicPr>
          <p:nvPr/>
        </p:nvPicPr>
        <p:blipFill>
          <a:blip r:embed="rId8"/>
          <a:stretch>
            <a:fillRect/>
          </a:stretch>
        </p:blipFill>
        <p:spPr>
          <a:xfrm>
            <a:off x="9529010" y="4505324"/>
            <a:ext cx="2028825" cy="2247900"/>
          </a:xfrm>
          <a:prstGeom prst="rect">
            <a:avLst/>
          </a:prstGeom>
        </p:spPr>
      </p:pic>
    </p:spTree>
    <p:extLst>
      <p:ext uri="{BB962C8B-B14F-4D97-AF65-F5344CB8AC3E}">
        <p14:creationId xmlns:p14="http://schemas.microsoft.com/office/powerpoint/2010/main" val="338949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6"/>
          </p:nvPr>
        </p:nvSpPr>
        <p:spPr/>
        <p:txBody>
          <a:bodyPr/>
          <a:lstStyle/>
          <a:p>
            <a:fld id="{5FC0F13F-2E95-4508-A227-DD555B34064E}" type="slidenum">
              <a:rPr lang="en-GB" smtClean="0"/>
              <a:pPr/>
              <a:t>8</a:t>
            </a:fld>
            <a:endParaRPr lang="en-GB" dirty="0"/>
          </a:p>
        </p:txBody>
      </p:sp>
      <p:sp>
        <p:nvSpPr>
          <p:cNvPr id="5" name="Title 4"/>
          <p:cNvSpPr>
            <a:spLocks noGrp="1"/>
          </p:cNvSpPr>
          <p:nvPr>
            <p:ph type="title"/>
          </p:nvPr>
        </p:nvSpPr>
        <p:spPr>
          <a:xfrm>
            <a:off x="334963" y="1007706"/>
            <a:ext cx="11522075" cy="4478692"/>
          </a:xfrm>
        </p:spPr>
        <p:txBody>
          <a:bodyPr>
            <a:normAutofit fontScale="90000"/>
          </a:bodyPr>
          <a:lstStyle/>
          <a:p>
            <a:r>
              <a:rPr lang="en-GB" dirty="0" smtClean="0"/>
              <a:t>Please go </a:t>
            </a:r>
            <a:r>
              <a:rPr lang="en-GB" dirty="0"/>
              <a:t>to </a:t>
            </a:r>
            <a:r>
              <a:rPr lang="en-GB" dirty="0" smtClean="0"/>
              <a:t>menti.com and put in the following code :</a:t>
            </a:r>
            <a:br>
              <a:rPr lang="en-GB" dirty="0" smtClean="0"/>
            </a:br>
            <a:r>
              <a:rPr lang="en-GB" dirty="0" smtClean="0"/>
              <a:t> </a:t>
            </a:r>
            <a:r>
              <a:rPr lang="en-GB" b="1" i="0" dirty="0" smtClean="0"/>
              <a:t>1723 9920</a:t>
            </a:r>
            <a:br>
              <a:rPr lang="en-GB" b="1" i="0" dirty="0" smtClean="0"/>
            </a:br>
            <a:r>
              <a:rPr lang="en-GB" b="1" i="0" dirty="0" smtClean="0"/>
              <a:t/>
            </a:r>
            <a:br>
              <a:rPr lang="en-GB" b="1" i="0" dirty="0" smtClean="0"/>
            </a:br>
            <a:r>
              <a:rPr lang="en-GB" sz="2400" b="1" i="0" dirty="0"/>
              <a:t>See results here: https://www.mentimeter.com/s/c3352bd64bb77983c079ad3048bd3ecf/9c9bf01ae17e</a:t>
            </a:r>
            <a:r>
              <a:rPr lang="en-GB" dirty="0"/>
              <a:t/>
            </a:r>
            <a:br>
              <a:rPr lang="en-GB" dirty="0"/>
            </a:br>
            <a:r>
              <a:rPr lang="en-GB" dirty="0" smtClean="0"/>
              <a:t/>
            </a:r>
            <a:br>
              <a:rPr lang="en-GB" dirty="0" smtClean="0"/>
            </a:br>
            <a:endParaRPr lang="en-GB" dirty="0"/>
          </a:p>
        </p:txBody>
      </p:sp>
    </p:spTree>
    <p:extLst>
      <p:ext uri="{BB962C8B-B14F-4D97-AF65-F5344CB8AC3E}">
        <p14:creationId xmlns:p14="http://schemas.microsoft.com/office/powerpoint/2010/main" val="3223749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8"/>
          </p:nvPr>
        </p:nvSpPr>
        <p:spPr/>
        <p:txBody>
          <a:bodyPr/>
          <a:lstStyle/>
          <a:p>
            <a:r>
              <a:rPr lang="en-US" smtClean="0"/>
              <a:t>Library &amp; Learning Resources</a:t>
            </a:r>
            <a:endParaRPr lang="en-US" dirty="0"/>
          </a:p>
        </p:txBody>
      </p:sp>
      <p:sp>
        <p:nvSpPr>
          <p:cNvPr id="3" name="Slide Number Placeholder 2"/>
          <p:cNvSpPr>
            <a:spLocks noGrp="1"/>
          </p:cNvSpPr>
          <p:nvPr>
            <p:ph type="sldNum" sz="quarter" idx="19"/>
          </p:nvPr>
        </p:nvSpPr>
        <p:spPr/>
        <p:txBody>
          <a:bodyPr/>
          <a:lstStyle/>
          <a:p>
            <a:fld id="{5FC0F13F-2E95-4508-A227-DD555B34064E}" type="slidenum">
              <a:rPr lang="en-GB" smtClean="0"/>
              <a:pPr/>
              <a:t>9</a:t>
            </a:fld>
            <a:endParaRPr lang="en-GB" dirty="0"/>
          </a:p>
        </p:txBody>
      </p:sp>
      <p:sp>
        <p:nvSpPr>
          <p:cNvPr id="4" name="Content Placeholder 3"/>
          <p:cNvSpPr>
            <a:spLocks noGrp="1"/>
          </p:cNvSpPr>
          <p:nvPr>
            <p:ph sz="quarter" idx="17"/>
          </p:nvPr>
        </p:nvSpPr>
        <p:spPr/>
        <p:txBody>
          <a:bodyPr>
            <a:normAutofit/>
          </a:bodyPr>
          <a:lstStyle/>
          <a:p>
            <a:pPr marL="6350" indent="0">
              <a:buNone/>
            </a:pPr>
            <a:r>
              <a:rPr lang="en-GB" dirty="0" smtClean="0"/>
              <a:t>Mystery shopping</a:t>
            </a:r>
          </a:p>
          <a:p>
            <a:pPr marL="6350" indent="0">
              <a:buNone/>
            </a:pPr>
            <a:r>
              <a:rPr lang="en-GB" dirty="0"/>
              <a:t>Targeted surveys using </a:t>
            </a:r>
            <a:r>
              <a:rPr lang="en-GB" dirty="0" err="1"/>
              <a:t>libwizard</a:t>
            </a:r>
            <a:r>
              <a:rPr lang="en-GB" dirty="0"/>
              <a:t> </a:t>
            </a:r>
            <a:endParaRPr lang="en-GB" dirty="0" smtClean="0"/>
          </a:p>
          <a:p>
            <a:pPr marL="6350" indent="0">
              <a:buNone/>
            </a:pPr>
            <a:r>
              <a:rPr lang="en-GB" dirty="0" smtClean="0"/>
              <a:t>Suggestion </a:t>
            </a:r>
            <a:r>
              <a:rPr lang="en-GB" dirty="0"/>
              <a:t>boxes alongside displays </a:t>
            </a:r>
          </a:p>
          <a:p>
            <a:pPr marL="6350" indent="0">
              <a:buNone/>
            </a:pPr>
            <a:r>
              <a:rPr lang="en-GB" dirty="0" smtClean="0"/>
              <a:t>Engage with departments who gave us </a:t>
            </a:r>
            <a:r>
              <a:rPr lang="en-GB" dirty="0" smtClean="0"/>
              <a:t>lower </a:t>
            </a:r>
            <a:r>
              <a:rPr lang="en-GB" dirty="0" smtClean="0"/>
              <a:t>sores in NSS</a:t>
            </a:r>
            <a:endParaRPr lang="en-GB" dirty="0"/>
          </a:p>
          <a:p>
            <a:pPr marL="6350" indent="0">
              <a:buNone/>
            </a:pPr>
            <a:r>
              <a:rPr lang="en-GB" dirty="0" smtClean="0"/>
              <a:t>Keep track of changes made based on feedback e.g. changes log</a:t>
            </a:r>
            <a:endParaRPr lang="en-GB" dirty="0"/>
          </a:p>
        </p:txBody>
      </p:sp>
      <p:sp>
        <p:nvSpPr>
          <p:cNvPr id="6" name="Title 5"/>
          <p:cNvSpPr>
            <a:spLocks noGrp="1"/>
          </p:cNvSpPr>
          <p:nvPr>
            <p:ph type="title"/>
          </p:nvPr>
        </p:nvSpPr>
        <p:spPr>
          <a:xfrm>
            <a:off x="334963" y="333375"/>
            <a:ext cx="9074150" cy="664797"/>
          </a:xfrm>
        </p:spPr>
        <p:txBody>
          <a:bodyPr/>
          <a:lstStyle/>
          <a:p>
            <a:r>
              <a:rPr lang="en-GB" dirty="0" smtClean="0"/>
              <a:t>Plans for the future	</a:t>
            </a:r>
            <a:endParaRPr lang="en-GB" dirty="0"/>
          </a:p>
        </p:txBody>
      </p:sp>
      <p:pic>
        <p:nvPicPr>
          <p:cNvPr id="5" name="Picture 4" title="Picture of a pink sparkly suggestions box"/>
          <p:cNvPicPr>
            <a:picLocks noChangeAspect="1"/>
          </p:cNvPicPr>
          <p:nvPr/>
        </p:nvPicPr>
        <p:blipFill>
          <a:blip r:embed="rId3"/>
          <a:stretch>
            <a:fillRect/>
          </a:stretch>
        </p:blipFill>
        <p:spPr>
          <a:xfrm>
            <a:off x="6860780" y="999545"/>
            <a:ext cx="4582003" cy="3465638"/>
          </a:xfrm>
          <a:prstGeom prst="rect">
            <a:avLst/>
          </a:prstGeom>
        </p:spPr>
      </p:pic>
    </p:spTree>
    <p:extLst>
      <p:ext uri="{BB962C8B-B14F-4D97-AF65-F5344CB8AC3E}">
        <p14:creationId xmlns:p14="http://schemas.microsoft.com/office/powerpoint/2010/main" val="3194897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
  <a:themeElements>
    <a:clrScheme name="Custom 1">
      <a:dk1>
        <a:srgbClr val="000E4C"/>
      </a:dk1>
      <a:lt1>
        <a:srgbClr val="FFFFFF"/>
      </a:lt1>
      <a:dk2>
        <a:srgbClr val="8D285D"/>
      </a:dk2>
      <a:lt2>
        <a:srgbClr val="F4F4F4"/>
      </a:lt2>
      <a:accent1>
        <a:srgbClr val="40BEB3"/>
      </a:accent1>
      <a:accent2>
        <a:srgbClr val="00B2D7"/>
      </a:accent2>
      <a:accent3>
        <a:srgbClr val="F47E24"/>
      </a:accent3>
      <a:accent4>
        <a:srgbClr val="EF4065"/>
      </a:accent4>
      <a:accent5>
        <a:srgbClr val="77639D"/>
      </a:accent5>
      <a:accent6>
        <a:srgbClr val="FFC53D"/>
      </a:accent6>
      <a:hlink>
        <a:srgbClr val="5E5E5E"/>
      </a:hlink>
      <a:folHlink>
        <a:srgbClr val="5E5E5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LR PPT Template v1.potx" id="{57F344F2-096C-E74D-AC93-AE32D700BA1C}" vid="{AD14A84D-C120-7746-B7F2-7391DA8E85BE}"/>
    </a:ext>
  </a:extLst>
</a:theme>
</file>

<file path=ppt/theme/theme2.xml><?xml version="1.0" encoding="utf-8"?>
<a:theme xmlns:a="http://schemas.openxmlformats.org/drawingml/2006/main" name="Common Layouts">
  <a:themeElements>
    <a:clrScheme name="LLR">
      <a:dk1>
        <a:srgbClr val="000E4C"/>
      </a:dk1>
      <a:lt1>
        <a:srgbClr val="FFFFFF"/>
      </a:lt1>
      <a:dk2>
        <a:srgbClr val="8D285D"/>
      </a:dk2>
      <a:lt2>
        <a:srgbClr val="F4F4F4"/>
      </a:lt2>
      <a:accent1>
        <a:srgbClr val="40BEB3"/>
      </a:accent1>
      <a:accent2>
        <a:srgbClr val="00B2D7"/>
      </a:accent2>
      <a:accent3>
        <a:srgbClr val="F47E24"/>
      </a:accent3>
      <a:accent4>
        <a:srgbClr val="EF4065"/>
      </a:accent4>
      <a:accent5>
        <a:srgbClr val="77639D"/>
      </a:accent5>
      <a:accent6>
        <a:srgbClr val="FFC53D"/>
      </a:accent6>
      <a:hlink>
        <a:srgbClr val="5E5E5E"/>
      </a:hlink>
      <a:folHlink>
        <a:srgbClr val="5E5E5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LR PPT Template v1.potx" id="{57F344F2-096C-E74D-AC93-AE32D700BA1C}" vid="{A69A8DC3-7E73-F749-9AC1-1B2D44F7CA6B}"/>
    </a:ext>
  </a:extLst>
</a:theme>
</file>

<file path=ppt/theme/theme3.xml><?xml version="1.0" encoding="utf-8"?>
<a:theme xmlns:a="http://schemas.openxmlformats.org/drawingml/2006/main" name="Video">
  <a:themeElements>
    <a:clrScheme name="LLR">
      <a:dk1>
        <a:srgbClr val="000E4C"/>
      </a:dk1>
      <a:lt1>
        <a:srgbClr val="FFFFFF"/>
      </a:lt1>
      <a:dk2>
        <a:srgbClr val="8D285D"/>
      </a:dk2>
      <a:lt2>
        <a:srgbClr val="F4F4F4"/>
      </a:lt2>
      <a:accent1>
        <a:srgbClr val="40BEB3"/>
      </a:accent1>
      <a:accent2>
        <a:srgbClr val="00B2D7"/>
      </a:accent2>
      <a:accent3>
        <a:srgbClr val="F47E24"/>
      </a:accent3>
      <a:accent4>
        <a:srgbClr val="EF4065"/>
      </a:accent4>
      <a:accent5>
        <a:srgbClr val="77639D"/>
      </a:accent5>
      <a:accent6>
        <a:srgbClr val="FFC53D"/>
      </a:accent6>
      <a:hlink>
        <a:srgbClr val="5E5E5E"/>
      </a:hlink>
      <a:folHlink>
        <a:srgbClr val="5E5E5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LR PPT Template v1.potx" id="{57F344F2-096C-E74D-AC93-AE32D700BA1C}" vid="{64F2566A-FA26-1B41-B51A-5823C3D37D6B}"/>
    </a:ext>
  </a:extLst>
</a:theme>
</file>

<file path=ppt/theme/theme4.xml><?xml version="1.0" encoding="utf-8"?>
<a:theme xmlns:a="http://schemas.openxmlformats.org/drawingml/2006/main" name="Activities">
  <a:themeElements>
    <a:clrScheme name="Custom 1">
      <a:dk1>
        <a:srgbClr val="000E4C"/>
      </a:dk1>
      <a:lt1>
        <a:srgbClr val="FFFFFF"/>
      </a:lt1>
      <a:dk2>
        <a:srgbClr val="8D285D"/>
      </a:dk2>
      <a:lt2>
        <a:srgbClr val="F4F4F4"/>
      </a:lt2>
      <a:accent1>
        <a:srgbClr val="40BEB3"/>
      </a:accent1>
      <a:accent2>
        <a:srgbClr val="00B2D7"/>
      </a:accent2>
      <a:accent3>
        <a:srgbClr val="F47E24"/>
      </a:accent3>
      <a:accent4>
        <a:srgbClr val="EF4065"/>
      </a:accent4>
      <a:accent5>
        <a:srgbClr val="77639D"/>
      </a:accent5>
      <a:accent6>
        <a:srgbClr val="FFC53D"/>
      </a:accent6>
      <a:hlink>
        <a:srgbClr val="5E5E5E"/>
      </a:hlink>
      <a:folHlink>
        <a:srgbClr val="5E5E5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LR PPT Template v1.potx" id="{57F344F2-096C-E74D-AC93-AE32D700BA1C}" vid="{3A89ABD0-E288-8941-AB2F-DCA1713C65A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B6E85F1C5E6A408DB989663E35722C" ma:contentTypeVersion="12" ma:contentTypeDescription="Create a new document." ma:contentTypeScope="" ma:versionID="46e3563d13c05702ebcae1e9b4c2cecd">
  <xsd:schema xmlns:xsd="http://www.w3.org/2001/XMLSchema" xmlns:xs="http://www.w3.org/2001/XMLSchema" xmlns:p="http://schemas.microsoft.com/office/2006/metadata/properties" xmlns:ns3="e5ba7c21-a1bc-4f1a-9bbe-e6430406391d" xmlns:ns4="0c9bac73-7edb-46b0-b233-e6f6fca2d2a4" targetNamespace="http://schemas.microsoft.com/office/2006/metadata/properties" ma:root="true" ma:fieldsID="5e641c31b389870d2af0bb9cc2c6953b" ns3:_="" ns4:_="">
    <xsd:import namespace="e5ba7c21-a1bc-4f1a-9bbe-e6430406391d"/>
    <xsd:import namespace="0c9bac73-7edb-46b0-b233-e6f6fca2d2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a7c21-a1bc-4f1a-9bbe-e643040639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9bac73-7edb-46b0-b233-e6f6fca2d2a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4C083-BBEB-4AD1-A759-7C555D9DB5ED}">
  <ds:schemaRefs>
    <ds:schemaRef ds:uri="http://schemas.microsoft.com/sharepoint/v3/contenttype/forms"/>
  </ds:schemaRefs>
</ds:datastoreItem>
</file>

<file path=customXml/itemProps2.xml><?xml version="1.0" encoding="utf-8"?>
<ds:datastoreItem xmlns:ds="http://schemas.openxmlformats.org/officeDocument/2006/customXml" ds:itemID="{6BE00396-7B93-42F4-8B41-56B77EF7C6A8}">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0c9bac73-7edb-46b0-b233-e6f6fca2d2a4"/>
    <ds:schemaRef ds:uri="http://purl.org/dc/terms/"/>
    <ds:schemaRef ds:uri="http://schemas.openxmlformats.org/package/2006/metadata/core-properties"/>
    <ds:schemaRef ds:uri="http://purl.org/dc/dcmitype/"/>
    <ds:schemaRef ds:uri="e5ba7c21-a1bc-4f1a-9bbe-e6430406391d"/>
    <ds:schemaRef ds:uri="http://www.w3.org/XML/1998/namespace"/>
  </ds:schemaRefs>
</ds:datastoreItem>
</file>

<file path=customXml/itemProps3.xml><?xml version="1.0" encoding="utf-8"?>
<ds:datastoreItem xmlns:ds="http://schemas.openxmlformats.org/officeDocument/2006/customXml" ds:itemID="{EC5E047F-7671-46C2-B404-D2DFEE2C4A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a7c21-a1bc-4f1a-9bbe-e6430406391d"/>
    <ds:schemaRef ds:uri="0c9bac73-7edb-46b0-b233-e6f6fca2d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Content</Template>
  <TotalTime>1490</TotalTime>
  <Words>1219</Words>
  <Application>Microsoft Office PowerPoint</Application>
  <PresentationFormat>Widescreen</PresentationFormat>
  <Paragraphs>159</Paragraphs>
  <Slides>19</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Bahnschrift</vt:lpstr>
      <vt:lpstr>Bahnschrift Light</vt:lpstr>
      <vt:lpstr>Bahnschrift SemiBold</vt:lpstr>
      <vt:lpstr>Bahnschrift SemiCondensed</vt:lpstr>
      <vt:lpstr>Calibri</vt:lpstr>
      <vt:lpstr>DIN Offc</vt:lpstr>
      <vt:lpstr>DIN Offc Light</vt:lpstr>
      <vt:lpstr>DIN Offc Medium</vt:lpstr>
      <vt:lpstr>Content</vt:lpstr>
      <vt:lpstr>Common Layouts</vt:lpstr>
      <vt:lpstr>Video</vt:lpstr>
      <vt:lpstr>Activities</vt:lpstr>
      <vt:lpstr>Seeking &amp; reacting to student feedback during the pandemic and beyond</vt:lpstr>
      <vt:lpstr>Today’s session</vt:lpstr>
      <vt:lpstr>BCU in 2020</vt:lpstr>
      <vt:lpstr>Why is feedback important to us?</vt:lpstr>
      <vt:lpstr>Feedback channels</vt:lpstr>
      <vt:lpstr>PowerPoint Presentation</vt:lpstr>
      <vt:lpstr>PowerPoint Presentation</vt:lpstr>
      <vt:lpstr>Please go to menti.com and put in the following code :  1723 9920  See results here: https://www.mentimeter.com/s/c3352bd64bb77983c079ad3048bd3ecf/9c9bf01ae17e  </vt:lpstr>
      <vt:lpstr>Plans for the future </vt:lpstr>
      <vt:lpstr>LMS feedback</vt:lpstr>
      <vt:lpstr>Survey time! </vt:lpstr>
      <vt:lpstr>How did you interpret the question?</vt:lpstr>
      <vt:lpstr>How did you interpret the question?</vt:lpstr>
      <vt:lpstr>How did you interpret the question?</vt:lpstr>
      <vt:lpstr>Before writing your survey</vt:lpstr>
      <vt:lpstr>Format of results</vt:lpstr>
      <vt:lpstr>Top tips for writing questions </vt:lpstr>
      <vt:lpstr>Test run the questions </vt:lpstr>
      <vt:lpstr>Mercedes Malloy Customer Services Librarian  Mercedes.malloy@bcu.ac.uk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Setup</dc:title>
  <dc:subject/>
  <dc:creator>Loic Requin</dc:creator>
  <cp:keywords/>
  <dc:description/>
  <cp:lastModifiedBy>Mercedes Malloy</cp:lastModifiedBy>
  <cp:revision>84</cp:revision>
  <dcterms:created xsi:type="dcterms:W3CDTF">2021-09-13T10:45:31Z</dcterms:created>
  <dcterms:modified xsi:type="dcterms:W3CDTF">2021-11-26T12:16:23Z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0x01010028B6E85F1C5E6A408DB989663E35722C</vt:lpwstr>
  </property>
</Properties>
</file>